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  <Override PartName="/ppt/ink/ink346.xml" ContentType="application/inkml+xml"/>
  <Override PartName="/ppt/ink/ink347.xml" ContentType="application/inkml+xml"/>
  <Override PartName="/ppt/ink/ink348.xml" ContentType="application/inkml+xml"/>
  <Override PartName="/ppt/ink/ink349.xml" ContentType="application/inkml+xml"/>
  <Override PartName="/ppt/ink/ink350.xml" ContentType="application/inkml+xml"/>
  <Override PartName="/ppt/ink/ink351.xml" ContentType="application/inkml+xml"/>
  <Override PartName="/ppt/ink/ink352.xml" ContentType="application/inkml+xml"/>
  <Override PartName="/ppt/ink/ink353.xml" ContentType="application/inkml+xml"/>
  <Override PartName="/ppt/ink/ink354.xml" ContentType="application/inkml+xml"/>
  <Override PartName="/ppt/ink/ink355.xml" ContentType="application/inkml+xml"/>
  <Override PartName="/ppt/ink/ink356.xml" ContentType="application/inkml+xml"/>
  <Override PartName="/ppt/ink/ink357.xml" ContentType="application/inkml+xml"/>
  <Override PartName="/ppt/ink/ink358.xml" ContentType="application/inkml+xml"/>
  <Override PartName="/ppt/ink/ink359.xml" ContentType="application/inkml+xml"/>
  <Override PartName="/ppt/ink/ink360.xml" ContentType="application/inkml+xml"/>
  <Override PartName="/ppt/ink/ink361.xml" ContentType="application/inkml+xml"/>
  <Override PartName="/ppt/ink/ink362.xml" ContentType="application/inkml+xml"/>
  <Override PartName="/ppt/ink/ink363.xml" ContentType="application/inkml+xml"/>
  <Override PartName="/ppt/ink/ink364.xml" ContentType="application/inkml+xml"/>
  <Override PartName="/ppt/ink/ink365.xml" ContentType="application/inkml+xml"/>
  <Override PartName="/ppt/ink/ink366.xml" ContentType="application/inkml+xml"/>
  <Override PartName="/ppt/ink/ink367.xml" ContentType="application/inkml+xml"/>
  <Override PartName="/ppt/ink/ink368.xml" ContentType="application/inkml+xml"/>
  <Override PartName="/ppt/ink/ink369.xml" ContentType="application/inkml+xml"/>
  <Override PartName="/ppt/ink/ink370.xml" ContentType="application/inkml+xml"/>
  <Override PartName="/ppt/ink/ink371.xml" ContentType="application/inkml+xml"/>
  <Override PartName="/ppt/ink/ink372.xml" ContentType="application/inkml+xml"/>
  <Override PartName="/ppt/ink/ink373.xml" ContentType="application/inkml+xml"/>
  <Override PartName="/ppt/ink/ink374.xml" ContentType="application/inkml+xml"/>
  <Override PartName="/ppt/ink/ink375.xml" ContentType="application/inkml+xml"/>
  <Override PartName="/ppt/ink/ink376.xml" ContentType="application/inkml+xml"/>
  <Override PartName="/ppt/ink/ink377.xml" ContentType="application/inkml+xml"/>
  <Override PartName="/ppt/ink/ink378.xml" ContentType="application/inkml+xml"/>
  <Override PartName="/ppt/ink/ink379.xml" ContentType="application/inkml+xml"/>
  <Override PartName="/ppt/ink/ink380.xml" ContentType="application/inkml+xml"/>
  <Override PartName="/ppt/ink/ink381.xml" ContentType="application/inkml+xml"/>
  <Override PartName="/ppt/ink/ink382.xml" ContentType="application/inkml+xml"/>
  <Override PartName="/ppt/ink/ink383.xml" ContentType="application/inkml+xml"/>
  <Override PartName="/ppt/ink/ink384.xml" ContentType="application/inkml+xml"/>
  <Override PartName="/ppt/ink/ink385.xml" ContentType="application/inkml+xml"/>
  <Override PartName="/ppt/ink/ink386.xml" ContentType="application/inkml+xml"/>
  <Override PartName="/ppt/ink/ink387.xml" ContentType="application/inkml+xml"/>
  <Override PartName="/ppt/ink/ink388.xml" ContentType="application/inkml+xml"/>
  <Override PartName="/ppt/ink/ink389.xml" ContentType="application/inkml+xml"/>
  <Override PartName="/ppt/ink/ink390.xml" ContentType="application/inkml+xml"/>
  <Override PartName="/ppt/ink/ink391.xml" ContentType="application/inkml+xml"/>
  <Override PartName="/ppt/ink/ink392.xml" ContentType="application/inkml+xml"/>
  <Override PartName="/ppt/ink/ink393.xml" ContentType="application/inkml+xml"/>
  <Override PartName="/ppt/ink/ink394.xml" ContentType="application/inkml+xml"/>
  <Override PartName="/ppt/ink/ink395.xml" ContentType="application/inkml+xml"/>
  <Override PartName="/ppt/ink/ink396.xml" ContentType="application/inkml+xml"/>
  <Override PartName="/ppt/ink/ink397.xml" ContentType="application/inkml+xml"/>
  <Override PartName="/ppt/ink/ink398.xml" ContentType="application/inkml+xml"/>
  <Override PartName="/ppt/ink/ink399.xml" ContentType="application/inkml+xml"/>
  <Override PartName="/ppt/ink/ink400.xml" ContentType="application/inkml+xml"/>
  <Override PartName="/ppt/ink/ink401.xml" ContentType="application/inkml+xml"/>
  <Override PartName="/ppt/ink/ink402.xml" ContentType="application/inkml+xml"/>
  <Override PartName="/ppt/ink/ink403.xml" ContentType="application/inkml+xml"/>
  <Override PartName="/ppt/ink/ink404.xml" ContentType="application/inkml+xml"/>
  <Override PartName="/ppt/ink/ink405.xml" ContentType="application/inkml+xml"/>
  <Override PartName="/ppt/ink/ink406.xml" ContentType="application/inkml+xml"/>
  <Override PartName="/ppt/ink/ink407.xml" ContentType="application/inkml+xml"/>
  <Override PartName="/ppt/ink/ink408.xml" ContentType="application/inkml+xml"/>
  <Override PartName="/ppt/ink/ink409.xml" ContentType="application/inkml+xml"/>
  <Override PartName="/ppt/ink/ink410.xml" ContentType="application/inkml+xml"/>
  <Override PartName="/ppt/ink/ink411.xml" ContentType="application/inkml+xml"/>
  <Override PartName="/ppt/ink/ink412.xml" ContentType="application/inkml+xml"/>
  <Override PartName="/ppt/ink/ink413.xml" ContentType="application/inkml+xml"/>
  <Override PartName="/ppt/ink/ink414.xml" ContentType="application/inkml+xml"/>
  <Override PartName="/ppt/ink/ink415.xml" ContentType="application/inkml+xml"/>
  <Override PartName="/ppt/ink/ink416.xml" ContentType="application/inkml+xml"/>
  <Override PartName="/ppt/ink/ink417.xml" ContentType="application/inkml+xml"/>
  <Override PartName="/ppt/ink/ink418.xml" ContentType="application/inkml+xml"/>
  <Override PartName="/ppt/ink/ink419.xml" ContentType="application/inkml+xml"/>
  <Override PartName="/ppt/ink/ink420.xml" ContentType="application/inkml+xml"/>
  <Override PartName="/ppt/ink/ink421.xml" ContentType="application/inkml+xml"/>
  <Override PartName="/ppt/ink/ink422.xml" ContentType="application/inkml+xml"/>
  <Override PartName="/ppt/ink/ink423.xml" ContentType="application/inkml+xml"/>
  <Override PartName="/ppt/ink/ink424.xml" ContentType="application/inkml+xml"/>
  <Override PartName="/ppt/ink/ink425.xml" ContentType="application/inkml+xml"/>
  <Override PartName="/ppt/ink/ink426.xml" ContentType="application/inkml+xml"/>
  <Override PartName="/ppt/ink/ink427.xml" ContentType="application/inkml+xml"/>
  <Override PartName="/ppt/ink/ink428.xml" ContentType="application/inkml+xml"/>
  <Override PartName="/ppt/ink/ink429.xml" ContentType="application/inkml+xml"/>
  <Override PartName="/ppt/ink/ink430.xml" ContentType="application/inkml+xml"/>
  <Override PartName="/ppt/ink/ink431.xml" ContentType="application/inkml+xml"/>
  <Override PartName="/ppt/ink/ink432.xml" ContentType="application/inkml+xml"/>
  <Override PartName="/ppt/ink/ink433.xml" ContentType="application/inkml+xml"/>
  <Override PartName="/ppt/ink/ink434.xml" ContentType="application/inkml+xml"/>
  <Override PartName="/ppt/ink/ink435.xml" ContentType="application/inkml+xml"/>
  <Override PartName="/ppt/ink/ink436.xml" ContentType="application/inkml+xml"/>
  <Override PartName="/ppt/ink/ink437.xml" ContentType="application/inkml+xml"/>
  <Override PartName="/ppt/ink/ink438.xml" ContentType="application/inkml+xml"/>
  <Override PartName="/ppt/ink/ink439.xml" ContentType="application/inkml+xml"/>
  <Override PartName="/ppt/ink/ink440.xml" ContentType="application/inkml+xml"/>
  <Override PartName="/ppt/ink/ink441.xml" ContentType="application/inkml+xml"/>
  <Override PartName="/ppt/ink/ink442.xml" ContentType="application/inkml+xml"/>
  <Override PartName="/ppt/ink/ink443.xml" ContentType="application/inkml+xml"/>
  <Override PartName="/ppt/ink/ink444.xml" ContentType="application/inkml+xml"/>
  <Override PartName="/ppt/ink/ink445.xml" ContentType="application/inkml+xml"/>
  <Override PartName="/ppt/ink/ink446.xml" ContentType="application/inkml+xml"/>
  <Override PartName="/ppt/ink/ink447.xml" ContentType="application/inkml+xml"/>
  <Override PartName="/ppt/ink/ink448.xml" ContentType="application/inkml+xml"/>
  <Override PartName="/ppt/ink/ink449.xml" ContentType="application/inkml+xml"/>
  <Override PartName="/ppt/ink/ink450.xml" ContentType="application/inkml+xml"/>
  <Override PartName="/ppt/ink/ink451.xml" ContentType="application/inkml+xml"/>
  <Override PartName="/ppt/ink/ink452.xml" ContentType="application/inkml+xml"/>
  <Override PartName="/ppt/ink/ink453.xml" ContentType="application/inkml+xml"/>
  <Override PartName="/ppt/ink/ink454.xml" ContentType="application/inkml+xml"/>
  <Override PartName="/ppt/ink/ink455.xml" ContentType="application/inkml+xml"/>
  <Override PartName="/ppt/ink/ink456.xml" ContentType="application/inkml+xml"/>
  <Override PartName="/ppt/ink/ink457.xml" ContentType="application/inkml+xml"/>
  <Override PartName="/ppt/ink/ink458.xml" ContentType="application/inkml+xml"/>
  <Override PartName="/ppt/ink/ink459.xml" ContentType="application/inkml+xml"/>
  <Override PartName="/ppt/ink/ink460.xml" ContentType="application/inkml+xml"/>
  <Override PartName="/ppt/ink/ink461.xml" ContentType="application/inkml+xml"/>
  <Override PartName="/ppt/ink/ink462.xml" ContentType="application/inkml+xml"/>
  <Override PartName="/ppt/ink/ink463.xml" ContentType="application/inkml+xml"/>
  <Override PartName="/ppt/ink/ink464.xml" ContentType="application/inkml+xml"/>
  <Override PartName="/ppt/ink/ink465.xml" ContentType="application/inkml+xml"/>
  <Override PartName="/ppt/ink/ink466.xml" ContentType="application/inkml+xml"/>
  <Override PartName="/ppt/ink/ink467.xml" ContentType="application/inkml+xml"/>
  <Override PartName="/ppt/ink/ink468.xml" ContentType="application/inkml+xml"/>
  <Override PartName="/ppt/ink/ink469.xml" ContentType="application/inkml+xml"/>
  <Override PartName="/ppt/ink/ink470.xml" ContentType="application/inkml+xml"/>
  <Override PartName="/ppt/ink/ink471.xml" ContentType="application/inkml+xml"/>
  <Override PartName="/ppt/ink/ink472.xml" ContentType="application/inkml+xml"/>
  <Override PartName="/ppt/ink/ink473.xml" ContentType="application/inkml+xml"/>
  <Override PartName="/ppt/ink/ink474.xml" ContentType="application/inkml+xml"/>
  <Override PartName="/ppt/ink/ink475.xml" ContentType="application/inkml+xml"/>
  <Override PartName="/ppt/ink/ink476.xml" ContentType="application/inkml+xml"/>
  <Override PartName="/ppt/ink/ink477.xml" ContentType="application/inkml+xml"/>
  <Override PartName="/ppt/ink/ink478.xml" ContentType="application/inkml+xml"/>
  <Override PartName="/ppt/ink/ink479.xml" ContentType="application/inkml+xml"/>
  <Override PartName="/ppt/ink/ink480.xml" ContentType="application/inkml+xml"/>
  <Override PartName="/ppt/ink/ink481.xml" ContentType="application/inkml+xml"/>
  <Override PartName="/ppt/ink/ink482.xml" ContentType="application/inkml+xml"/>
  <Override PartName="/ppt/ink/ink483.xml" ContentType="application/inkml+xml"/>
  <Override PartName="/ppt/ink/ink484.xml" ContentType="application/inkml+xml"/>
  <Override PartName="/ppt/ink/ink485.xml" ContentType="application/inkml+xml"/>
  <Override PartName="/ppt/ink/ink486.xml" ContentType="application/inkml+xml"/>
  <Override PartName="/ppt/ink/ink487.xml" ContentType="application/inkml+xml"/>
  <Override PartName="/ppt/ink/ink488.xml" ContentType="application/inkml+xml"/>
  <Override PartName="/ppt/ink/ink489.xml" ContentType="application/inkml+xml"/>
  <Override PartName="/ppt/ink/ink490.xml" ContentType="application/inkml+xml"/>
  <Override PartName="/ppt/ink/ink491.xml" ContentType="application/inkml+xml"/>
  <Override PartName="/ppt/ink/ink492.xml" ContentType="application/inkml+xml"/>
  <Override PartName="/ppt/ink/ink493.xml" ContentType="application/inkml+xml"/>
  <Override PartName="/ppt/ink/ink494.xml" ContentType="application/inkml+xml"/>
  <Override PartName="/ppt/ink/ink495.xml" ContentType="application/inkml+xml"/>
  <Override PartName="/ppt/ink/ink496.xml" ContentType="application/inkml+xml"/>
  <Override PartName="/ppt/ink/ink497.xml" ContentType="application/inkml+xml"/>
  <Override PartName="/ppt/ink/ink498.xml" ContentType="application/inkml+xml"/>
  <Override PartName="/ppt/ink/ink499.xml" ContentType="application/inkml+xml"/>
  <Override PartName="/ppt/ink/ink500.xml" ContentType="application/inkml+xml"/>
  <Override PartName="/ppt/ink/ink501.xml" ContentType="application/inkml+xml"/>
  <Override PartName="/ppt/ink/ink502.xml" ContentType="application/inkml+xml"/>
  <Override PartName="/ppt/ink/ink503.xml" ContentType="application/inkml+xml"/>
  <Override PartName="/ppt/ink/ink504.xml" ContentType="application/inkml+xml"/>
  <Override PartName="/ppt/ink/ink505.xml" ContentType="application/inkml+xml"/>
  <Override PartName="/ppt/ink/ink506.xml" ContentType="application/inkml+xml"/>
  <Override PartName="/ppt/ink/ink507.xml" ContentType="application/inkml+xml"/>
  <Override PartName="/ppt/ink/ink508.xml" ContentType="application/inkml+xml"/>
  <Override PartName="/ppt/ink/ink509.xml" ContentType="application/inkml+xml"/>
  <Override PartName="/ppt/ink/ink510.xml" ContentType="application/inkml+xml"/>
  <Override PartName="/ppt/ink/ink511.xml" ContentType="application/inkml+xml"/>
  <Override PartName="/ppt/ink/ink512.xml" ContentType="application/inkml+xml"/>
  <Override PartName="/ppt/ink/ink513.xml" ContentType="application/inkml+xml"/>
  <Override PartName="/ppt/ink/ink514.xml" ContentType="application/inkml+xml"/>
  <Override PartName="/ppt/ink/ink515.xml" ContentType="application/inkml+xml"/>
  <Override PartName="/ppt/ink/ink516.xml" ContentType="application/inkml+xml"/>
  <Override PartName="/ppt/ink/ink517.xml" ContentType="application/inkml+xml"/>
  <Override PartName="/ppt/ink/ink518.xml" ContentType="application/inkml+xml"/>
  <Override PartName="/ppt/ink/ink519.xml" ContentType="application/inkml+xml"/>
  <Override PartName="/ppt/ink/ink520.xml" ContentType="application/inkml+xml"/>
  <Override PartName="/ppt/ink/ink521.xml" ContentType="application/inkml+xml"/>
  <Override PartName="/ppt/ink/ink522.xml" ContentType="application/inkml+xml"/>
  <Override PartName="/ppt/ink/ink523.xml" ContentType="application/inkml+xml"/>
  <Override PartName="/ppt/ink/ink524.xml" ContentType="application/inkml+xml"/>
  <Override PartName="/ppt/ink/ink525.xml" ContentType="application/inkml+xml"/>
  <Override PartName="/ppt/ink/ink526.xml" ContentType="application/inkml+xml"/>
  <Override PartName="/ppt/ink/ink527.xml" ContentType="application/inkml+xml"/>
  <Override PartName="/ppt/ink/ink52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0:56.12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76 63 1472,'0'-11'3126,"0"23"1087,0 13-1094,0-16-4127,-12 233 2592,9-18-913,5-125-248,-2 356 1166,-12-273-835,8-144-585,3-27-94,0 1 1,-1-1 0,0 0-1,-8 22 1,-1 8 41,1-7-90,8-25 6,-1 0 1,2 0-1,-1 0 1,1 0-1,1 1 0,0 16 1,0-6 287,24-21-225,81-18-256,-55 11-36,132-26 274,-161 29-128,106-27-6,-89 23 95,70-10-1,41 7-196,-128 10 89,11 2 22,-1 1-1,33 5 0,7 0 111,-15-1-46,25 1 228,221-12-75,-138 6-72,-78 1 898,-87-3-937,-1 0 0,1-1 0,0 1 0,0 0 0,0-1 0,1 1 0,-1 0 0,0-1 0,1 1 0,0-1 0,-1 0 0,1 1 0,0-1 0,1-2 0,-2-12 21,-11-49 16,9-33-339,3 45 118,-3-70-37,-4-75-252,4 130 231,2 0 0,9-74 0,5 15-41,-8 25-5,-4 68 200,6-53-1,-4 67-24,-1 1 0,-2-30 0,0 26 104,0 21-68,0 0 1,0-1 0,-1 1 0,0 0-1,1 0 1,-1 0 0,0 0-1,0 0 1,-1 0 0,1 0-1,-1 0 1,1 1 0,-1-1-1,-2-2 1,0 0-4,0 2 0,0-1-1,0 0 1,0 1 0,-1-1 0,1 1-1,-8-3 1,-2 0-34,0 0 0,-1 1 1,0 1-1,-21-4 0,-3 2-84,1 2 1,-63 1-1,-76 14-6,64-3 295,-129 15-326,101-1 307,-80 10-43,190-29-331,-1-2-1,1-1 1,-1-2 0,-38-6 0,68 7-642,1 1 774,1 0 1,0 0-1,0 0 0,-1 0 1,1 0-1,0 0 0,0 0 1,-1 0-1,1 0 1,0 1-1,0-1 0,-5 11-4081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5:37.86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 4736,'1'40'5605,"6"2"-3205,-3-24-1416,1 28 0,4 436 4301,-4-455-5360,-4-28-295,0 1 0,0 0 0,0 0 0,0 0 0,-1-1 0,22-28-9383,-10 14 5455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4:29.85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164 562 3136,'9'-8'4885,"-19"11"-3002,2-1-1740,1 0 0,1 1 0,-1 0 0,0 0 0,1 1 0,-1-1 0,-7 7 0,-41 35 46,51-41-147,-1 1 0,1-1 0,0 1 0,1 0 0,-1 0-1,1 0 1,0 1 0,0-1 0,1 1 0,-1 0 0,1-1 0,1 1 0,-3 12 0,4-17-18,-1-1 1,1 1 0,0 0 0,0-1-1,0 1 1,0-1 0,0 1 0,0 0-1,0-1 1,0 1 0,1-1 0,-1 1-1,0-1 1,0 1 0,0 0-1,1-1 1,-1 1 0,0-1 0,0 1-1,1-1 1,-1 1 0,1-1 0,-1 0-1,0 1 1,1-1 0,-1 1 0,1-1-1,-1 0 1,1 1 0,-1-1 0,1 0-1,-1 1 1,1-1 0,-1 0 0,1 0-1,-1 0 1,1 0 0,0 1 0,-1-1-1,1 0 1,-1 0 0,1 0-1,0 0 1,-1 0 0,1-1 0,3 0 149,1 0-1,-1 0 1,-1-1 0,1 1 0,5-4 0,0 1-142,89-50 1011,-21 10-2033,-76 44 933,1-1-1,-1 1 0,0-1 1,0 1-1,0 0 1,1-1-1,-1 1 1,0 0-1,0 0 0,1 0 1,-1 0-1,0 0 1,0 0-1,1 0 0,-1 0 1,0 1-1,0-1 1,1 0-1,-1 1 0,0-1 1,0 1-1,0-1 1,0 1-1,2 1 1,1 1-75,0 1 0,0 0 0,0 0 0,5 7 1,10 10 5,-13-17 239,1 1-1,0-1 1,1 0-1,-1 0 1,0-1-1,1 0 1,0-1-1,0 1 1,0-1-1,0-1 1,0 0-1,0 0 0,0 0 1,16-2-1,-15 1-9,0-1 0,1 0 0,-1-1-1,0 0 1,-1-1 0,1 1-1,0-2 1,-1 1 0,1-1 0,-1-1-1,0 1 1,-1-1 0,8-6 0,-9 5-48,-1 1 1,1-1 0,-2 0-1,1 0 1,-1 0 0,0-1-1,0 1 1,4-10 0,-8 15-80,0 0 0,0 1 1,0-1-1,0 1 0,1-1 0,-1 0 1,0 1-1,-1-1 0,1 0 1,0 1-1,0-1 0,0 0 0,0 1 1,0-1-1,-1 0 0,1 1 0,0-1 1,-1 1-1,1-1 0,0 0 1,-1 1-1,1-1 0,-1 1 0,1-1 1,-1 1-1,1-1 0,-1 1 0,1 0 1,-1-1-1,1 1 0,-1 0 1,1-1-1,-1 1 0,0 0 0,1 0 1,-1-1-1,0 1 0,1 0 0,-1 0 1,0 0-1,1 0 0,-1 0 1,-1 0-1,1 0 0,0 0 0,0 0 0,-1 0 0,1 0 0,0 0 0,0 0-1,0 0 1,-1 0 0,1 1 0,0-1 0,0 0 0,0 1 0,0-1 0,0 1 0,-1-1 0,1 1 0,0 0 0,0 0 0,0-1 0,1 1 0,-1 0 0,0 0 0,0 0 0,0 0 0,-1 1 0,2-1 24,0-1-1,-1 1 1,1 0 0,0-1 0,0 1 0,-1 0 0,1-1 0,0 1 0,0 0 0,0-1 0,0 1 0,0 0 0,0-1 0,0 1 0,0 0 0,0 0 0,0-1 0,0 1 0,1 0-1,-1-1 1,0 1 0,0-1 0,1 1 0,-1 0 0,0-1 0,1 1 0,-1-1 0,0 1 0,1 0 0,-1-1 0,1 0 0,-1 1 0,1-1 0,0 1 0,2 1 37,-1-1-1,1 0 1,0 0 0,0 0 0,0-1 0,-1 1 0,6 0 0,15 1 94,-1-1-1,24-2 1,-6 0-144,133-7 208,-127 5-166,-31 2-14,-8 0-7,0 1 1,1-1 0,-1 1 0,9 2-1,-15-2-30,9 4-236,-14 4 138,-7 6 54,3-5 78,1 2 0,-1-1-1,-9 20 1,16-28 10,0 1 0,0-1 0,0 1-1,0-1 1,0 1 0,1 0 0,-1-1 0,1 1 0,0 0 0,0 0 0,0-1 0,0 1 0,0 0 0,0 0 0,1-1 0,-1 1-1,1 0 1,0-1 0,0 1 0,0-1 0,0 1 0,0-1 0,2 4 0,-1-5 16,-1 0 1,1 1 0,-1-1-1,1 0 1,0 0-1,0 0 1,-1 0 0,1 0-1,0 0 1,0-1-1,0 1 1,0-1-1,0 1 1,0-1 0,0 0-1,0 0 1,0 1-1,0-1 1,0-1 0,0 1-1,0 0 1,0 0-1,0-1 1,0 1 0,3-2-1,-1 0 45,1 1-1,-1-1 1,0 0 0,0 0-1,1 0 1,-2 0-1,1-1 1,0 0 0,0 1-1,-1-2 1,4-2-1,-3 1-13,-1 1 0,0-1-1,0 0 1,0 0-1,0-1 1,-1 1 0,0 0-1,0-1 1,2-7-1,-4 9-77,1 0 0,-1 1-1,0-1 1,0 1-1,0-1 1,-1 1 0,1-1-1,-1 1 1,0-1 0,0 1-1,0-1 1,0 1 0,0 0-1,-1 0 1,0 0 0,0-1-1,-2-2 1,1 2-121,0 0 0,-1 0 0,0 0 0,0 0 1,0 1-1,-5-5 0,7 7 109,1 0-1,-1 0 1,0 1 0,1-1 0,-1 0-1,1 0 1,-1 1 0,0-1 0,0 1 0,1 0-1,-1-1 1,0 1 0,0 0 0,0 0-1,1 0 1,-1 0 0,0 1 0,0-1-1,1 0 1,-1 1 0,0-1 0,-2 2 0,35 3 202,-9-3-74,0 0 1,0-2-1,0-1 1,0 0 0,40-9-1,15 2 528,-55 8-563,-9 1-70,-12-1-1,-1 0-1,1 0 0,-1 0 0,1 0 0,-1 0 0,1 1 0,-1-1 0,0 0 0,1 0 0,-1 1 1,1-1-1,-1 0 0,0 1 0,1-1 0,-1 0 0,0 1 0,1-1 0,-1 1 0,0-1 0,0 0 0,1 1 1,-1-1-1,0 1 0,0-1 0,0 1 0,0-1 0,1 1 0,2 19-23,-1-10-101,0 1 130,0 0-1,0 1 0,-1 15 1,-1-26 8,0 1 1,0 0-1,0 0 0,1-1 1,-1 1-1,0 0 1,1-1-1,-1 1 1,1 0-1,0-1 0,-1 1 1,1-1-1,0 1 1,0-1-1,0 1 0,0-1 1,0 0-1,1 1 1,-1-1-1,0 0 0,1 0 1,-1 0-1,0 0 1,1 0-1,-1 0 1,1 0-1,0-1 0,-1 1 1,1 0-1,2 0 1,1 0 51,-1-1 0,1 1 0,-1-1 0,1 0 0,-1 0 0,1 0 0,-1 0 0,1-1 0,-1 0 0,9-2 0,4-4 0,0 0 0,-1-1 0,1-1 0,-2 0 0,1-2 1,-1 1-1,15-16 0,-8 5-48,0-1 1,-2-1-1,26-36 1,-16 11 47,48-100 1,-5-34-224,-51 125 5,-20 51 139,1 0 0,0 1 0,7-10-1,-7 11-116,0 1-1,-1-1 0,0 0 0,1 0 0,1-6 0,-27 54-653,-12 103 671,14-52 114,-6 2 77,-48 109-1,63-176 355,-15 54 0,27-84-411,-1 0 1,1 1-1,0-1 1,0 0-1,0 0 0,0 0 1,0 0-1,0 1 0,0-1 1,-1 0-1,1 0 0,0 0 1,0 1-1,0-1 1,0 0-1,0 0 0,0 1 1,0-1-1,0 0 0,0 0 1,0 0-1,0 1 0,0-1 1,0 0-1,0 0 1,1 0-1,-1 1 0,0-1 1,0 0-1,0 0 0,0 0 1,0 1-1,0-1 1,0 0-1,1 0 0,-1 0 1,0 0-1,0 1 0,0-1 1,0 0-1,1 0 0,-1 0 1,0 0-1,0 0 1,0 0-1,1 0 0,-1 0 1,0 0-1,0 1 0,0-1 1,1 0-1,-1 0 0,0 0 1,10-5 238,-8 4-175,18-14-8,33-29 1,-40 33-63,4-6-63,19-23-1,-25 27-52,1 0 0,0 1 0,26-21 0,-36 32 86,-1 0 1,0 0-1,0 0 0,0 1 0,1-1 0,-1 1 1,0-1-1,0 1 0,1-1 0,-1 1 1,1 0-1,-1-1 0,0 1 0,1 0 1,-1 0-1,1 0 0,-1 0 0,2 1 0,-2-1 0,-1 0 0,1 1 0,0-1 0,0 1 0,-1-1 0,1 1-1,0 0 1,-1-1 0,1 1 0,-1 0 0,1-1 0,-1 1 0,1 0-1,-1 0 1,1-1 0,-1 1 0,0 0 0,1 0 0,-1 0-1,0-1 1,0 1 0,0 0 0,1 0 0,-1 0 0,0 0 0,0 0-1,0 0 1,-1 1 0,1 5 3,-1 1 1,0-1-1,0 1 0,-1-1 1,0 1-1,-3 7 0,-20 40 56,24-54-49,0 1 22,0 1 0,1 0 0,-1-1 0,0 1 0,1 0 0,-1 0 0,1-1 0,0 1 0,0 0 0,0 0-1,0 0 1,1-1 0,-1 1 0,1 0 0,-1 0 0,1-1 0,0 1 0,0-1 0,0 1 0,1-1 0,-1 1 0,1-1-1,-1 1 1,1-1 0,0 0 0,0 0 0,0 0 0,0 0 0,0 0 0,0-1 0,0 1 0,1 0 0,-1-1-1,5 2 1,0 0 18,-1-1-1,0 0 1,1 0-1,0-1 1,-1 0-1,13 0 0,7-4-2739,-8-2 978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4:32.51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285 493 2656,'1'0'67,"-1"0"0,0 0-1,0 0 1,1-1 468,-1 1-468,1-1-1,-1 1 1,0 0 0,0 0 0,0 0 0,0-1 0,0 1-1,0 0 1,0 0 0,0 0 0,0 0 0,0-1-1,0 1 1,0 0 0,0 0 0,0 0 0,0-1 0,0 1-1,0 0 1,0 0 0,0 0 0,0-1 0,0 1-1,0 0 1,0 0 0,0 0 0,0-1 0,0 1 0,0 0-1,-1-1 202,1 1-201,-13-2 1817,-19 5-696,19 0-1128,0 1 1,1 0-1,-1 1 1,1 0-1,0 1 0,0 1 1,0 0-1,1 0 0,0 1 1,1 0-1,0 1 1,0 0-1,1 1 0,0 0 1,0 0-1,1 1 1,1 0-1,0 1 0,0-1 1,1 1-1,1 1 0,0-1 1,1 1-1,0 0 1,1 0-1,0 0 0,-1 14 1,4-22-6,-1 0 1,1 0 0,0 0-1,0 1 1,1-1 0,0 0-1,0 0 1,0 0 0,0 0-1,1 0 1,4 9 0,-5-12-22,0 0 1,1 0 0,-1 0 0,1-1 0,-1 1-1,1 0 1,0-1 0,0 1 0,0-1 0,0 0-1,0 0 1,0 0 0,0 0 0,0 0 0,0 0-1,1 0 1,-1-1 0,0 1 0,0-1 0,1 1-1,-1-1 1,0 0 0,1 0 0,-1 0 0,0 0-1,1-1 1,-1 1 0,0-1 0,3 0 0,3-1 54,0-1 0,-1 1 0,1-1 0,-1-1 1,0 0-1,0 0 0,8-6 0,4-4 176,20-20-1,9-16 136,70-91 0,-104 122-330,-1-1 1,-1-1-1,-1 0 0,-1-1 0,-1 0 1,9-33-1,23-137-20,-39 182-58,3-23-186,-1 0 1,-1 0 0,-2-47-1,-1 79 148,0-1 0,0 1-1,0-1 1,-1 1 0,1 0 0,0-1-1,0 1 1,-1 0 0,1-1-1,-1 1 1,1 0 0,-2-3 0,2 4 23,-1 0 1,1 0 0,0 0 0,0 0 0,-1 0 0,1 0 0,0 0-1,-1 0 1,1 0 0,0 0 0,0 1 0,-1-1 0,1 0 0,0 0 0,0 0-1,-1 0 1,1 0 0,0 0 0,0 1 0,-1-1 0,1 0 0,0 0 0,0 0-1,0 0 1,0 1 0,-1-1 0,1 0 0,0 0 0,0 1 0,0-1-1,0 0 1,0 0 0,-1 1 0,1-1 0,0 1 0,-15 35-670,-44 184 734,52-191 101,2-1 0,1 1 0,0 44-1,4-62-48,1 0 0,0-1 0,0 1 0,1 0 0,0-1 0,1 1 0,0-1 0,1 0 0,0 0-1,0 0 1,1-1 0,10 15 0,-12-21-40,-1 1 1,1-1-1,0 0 0,0 0 0,0-1 0,1 1 1,-1-1-1,1 1 0,-1-1 0,1 0 0,0-1 1,0 1-1,0 0 0,0-1 0,0 0 0,0 0 1,7 0-1,-6 0 15,1-1 0,-1-1 1,0 1-1,1-1 1,-1 0-1,0 0 0,0-1 1,0 0-1,0 1 0,0-2 1,0 1-1,0-1 0,7-4 1,7-7 155,1-1 1,-2-1-1,21-22 0,-33 32-267,5-4-169,-9 7-134,-4 2-262,0 2 538,1 0 0,-1 0-1,0 0 1,1 0 0,-1 1 0,1-1 0,-1 0 0,1 1-1,0-1 1,-1 1 0,1-1 0,-2 4 0,-11 23-111,11-21 150,-2 3 38,0 1 0,1 0 1,1 1-1,0-1 1,-3 18-1,6-25 26,-1-1 0,1 1 0,0-1 0,0 1-1,0-1 1,0 1 0,0 0 0,1-1 0,0 1-1,0-1 1,0 0 0,0 1 0,0-1 0,1 0-1,-1 0 1,1 0 0,0 0 0,0 0 0,0 0 0,0 0-1,5 4 1,-6-6-6,1 0 0,-1 0 0,1 0 0,-1-1 0,0 1 0,1 0 0,-1-1 0,1 1 0,0-1 1,-1 0-1,1 1 0,-1-1 0,1 0 0,-1 0 0,1 0 0,0 0 0,-1 0 0,1-1 0,-1 1 0,1 0 0,-1-1 0,1 1 0,-1-1 0,1 0 0,-1 1 0,1-1 0,1-1 0,3-2 79,-1-1 1,1 1-1,-1-1 1,8-9-1,-9 10-58,1-3 56,1 0-1,-2 1 1,1-2 0,-1 1-1,0-1 1,0 1 0,-1-1-1,4-13 1,-6 16-122,1 1 0,-1-1-1,-1 0 1,1 0 0,-1 0 0,1 0-1,-1 0 1,-1 0 0,1 0 0,-1 0 0,0 0-1,0 1 1,0-1 0,-1 0 0,-3-7-1,4 11-24,0-1-1,0 1 0,0 0 0,0 0 0,0-1 1,-1 1-1,1 0 0,0 0 0,-1 0 0,1 1 0,0-1 1,-1 0-1,1 0 0,-1 1 0,0-1 0,1 1 1,-1-1-1,1 1 0,-1 0 0,-3-1 0,2 1 12,1 0 0,-1 0-1,0 1 1,0-1 0,1 0 0,-1 1-1,0 0 1,1 0 0,-1-1-1,0 1 1,-2 2 0,64-8 324,-1 0-347,-29 2 62,58 1 1,-72 3-25,-4 0 0,-1-1-1,1 2 0,0-1 1,17 6-1,-25-6 52,-1 0 0,0 0-1,1 0 1,-1 0 0,0 1 0,0-1 0,0 0 0,0 1 0,0 0 0,0-1-1,-1 1 1,1 0 0,0 0 0,-1 0 0,0 0 0,1 0 0,-1 0 0,0 0-1,0 1 1,0-1 0,0 0 0,-1 1 0,1-1 0,0 0 0,-1 1 0,0 2-1,1 8 102,0 0 0,-2 1-1,0-1 1,0 0 0,-1 0-1,-5 19 1,6-17 217,1-15-343,0 0 0,0 0 1,0 0-1,0 1 0,0-1 1,0 0-1,0 0 1,0 1-1,0-1 0,0 0 1,0 0-1,0 1 0,0-1 1,0 0-1,0 0 0,0 0 1,0 1-1,0-1 1,1 0-1,-1 0 0,0 0 1,0 1-1,0-1 0,0 0 1,0 0-1,1 0 0,-1 0 1,0 1-1,0-1 1,0 0-1,1 0 0,-1 0 1,0 0-1,0 0 0,1 0 1,-1 0-1,0 0 1,0 1-1,0-1 0,1 0 1,-1 0-1,0 0 0,0 0 1,1 0-1,-1 0 0,0-1 1,0 1-1,1 0 1,-1 0-1,0 0 0,0 0 1,0 0-1,1 0 0,-1 0 1,0-1-1,4-2 26,0-1-1,0 0 1,-1 0 0,0 0-1,4-7 1,4-4 49,-6 8-59,28-32-172,-30 36 117,0 1 0,0-1-1,0 0 1,0 1 0,1 0 0,-1 0 0,1 0 0,-1 0 0,7-2 0,-8 3 10,-1 1 0,0 0 0,1 0 0,-1 0-1,1 0 1,-1 0 0,1 0 0,-1 0 0,0 0 0,1 0 0,-1 0-1,0 1 1,1-1 0,-1 1 0,0-1 0,1 1 0,-1 0 0,0-1 0,0 1-1,0 0 1,1 0 0,-1 0 0,0 0 0,0 0 0,0 0 0,-1 0-1,1 0 1,0 0 0,0 0 0,0 0 0,0 2 0,2 4-19,0 1 0,0-1-1,-1 1 1,3 10 0,-3-7 52,9 43 430,-7-32-47,9 31-1,-11-48-299,0 0 0,0 1 0,1-1-1,5 8 1,-8-12-66,1 0-1,0 0 0,-1 0 1,1-1-1,0 1 0,-1 0 1,1 0-1,0 0 1,0 0-1,0-1 0,0 1 1,0 0-1,0-1 1,0 1-1,0-1 0,0 1 1,0-1-1,0 0 1,0 1-1,0-1 0,0 0 1,1 0-1,-1 0 0,0 0 1,0 0-1,0 0 1,0 0-1,3 0 0,1-3 61,0 0-1,0 0 0,0 0 1,0-1-1,0 0 1,5-5-1,25-29-189,-21 18 66,-11 16 59,-1 1 0,1-1 0,0 0 0,0 1-1,4-4 1,-6 0 160,-1 4-100,0 5-91,0-1-171,17-13 48,-2 4 163,-12 6-22,0 1 1,-1 0 0,1-1-1,-1 1 1,1-1 0,-1 0-1,4-3 1,30-32 189,-32 33-178,0-1 1,-1 0-1,1 0 1,-1 0 0,0 0-1,0 0 1,-1-1-1,1 0 1,2-11 0,-4 14-51,-1 0 1,0 0 0,0-1-1,0 1 1,0 0 0,0 0-1,-1 0 1,1-1-1,-1 1 1,0 0 0,0 0-1,0 0 1,-1 0 0,1 0-1,0 0 1,-1 1 0,0-1-1,0 0 1,0 1-1,0-1 1,0 1 0,0 0-1,-1 0 1,1 0 0,-1 0-1,0 0 1,1 0 0,-1 1-1,0-1 1,0 1-1,0 0 1,0 0 0,0 0-1,0 0 1,-1 0 0,-2 0-1,2 1 2,1 1 0,-1-1 0,0 0 0,1 1 0,-1 0 0,1 0 0,0 0 0,-1 0 0,1 0 0,0 1 0,0 0 0,-1-1 0,1 1 0,0 0 0,1 1 0,-4 2-1,3-2 5,-1 1 0,1 0 0,1 0 0,-1 0 0,1 0-1,-1 0 1,1 0 0,0 1 0,1-1 0,-1 1 0,0 5 0,0-4 21,1 0 1,1-1 0,-1 1-1,1 0 1,0 0 0,0 0-1,1-1 1,-1 1 0,1 0-1,1 0 1,-1-1 0,1 1 0,0-1-1,0 0 1,1 1 0,-1-1-1,1 0 1,0 0 0,1 0-1,6 7 1,-4-7 24,0 0 0,0 0 1,0-1-1,1 1 0,-1-2 0,1 1 0,0-1 1,1 0-1,13 4 0,-10-5-430,0 0-1,1-1 0,-1 0 1,1-1-1,21-2 1,7-1-1155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4:34.34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140 20 3328,'8'-9'1061,"-12"1"166,2 6-600,4 6-108,0-1-347,-1 0-1,0 0 0,0 0 0,0 0 0,-1 1 0,1-1 0,-1 0 0,0 1 0,0-1 0,0 5 0,0 7 203,1 30 164,-2-1 0,-2 1 0,-2-1-1,-2 0 1,-16 57 0,2-39 191,-27 58 0,19-53-192,17-42 826,12-25-1341,0 0-1,0 0 0,0 0 1,0 0-1,0-1 1,0 1-1,0 0 0,0 0 1,0 0-1,-1-1 365,1 1-365,0 0 0,0 0 1,0 0-1,0 0 1,0 0-1,0 0 0,0 0 1,0 0-1,0 0 1,-1 0-1,1 0 0,0 0 1,0 0-1,0 0 1,0 0-1,0 0 0,0 0 1,0 0-1,0 0 1,0 0-1,0 0 0,0 0 1,0 0-1,0 0 1,4-18 253,0 10-306,-1 0 0,2 1 0,-1-1 0,1 1-1,0 0 1,0 0 0,1 0 0,0 1 0,0 0 0,10-8 0,6-3-164,1 1-1,24-13 1,-39 25 140,-1 0-1,1 0 1,0 1 0,0 0 0,0 1-1,1 0 1,-1 0 0,1 1 0,-1 0-1,1 0 1,-1 1 0,1 0 0,11 2 0,-18-2 52,-1 0 0,1 0 0,-1 0 0,1 1 0,-1-1 0,1 1 0,-1-1 0,1 1 0,-1 0 0,1-1 0,-1 1 0,1 0 0,-1 0 0,0 0 0,0 0 0,1 0 0,-1 0 0,0 0 0,0 1 0,0-1 0,0 0 0,0 0 0,-1 1 0,1-1 0,0 1 0,-1-1 0,1 1 0,-1-1 0,1 1 0,-1-1 0,0 1 0,1 0 0,-1-1 0,0 1 0,0-1 0,0 1 0,0 0 0,-1-1 0,1 1 0,-1 2 0,-5 10 97,0 1 1,-1-1-1,-11 17 1,-30 37 71,43-60-146,-36 43 338,36-46-279,1-1-1,0 0 1,-1 0 0,0 0 0,0-1 0,0 1 0,-1-1 0,-7 3 0,11-5-63,0-1 0,0 1 0,0-1 0,1 1 1,-1-1-1,0 0 0,0 0 0,0 0 0,0 0 0,0 0 0,1-1 0,-1 1 1,0 0-1,0-1 0,0 0 0,1 1 0,-1-1 0,0 0 0,1 0 1,-1 0-1,0 0 0,1 0 0,-2-1 0,2 1-37,0 0 0,1 0 0,-1 1 0,0-1 0,1 0 0,-1 0 0,1 0 0,0 0 0,-1 0 0,1 0 0,0 0 0,-1 0 0,1 0 0,0 0 0,0 0 0,0 0 0,0 0 0,0-1 0,0 1 11,0-1-1,1 1 0,-1-1 1,1 1-1,-1 0 1,1-1-1,0 1 0,-1 0 1,1-1-1,0 1 1,0 0-1,0 0 0,0 0 1,0 0-1,2-2 0,0 1-6,-1 0 0,1 1 0,0-1-1,-1 0 1,1 1 0,0 0-1,0 0 1,0 0 0,0 0-1,0 0 1,5 0 0,38 0-34,-35 1 23,1 0 1,11-2-1,8-4 131,0-2 1,50-21-1,-36 13-2,144-60 16,-152 52-9,-29 19-142,-1 0-1,1 0 1,0 1 0,11-5-1,-19 9 26,1 0 0,-1 0 0,0 0 0,1 0 0,-1 0 0,0 0 0,0 0 0,0 1 0,1-1 0,-1 0 1,0 0-1,0 0 0,1 0 0,-1 0 0,0 0 0,0 0 0,0 1 0,1-1 0,-1 0 0,0 0 0,0 0 0,0 1 0,1-1 0,-1 0 0,0 0 0,0 0 0,0 1 0,0-1 0,0 0 0,0 0 0,0 1 0,0-1 0,0 0 0,1 0 0,-1 1 0,0-1 0,0 0 0,0 0 0,0 1 0,0-1 1,-1 0-1,1 0 0,0 1 0,0-1 0,0 0 0,0 0 0,0 1 0,0-1 0,-3 19-31,2-15 18,-1 8 41,-1 0 0,-5 13 0,4-13-31,-5 24-1,9-33 18,-2 5 57,1-1 1,0 0-1,1 1 0,0-1 0,0 0 1,0 1-1,1-1 0,2 12 0,-2-18-40,-1 0-1,0-1 1,1 1 0,-1 0-1,0-1 1,1 1-1,-1 0 1,1-1 0,-1 1-1,1-1 1,-1 1-1,1-1 1,0 1 0,-1-1-1,1 1 1,-1-1-1,1 1 1,0-1 0,-1 0-1,1 1 1,0-1-1,0 0 1,-1 0-1,1 0 1,0 0 0,0 1-1,-1-1 1,1 0-1,0 0 1,0 0 0,0-1-1,-1 1 1,1 0-1,0 0 1,0 0 0,-1 0-1,1-1 1,0 1-1,-1 0 1,1-1 0,0 0-1,3-1 38,0 0-1,0 0 1,0 0 0,-1-1-1,7-6 1,41-50 183,-40 45-297,1 0 1,0 1-1,1 0 0,0 0 1,24-16-1,-37 29 45,1 0-1,-1-1 1,1 1-1,-1-1 1,1 1-1,-1 0 0,1 0 1,-1-1-1,1 1 1,-1 0-1,1 0 0,-1 0 1,1-1-1,-1 1 1,1 0-1,-1 0 0,1 0 1,0 0-1,-1 0 1,1 0-1,-1 0 1,1 0-1,-1 0 0,1 1 1,-1-1-1,1 0 1,-1 0-1,1 0 0,-1 1 1,1-1-1,-1 0 1,1 1-1,-1-1 0,1 0 1,-1 1-1,1-1 1,-1 0-1,0 1 1,1-1-1,-1 1 0,0-1 1,1 1-1,-1-1 1,0 1-1,0-1 0,1 1 1,0 3-20,0-1-1,0 1 1,-1-1 0,1 1 0,-1-1-1,0 5 1,-3 45 55,-3-1 0,-15 69 0,-35 99 170,43-182-22,-2-1-1,-2 0 1,-32 54-1,39-76 21,0 0 1,-2-1-1,-24 25 0,33-36-131,0-1-1,0 1 1,0-1-1,-1 0 0,1 1 1,0-2-1,-1 1 1,0 0-1,-7 2 0,9-4-10,-1 0 0,1 1 0,-1-1-1,1 0 1,-1 0 0,0-1 0,1 1 0,-1 0-1,1-1 1,-1 0 0,1 1 0,-1-1 0,1 0-1,0 0 1,-1-1 0,-3-1 0,3 0-40,-1 1 1,1-1-1,-1 0 1,1 0-1,0 0 1,0 0-1,0-1 1,1 1 0,-1-1-1,1 0 1,0 1-1,0-1 1,0 0-1,0-1 1,1 1-1,-1 0 1,0-7-1,1 5-22,1 1 0,-1-1 0,1 0 0,1 0 0,-1 0 0,1 1 0,0-1 0,0 0 0,1 1 0,0-1 0,0 1 0,0-1 0,6-8 0,3-1-35,0 0 1,2 1-1,-1 0 0,19-14 1,-26 23 44,13-10-2,30-21 0,-6 6 3,-22 15-29,54-39 87,-66 49-123,1 0 0,0 0 0,0 1 0,1 0 0,-1 1 0,19-5 0,-24 8-280,0-1 0,0 1 0,0 0 0,0 0 0,0 1 0,0-1 0,0 1-1,0 0 1,0 0 0,0 0 0,4 2 0,23 12-5744,-17-7 1962,3 0 671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4:40.44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184 381 2912,'0'0'39,"0"0"0,0-1 0,0 1 0,0 0 0,0 0 0,1 0 0,-1 0 0,0-1 0,0 1-1,0 0 1,0 0 0,0 0 0,0 0 0,0 0 0,1 0 0,-1-1 0,0 1 0,0 0 0,0 0 0,0 0 0,1 0 0,-1 0 0,0 0 0,0 0 0,0 0 0,4 2 1364,-12-1 1333,3 0-2542,1 0 1,0 1 0,-1-1 0,1 1-1,-5 3 1,-7 2 135,8-3-179,-7 2 22,0 0-1,1 1 1,-18 12 0,28-16-155,0 0-1,0 0 1,1 1 0,-1-1 0,1 1 0,0 0 0,0 0 0,0 1-1,0-1 1,1 0 0,-1 1 0,1 0 0,0-1 0,-1 8 0,1-3 62,1-1 0,0 1 1,0 0-1,1 0 1,0 0-1,1 0 0,-1 0 1,2 0-1,0-1 1,0 1-1,0 0 0,1-1 1,0 0-1,1 0 1,0 0-1,0 0 0,1 0 1,-1-1-1,2 0 1,-1 0-1,1 0 0,0 0 1,1-1-1,-1 0 1,1-1-1,9 6 0,-12-9-22,-1 0-1,1 0 0,0-1 1,0 1-1,-1-1 0,1 0 1,0 0-1,0-1 0,0 1 1,0-1-1,0 0 0,0 0 1,0 0-1,0-1 0,0 1 1,0-1-1,0 0 0,0 0 1,-1 0-1,1 0 0,0-1 1,-1 0-1,7-3 0,4-5 81,1 0-1,-2-1 0,1-1 1,12-15-1,-15 16-50,36-37 199,79-75 148,-55 55-674,-68 65 203,-2 3-4,-1-1-1,1 1 0,-1-1 0,1 1 0,-1-1 1,1 1-1,-1-1 0,0 1 0,1-1 0,-1 0 1,0 1-1,1-1 0,-1 0 0,0 1 0,0-1 1,1-1-1,-11 5-923,6 0 943,-1 1 0,1 0 1,0-1-1,0 2 0,0-1 1,0 0-1,1 1 0,0-1 1,0 1-1,-2 5 0,1-2 86,0 1 0,1-1-1,0 1 1,1-1 0,-3 15 0,4-14 32,1 0 0,0-1 0,0 1 1,0 0-1,1 0 0,0 0 0,1-1 1,0 1-1,5 11 0,-6-17-49,0 0 0,0 0 0,1 0 0,0 0 0,-1 0 0,1 0 0,0 0 0,1-1-1,-1 1 1,0-1 0,1 1 0,-1-1 0,1 0 0,0 0 0,0 0 0,0 0 0,0-1 0,0 1 0,0-1-1,0 0 1,0 0 0,1 0 0,-1 0 0,0 0 0,1-1 0,5 1 0,-2-2 17,0 1 1,0-2-1,0 1 1,0-1-1,-1 0 1,1 0-1,-1 0 1,1-1-1,-1 0 1,0-1-1,0 1 1,0-1-1,-1 0 1,8-7-1,6-8 48,0 0-1,22-30 1,-22 25 31,16-23-20,-21 28-248,16-18-1,-29 35 84,1 1-33,-1-1 1,0 1-1,0 0 0,1 0 1,-1 0-1,1-1 0,-1 1 0,1 0 1,1 0-1,-6 12-874,1-4 932,-1-1 0,2 1 1,-1 0-1,1 0 0,0 1 1,0 11-1,0-3 11,0-5 106,0 0 0,1 0 1,0 0-1,1 0 0,0 0 0,1-1 1,0 1-1,1 0 0,7 17 0,-10-27-76,0 0 0,1 0-1,-1 0 1,1 0 0,-1 0-1,1 0 1,0 0 0,-1 0-1,1 0 1,0-1 0,-1 1-1,1 0 1,0 0 0,0-1 0,0 1-1,0-1 1,0 1 0,0-1-1,0 1 1,0-1 0,0 1-1,0-1 1,0 0 0,0 0-1,0 0 1,0 1 0,0-1-1,0 0 1,0 0 0,0 0-1,0 0 1,0-1 0,0 1-1,0 0 1,0 0 0,0-1-1,0 1 1,0-1 0,0 1-1,2-1 1,1-2 67,0 0-1,1 0 1,-1-1 0,-1 0-1,1 1 1,5-7 0,101-137 165,-56 80-213,-43 55-262,-4 2 37,-7 10 167,0 0 0,0 0 1,0 0-1,0-1 0,0 1 1,0 0-1,0 0 0,0 0 1,1-1-1,-1 1 0,0 0 1,0 0-1,0 0 1,0 0-1,0 0 0,1-1 1,-1 1-1,0 0 0,0 0 1,0 0-1,1 0 0,-1 0 1,0 0-1,0 0 0,0 0 1,1 0-1,-1 0 0,0 0 1,0 0-1,1 0 0,-1 0 1,0 0-1,0 0 1,0 0-1,1 0 0,-1 0 1,0 0-1,0 0 0,0 0 1,1 0-1,-1 0 0,0 0 1,0 1-1,0-1 0,1 0 1,-1 0-1,0 0 0,0 0 1,0 0-1,0 1 0,0-1 1,1 0-1,-1 0 1,0 1-1,11 4 11,-4-1-18,0 1 0,0-1 0,0 1 0,0 0 0,-1 1 0,1 0-1,-2 0 1,1 0 0,-1 1 0,0-1 0,0 1 0,0 1 0,-1-1 0,5 12 0,2 10-4,-1 0 0,6 31 0,-5-18 40,-10-39 15,0 1 0,0-1 0,1 1-1,-1-1 1,1 0 0,0 0 0,0 1-1,0-1 1,4 5 0,-5-7-6,1 0 0,-1 0 0,0-1 0,0 1 0,1 0 0,-1 0-1,0 0 1,1-1 0,-1 1 0,1-1 0,-1 1 0,1-1 0,-1 0 0,1 1 0,-1-1 0,1 0 0,-1 0 0,1 0-1,0 0 1,-1 0 0,1-1 0,-1 1 0,1 0 0,-1-1 0,1 1 0,1-2 0,4-1 37,-1-1 1,1 1-1,-1-2 1,0 1-1,10-10 1,27-31 42,-29 30-89,0 0-57,98-115-202,-107 125-276,-3 6 242,-2 15 161,0 7 70,4-10 101,1-1 0,0 0 0,13 22 0,-3-5-131,-12-24 79,0 0 0,0 0 0,1 0 0,-1 0 0,1 0 0,0-1 0,6 5-1,-8-7 30,0 0 0,1 0 0,-1 0 0,1-1 0,0 1 0,-1-1 0,1 0 0,0 0 0,0 0 0,0 0 0,0 0 0,0-1 0,-1 1 0,1-1 0,1 0 0,2 0 0,4-1 16,0-1 0,-1 0-1,1-1 1,0 0 0,-1-1 0,0 0-1,0 0 1,0-1 0,8-6 0,9-7 85,35-31 0,-6-3 105,-49 45-243,0 0 1,0-1-1,-1 1 1,0-1 0,8-16-1,-13 24-13,0-1-1,1 1 0,-1-1 0,0 0 0,0 1 0,1-1 0,-1 1 0,0-1 0,0 0 0,0 1 0,0-1 0,0 0 0,0 1 1,0-1-1,0 0 0,0 1 0,0-1 0,0 0 0,0 1 0,-1-1 0,1 0 0,0 1 0,-1-2 0,1 2 2,-1 0-1,1-1 0,-1 1 0,1 0 0,-1-1 0,0 1 0,1 0 0,-1 0 1,1-1-1,-1 1 0,0 0 0,1 0 0,-1 0 0,0 0 0,1 0 1,-1 0-1,0 0 0,0 0 0,-3 1-34,0 0 0,1-1-1,-1 2 1,1-1 0,-1 0 0,-5 4 0,3-1 27,0 0 1,0 1 0,1 0-1,-1 0 1,1 1 0,1 0-1,-1-1 1,1 1 0,0 1-1,-4 7 1,7-12 36,0 1 0,0 0 1,0 0-1,0 0 0,0 0 0,1 0 1,-1-1-1,1 1 0,0 0 0,0 0 1,0 0-1,1 4 0,-1-5 2,1 0 0,0 0 0,-1 0 0,1 0-1,0 0 1,0 0 0,0 0 0,1-1 0,-1 1 0,0 0 0,1-1 0,-1 1 0,1 0 0,-1-1 0,1 0-1,0 1 1,0-1 0,2 1 0,0 0 22,1 0-1,-1 0 1,0-1-1,1 0 1,-1 0-1,1 0 1,-1-1-1,1 1 1,-1-1-1,1 0 1,-1 0-1,8-2 1,-1 0 53,0 0-1,-1-1 1,1 0 0,10-5-1,-2-1 5,17-11 0,16-8-113,-31 18 4,-15 6-75,1 0 1,0 1-1,0 0 0,1 1 1,-1-1-1,16-2 1,-23 5 77,1 1 1,-1-1-1,1 0 1,-1 0-1,1 0 0,-1 0 1,0 1-1,1-1 1,-1 0-1,1 0 0,-1 1 1,1-1-1,-1 0 1,0 1-1,1-1 1,-1 0-1,0 1 0,1-1 1,-1 0-1,0 1 1,0-1-1,1 1 1,-1-1-1,0 1 0,0-1 1,0 1-1,0-1 1,0 1-1,1-1 1,-1 1-1,0-1 0,0 1 1,0 0-1,-1 20-76,1-18 64,-15 93 363,14-96-325,1 1 0,0-1 0,0 0 0,0 0 0,0 0 0,0 0 0,0 0-1,0 1 1,0-1 0,0 0 0,0 0 0,0 0 0,0 0 0,0 0 0,0 1-1,0-1 1,0 0 0,0 0 0,0 0 0,0 0 0,0 0 0,0 1 0,0-1-1,0 0 1,0 0 0,0 0 0,0 0 0,1 0 0,-1 1 0,0-1 0,0 0-1,0 0 1,0 0 0,0 0 0,0 0 0,0 0 0,1 0 0,-1 0 0,0 0-1,0 1 1,0-1 0,0 0 0,0 0 0,1 0 0,-1 0 0,0 0 0,0 0-1,0 0 1,0 0 0,0 0 0,1 0 0,-1 0 0,0 0 0,0 0 0,0 0-1,0 0 1,0 0 0,1 0 0,-1 0 0,0-1 0,0 1 0,0 0 0,1 0-1,13-11 324,17-22-313,-27 27-74,-2 3 7,1-1 1,-1 1-1,1 0 1,0 0-1,5-4 1,-7 6 31,-1 1 0,1 0 0,-1-1 0,1 1 0,-1 0 1,1 0-1,0-1 0,-1 1 0,1 0 0,0 0 0,-1 0 0,1 0 0,-1 0 1,1 0-1,0 0 0,-1 0 0,1 0 0,0 0 0,-1 0 0,1 0 1,0 1-1,-1-1 0,1 0 0,-1 0 0,1 1 0,0-1 0,-1 0 0,1 1 1,-1-1-1,1 0 0,-1 1 0,1-1 0,-1 1 0,1-1 0,-1 1 1,0-1-1,1 1 0,-1-1 0,0 1 0,1-1 0,-1 1 0,0 1 0,6 8-83,-2 0 0,5 13-1,-8-17 108,1-1-1,0 1 0,0 0 1,1-1-1,-1 1 0,1-1 1,1 0-1,-1 0 0,1 0 1,-1 0-1,2-1 0,6 7 1,-7-8 28,0-1 0,0 1 0,0-1 0,1 0 0,-1-1 0,0 1 0,1-1 0,-1 0 0,1 0 0,-1 0 0,1 0 0,6-1 0,-4 0 9,0-1 1,0 0 0,0 0 0,0 0-1,-1-1 1,1 0 0,8-4 0,3-3 58,-1-1 1,0 0-1,-1-1 0,25-22 1,-11 8 7,26-31 0,-45 45-70,-1-1 0,-1-1-1,0 0 1,-1 0 0,11-24-1,-5-4-88,15-66 0,-21 74-25,5-19-7,-5 24 23,-1 0 0,5-43-1,-11 58 40,-1 10-122,-1 6-20,-2 12 56,-2 3 68,-58 257-148,49-201 315,-7 136-1,20-162-69,-1-9 45,6 74 1,-3-107-562,0 1 1,1-1-1,0 0 1,0 0-1,0-1 1,1 1-1,-1 0 0,7 9 1,5-10-5330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4:40.79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31 106 7968,'-31'-8'3616,"36"4"-3136,3 1 1568,10 3-1216,26-8 448,4 3-769,17-6-511,-3-1-32,7-4 128,-7 5-64,13-5-4703,-4 4 2527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4:43.92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1160 3072,'0'0'976,"13"-5"1994,-5 0-2343,0-1 0,-1 0 0,0 0-1,0-1 1,0 0 0,-1 0-1,0-1 1,5-8 0,4-10-33,15-33 1,-24 46-299,81-197 1572,-34 78-1059,-51 126-821,1 0 1,1 0 0,4-8-1,5 3-168,-13 11 167,1 0-1,-1 0 1,0 0-1,1-1 0,-1 1 1,1 0-1,-1 0 1,1 0-1,-1 0 1,1 0-1,-1 0 0,1 0 1,-1 0-1,1 0 1,-1 0-1,1 1 1,-1-1-1,1 0 0,-1 0 1,1 0-1,-1 0 1,1 1-1,-1-1 1,0 0-1,1 1 0,0-1 1,0 3-1,1-1 1,-1 0 0,1 1-1,-1 0 1,0-1-1,0 1 1,0-1-1,0 1 1,-1 0-1,1 0 1,-1-1 0,0 1-1,1 5 1,0 2-44,4 53 58,-3 1 1,-9 116 0,5-162 162,0 1 1,-1 0-1,-1-1 1,-1 0-1,-8 22 0,12-39-106,0 1-1,1-1 0,-1 0 0,0 1 1,1-1-1,-1 0 0,0 0 0,0 1 1,-2 1-1,2-3-28,1 0 0,-1 1 1,0-1-1,1 0 0,-1 0 0,1 0 1,-1 0-1,1 0 0,-1 1 1,0-1-1,1 0 0,-1 0 0,1 0 1,-1-1-1,0 1 0,1 0 1,-1 0-1,1 0 0,-1 0 0,1 0 1,-1-1-1,0 1 0,1 0 1,-1-1-1,1 1 0,-1 0 0,1-1 1,-1 1-1,1 0 0,0-1 1,-1 1-1,1-1 0,-1 0 0,-2-2 33,1-1 0,-1 1 0,1-1-1,0 1 1,0-1 0,0 0 0,0 0-1,1 0 1,-2-5 0,-8-44-120,9 43 58,-23-127-1141,24 136 1095,1 1 0,0-1 0,0 0 0,0 0-1,0 0 1,0 0 0,0 0 0,0 1 0,0-1 0,0 0 0,0 0 0,0 0-1,0 0 1,1 0 0,-1 1 0,0-1 0,1 0 0,-1 0 0,0 1 0,2-2-1,-2 2 36,0 0-1,1 0 0,-1 0 0,0 0 0,1 0 0,-1 0 0,1 0 0,-1 0 0,0 0 0,1 0 0,-1 0 0,1 0 0,-1 0 0,0 1 0,1-1 0,-1 0 0,0 0 0,1 0 0,-1 1 0,0-1 1,0 0-1,1 0 0,-1 1 0,0-1 0,0 0 0,1 1 0,-1-1 0,0 0 0,0 1 0,0-1 0,1 0 0,-1 1 0,0-1 0,0 0 0,0 1 0,0-1 0,0 1 0,0 0 0,4 6 21,0 0 0,0 0 0,0 0 0,1 0 0,0-1 0,0 0 0,1 0 0,0 0-1,0-1 1,0 0 0,1 0 0,-1 0 0,1-1 0,0 0 0,1 0 0,-1-1 0,10 4-1,-11-6 69,0-1-1,0 1 1,0-1-1,0 0 1,0-1-1,0 1 1,0-1-1,0 0 0,11-4 1,0-1 159,-1-1 0,17-9-1,24-15-99,96-72 0,-123 81 25,-4 4-165,0-2 0,31-31 1,-51 44 24,-5 6-34,1 0 0,-1 0 0,1-1 0,-1 1 1,0 0-1,0-1 0,1 0 0,-1 1 0,0-1 0,-1 0 0,2-2 0,-6 8-256,-1 7 138,-1 4 110,1 0 0,0 0 0,-3 18-1,7-27 46,1-1 0,-1 0 0,0 0 0,1 1 0,0-1 0,1 1 0,-1-1 0,1 0 0,0 0 0,0 1 0,1-1 0,-1 0 0,4 6 0,-5-10-5,1 0 0,-1 1 0,1-1 0,0 0 0,0 0 0,-1 0 0,1 0 0,0 0-1,0 0 1,0 0 0,0 0 0,0 0 0,0-1 0,0 1 0,1 0 0,-1-1 0,0 1 0,0-1 0,0 1 0,1-1 0,-1 1-1,0-1 1,1 0 0,-1 0 0,0 0 0,1 1 0,-1-1 0,0-1 0,0 1 0,1 0 0,-1 0 0,0 0 0,1-1 0,-1 1 0,0-1-1,0 1 1,1-1 0,-1 1 0,0-1 0,2-1 0,4-3 53,0-1 0,0 0 0,-1 0-1,12-14 1,-9 10-60,12-18 23,-18 22-80,1 1 0,0-1 0,0 1 0,0 1 0,8-8 0,-10 11 20,-1 0-1,1 0 1,-1 0-1,1 0 1,-1 1 0,1-1-1,0 0 1,-1 1-1,4-1 1,-5 1 15,0 0 0,1 0 0,-1 0 0,1 0 0,-1 0 0,1 0 0,-1 0 0,0 0 0,1 0 0,-1 0 0,1 0 0,-1 0 0,0 0 0,1 1 0,-1-1 0,1 0 0,-1 0 0,0 0 0,1 1 0,-1-1 0,0 0 0,1 1 0,-1-1 0,0 0 0,0 1 0,1-1 0,-1 0 0,0 1 0,0-1 0,1 0 1,-1 1-1,0-1 0,0 1 0,0-1 0,0 0 0,0 1 0,0-1 0,0 1 0,0-1 0,0 0 0,0 1 0,0-1 0,0 1 0,1 22 26,0 0 0,1-1 0,2 1 0,7 25 0,-1-24 243,-9-23-244,-1 0 0,1 0-1,-1-1 1,1 1 0,0 0 0,-1 0 0,1-1-1,0 1 1,-1 0 0,1-1 0,0 1 0,0-1-1,0 1 1,0-1 0,0 1 0,-1-1 0,1 0-1,0 1 1,0-1 0,0 0 0,0 0 0,0 0-1,0 0 1,1 0 0,1 0 16,0-1 1,0 0-1,0 0 1,0 0-1,-1-1 0,1 1 1,-1-1-1,1 1 0,2-3 1,23-21 175,-12 11-83,16-12-84,62-39 0,-90 63-68,0 0 0,0 0 0,0 1 0,0-1 0,0 1 0,5-1 0,-8 2 15,1-1 0,-1 1 0,0 0 0,1 0 0,-1 0 0,0 0 0,0 0 0,1 0 0,-1 1 0,0-1 0,1 0 0,-1 1 0,0-1 0,0 0 1,1 1-1,-1 0 0,0-1 0,0 1 0,0 0 0,0-1 0,0 1 0,0 0 0,0 0 0,0 0 0,1 1 0,0 2-4,0 0 1,0 0-1,-1 0 0,1 0 1,-1 0-1,0 0 0,0 1 1,-1-1-1,1 0 0,-1 9 1,0 5 39,-4 23 1,2-24 11,-3 27 16,-3-1 1,-22 77-1,-76 193 792,93-281-507,5-22 156,7-10-483,1 0 0,0 0 0,0 0 0,0 0 0,0 0 0,0 0 0,-1 0 0,1 0 0,0 0 0,0 0 0,0 0 0,0 0-1,-1 0 1,1 0 0,0 0 0,0 0 0,0 0 0,0 0 0,0 0 0,0 0 0,-1 0 0,1 0 0,0-1 0,0 1 0,0 0-1,0 0 1,0 0 0,0 0 0,0 0 0,0 0 0,-1-1 0,1 1 0,0 0 0,0 0 0,0 0 0,0 0 0,0-1 0,0 0 13,-1-1 0,1 0-1,0 0 1,0 1 0,0-1 0,0 0 0,0 0 0,0-2 0,7-16 21,0 0-1,1 0 1,1 0-1,21-31 1,-25 42 0,102-190-86,31-50-335,-121 221 246,2 1 1,31-35-1,-49 61 95,0 0-1,0 0 1,0 0-1,0 0 0,0 1 1,0-1-1,0 0 1,0 0-1,1 1 0,-1-1 1,0 1-1,0-1 1,1 1-1,-1 0 0,2-1 1,-2 1 25,-1 0 1,1 0-1,-1 0 1,0 0-1,1 0 1,-1 0-1,0 0 0,1 1 1,-1-1-1,0 0 1,1 0-1,-1 0 1,0 1-1,1-1 1,-1 0-1,0 0 1,1 1-1,-1-1 1,0 0-1,0 1 0,1 0 1,0 0-1,-1 0-1,1 0 1,-1 0-1,0 0 1,1 1-1,-1-1 1,0 0 0,0 0-1,0 1 1,0 0-1,-1 19-21,-1 0 0,-8 32-1,6-33 125,0 1-1,-1 31 1,5-50-80,2 25 100,-2-27-111,0 0 1,0 1 0,0-1-1,0 1 1,1-1 0,-1 0 0,0 1-1,0-1 1,0 1 0,0-1 0,0 0-1,1 1 1,-1-1 0,0 0 0,0 1-1,1-1 1,-1 0 0,0 1 0,1-1-1,-1 0 1,0 0 0,1 1 0,-1-1-1,0 0 1,1 0 0,-1 0 0,0 0-1,1 1 1,-1-1 0,1 0 0,-1 0-1,0 0 1,1 0 0,-1 0 0,1 0-1,-1 0 1,0 0 0,1 0 0,-1 0-1,1 0 1,-1 0 0,0 0 0,1 0-1,-1-1 1,1 1 0,-1 0 0,0 0-1,1 0 1,-1-1 0,0 1 0,1-1-1,12-8-351,-11 7 281,1 0 0,-1 0 1,1 1-1,-1-1 0,1 1 1,0-1-1,4 0 0,-6 1 48,1 1 0,-1 0 0,0 0 0,1 0 0,-1 0 0,1 0 0,-1 1 0,0-1 0,1 0 0,-1 1 0,0-1 0,1 1 0,-1-1 0,0 1 0,0-1 0,1 1 0,-1 0 0,0 0 0,0 0 0,0-1 0,1 3 0,2 0-12,-1 1-1,0 0 0,0 0 0,-1 0 0,1 1 0,-1-1 1,0 0-1,0 1 0,0 0 0,0-1 0,1 9 0,0 5-18,2 33 0,-4-21 54,-2-1 0,-1 0 0,-2 0 0,0 0 0,-2 0 0,-1-1 0,-13 33 0,2-9 506,17-50-479,-4 8 157,5-10-175,0 0 1,0 0-1,0 1 1,0-1-1,0 0 0,0 0 1,-1 0-1,1 0 1,0 0-1,0 0 1,0 0-1,-1 0 1,1 1-1,0-1 0,0 0 1,0 0-1,0 0 1,-1 0-1,1 0 1,0 0-1,0 0 0,0 0 1,-1 0-1,1 0 1,0 0-1,0 0 1,0 0-1,-1-1 0,1 1 1,0 0-1,0 0 1,0 0-1,0 0 1,-1 0-1,1 0 1,0 0-1,0 0 0,0-1 1,0 1-1,-1 0 1,0-7 283,3-19-197,1 0 0,2 0 0,1 0 1,9-27-1,-5 19-60,7-26-48,2 0-1,29-59 1,-35 93-58,2-1 0,0 2 1,2 0-1,0 1 0,33-34 0,-34 42-21,0 1 0,0 1 0,2 0 0,0 1 0,0 1 1,1 1-1,1 1 0,25-10 0,-41 18 67,-1 1 0,1 0 0,-1 0 0,1 0 0,0 1 0,-1-1 0,1 1 0,0 0-1,-1 0 1,1 0 0,0 0 0,-1 1 0,1 0 0,6 1 0,-9-1 12,0-1 0,1 1 0,-1 0 0,0 0 0,0 0 0,0 0 0,1 0 0,-1 0 0,0 0 0,0 0 0,0 0 0,-1 0 0,1 0 0,0 1 0,1 2 0,-1-2 1,-1 1-1,1-1 0,-1 1 0,1 0 1,-1-1-1,0 1 0,0 0 0,0-1 1,0 1-1,0-1 0,-2 5 0,-6 22 69,-1-1 0,-2-1-1,-1 0 1,-28 49-1,32-64 60,-1 0 0,0-1 0,0 0-1,-1 0 1,-1-1 0,-17 14 0,24-21-63,1 0-6,0-1 0,0 0 0,-1 1 0,1-1 0,-5 2 0,7-4-34,-1 1-1,1-1 1,0 0 0,0 0-1,0 1 1,0-1-1,0 0 1,0 0 0,0 0-1,0 0 1,-1 0-1,1-1 1,0 1 0,0 0-1,0 0 1,0-1 0,0 1-1,0-1 1,0 1-1,0-1 1,0 1 0,0-1-1,0 0 1,-1-1-1,-1-1-17,0 0-1,0-1 0,0 1 1,1-1-1,0 0 0,-1 1 1,1-1-1,0 0 1,1-1-1,-1 1 0,1 0 1,0 0-1,0-1 0,-1-5 1,2 8-21,0-1 1,0 1 0,-1-1 0,2 0-1,-1 1 1,0-1 0,0 0 0,1 1-1,-1-1 1,1 1 0,0-1 0,0 1-1,0-1 1,0 1 0,0 0 0,1 0-1,-1-1 1,1 1 0,-1 0 0,1 0-1,0 0 1,0 0 0,0 1 0,0-1-1,4-2 1,12-4 39,1 1 0,0 0 0,35-6 0,-15 3 165,3-3-177,0-2 0,60-30-1,74-53 58,-134 72-33,46-36 0,-72 49 20,0-2 1,-1 1-1,-1-2 0,0 0 1,16-26-1,-9 6-45,-2 0 0,-2-2 0,-1 0-1,-2-1 1,-2-1 0,14-79 0,-24 111-89,-1 0 0,0-1 0,-1 1 0,0-1 0,-1-10 0,1 18 68,0 0 1,-1-1 0,1 1 0,0 0-1,0-1 1,-1 1 0,1-1-1,-1 1 1,1 0 0,-1 0 0,0-1-1,0 1 1,1 0 0,-1 0-1,0 0 1,0 0 0,0 0 0,0 0-1,0 0 1,0 0 0,0 0 0,-1 1-1,1-1 1,0 0 0,0 1-1,-1-1 1,1 1 0,0-1 0,-1 1-1,1-1 1,0 1 0,-1 0-1,1 0 1,-1 0 0,1 0 0,-1 0-1,1 0 1,-3 1 0,-4 0-1,0 1 0,0 0 0,0 1-1,1 0 1,-1 0 0,0 1 0,1 0 0,0 0 0,0 1 0,0 0 0,1 0 0,0 0 0,0 1 0,0 0 0,0 0 0,-8 13 0,-2 6 5,2 0 0,0 0 0,-15 44 1,-42 114 357,16 7-222,51-169-98,0 1 1,2 0-1,0 26 0,2-35 58,1 0-1,1 0 0,0 0 1,0 0-1,1 0 0,8 18 1,-11-28-57,1 0-1,1 0 1,-1-1 0,0 1 0,1-1-1,-1 1 1,1-1 0,0 1 0,0-1 0,0 0-1,0 0 1,0 0 0,0 0 0,1 0-1,-1-1 1,0 1 0,1-1 0,0 1-1,-1-1 1,1 0 0,0 0 0,0 0 0,3 0-1,1-1 16,-1 0 0,0-1 0,0 0 0,0 0 0,0 0-1,-1-1 1,1 0 0,0 0 0,0 0 0,7-6 0,8-4 67,25-20 0,-9 2-18,40-26-192,15-3-290,-91 58 371,-1 1 1,1-1 0,0 1 0,0 0 0,0-1-1,0 1 1,0 0 0,0-1 0,0 1-1,0 0 1,0 0 0,0 0 0,0 0 0,1 0-1,-1 0 14,-1 0 0,0 0 0,0 1-1,1-1 1,-1 0 0,0 0 0,0 1-1,1-1 1,-1 0 0,0 0 0,0 1-1,1-1 1,-1 0 0,0 1-1,0-1 1,0 0 0,0 1 0,0-1-1,0 0 1,0 1 0,1-1 0,-1 0-1,0 1 1,0-1 0,0 1 0,0-1-1,0 0 1,-1 1 0,1-1 0,0 0-1,0 1 1,0-1 0,0 0 0,0 1-1,-1-1 1,-3 20-38,0 1 0,1-1 0,0 38 0,3-44 92,1-1 0,1 1 0,0-1 0,0 0 1,1 0-1,9 23 0,-11-33-8,1 0 0,-1 0 0,1-1 0,-1 1 0,1 0 0,0-1 0,0 1 0,0-1 0,1 0 0,2 3 0,-4-4-21,0-1 0,0 1 0,1 0 0,-1 0 0,0-1 0,1 1-1,-1-1 1,1 1 0,-1-1 0,0 0 0,1 1 0,-1-1 0,1 0 0,-1 0 0,1 0 0,-1 0 0,1 0 0,-1-1 0,1 1 0,-1 0 0,1-1 0,-1 1-1,2-1 1,2-2 9,1 0 0,-1 0 0,1-1 0,-1 0 0,0 0 0,-1 0 0,9-10 0,27-38-14,-24 29 2,8-9-11,39-57 55,-60 85-51,-1 0 0,0 0 0,0 0-1,3-8 1,-5 11-23,1-1-1,-1 1 0,0 0 0,0 0 1,1 0-1,-1 0 0,0 0 0,0 0 1,0 0-1,0 0 0,-1-1 0,1 1 1,0 0-1,0 0 0,-1 0 0,1 0 1,0 0-1,-1 0 0,1 0 1,-1 0-1,0 0 0,0-1 0,0 1 1,0 1 0,0-1-1,0 1 1,1 0 0,-1-1-1,0 1 1,0 0 0,0 0-1,0-1 1,0 1-1,0 0 1,0 0 0,0 0-1,1 0 1,-1 0 0,0 0-1,0 0 1,0 1 0,0-1-1,0 0 1,0 0 0,0 1-1,1-1 1,-1 1-1,0-1 1,0 1 0,0-1-1,1 1 1,-1-1 0,0 1-1,-1 1 1,-2 2-3,-1 0 0,1 0 1,-7 8-1,5-4 38,0 1-1,0 0 1,1 0 0,0 1 0,1-1-1,0 1 1,0 0 0,1 0 0,0 1 0,1-1-1,0 1 1,1-1 0,0 1 0,1 14-1,0-22 4,0-1 0,1 1 0,-1-1 0,1 0 0,-1 1 0,1-1 0,0 0 0,2 4 0,-2-5-13,0 0 1,-1 0-1,1 0 1,0-1-1,-1 1 1,1 0-1,0-1 0,0 1 1,0 0-1,-1-1 1,1 1-1,0-1 1,0 0-1,0 1 1,0-1-1,0 0 1,0 1-1,0-1 1,0 0-1,0 0 1,0 0-1,0 0 0,0 0 1,2 0-1,5-2 37,0-1 0,0 0-1,-1 0 1,1 0-1,-1-1 1,1 0 0,-1-1-1,7-6 1,11-5 49,-14 10-96,49-31-70,3 3 0,67-27 0,-127 59 10,0 1 1,0 1 0,1-1-1,-1 0 1,5 0-1,-8 1 55,1 0 0,-1 0-1,0 0 1,1 0 0,-1 0-1,0 0 1,1 0-1,-1 0 1,0 1 0,1-1-1,-1 0 1,0 0-1,1 0 1,-1 0 0,0 0-1,1 1 1,-1-1 0,0 0-1,0 0 1,1 1-1,-1-1 1,0 0 0,1 1 2,-1 0 1,0-1 0,0 1 0,0-1-1,0 1 1,0-1 0,0 1 0,0-1-1,0 1 1,0 0 0,0-1 0,0 1-1,-1-1 1,1 1 0,0-1 0,0 1 0,0-1-1,-1 2 1,-9 15-16,-1 0-1,-14 18 1,14-20-15,-13 17-6,-3 4 217,1 1-1,-36 71 0,61-106-161,0-1-1,1 0 0,-1 1 1,1-1-1,-1 1 0,1-1 1,0 1-1,0-1 1,-1 1-1,1-1 0,0 3 1,1-3-10,-1 0 1,0-1 0,0 1-1,0 0 1,1-1-1,-1 1 1,0-1 0,1 1-1,-1-1 1,0 1 0,1-1-1,-1 1 1,1-1-1,-1 1 1,1-1 0,-1 0-1,1 1 1,-1-1 0,2 1-1,1 0-3,1 0 0,0 0 0,0 0 0,-1 0 0,1-1-1,0 0 1,5 0 0,3 0-42,102 2-2517,-63-3-1721,-24 1 2146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4:44.3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67 62 6560,'-40'-31'2976,"22"12"-2592,10 11-288,8 4-128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4:46.44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224 671 5408,'0'-1'110,"0"1"-1,0 0 1,-1-1 0,1 1 0,0-1 0,0 1-1,0-1 1,-1 1 0,1-1 0,0 1 0,0 0-1,-1-1 1,1 1 0,0 0 0,-1-1 0,1 1 0,0 0-1,-1-1 1,1 1 0,-1 0 0,1 0 0,0-1-1,-1 1 1,1 0 0,-1 0 0,1 0 0,-1 0-1,1 0 1,-1 0 0,1-1 0,0 1 0,-1 0-1,1 0 1,-1 0 0,1 1 0,-1-1 0,-16 2 1768,9 2-1707,0 0-1,0 0 1,1 1-1,0 0 1,0 1-1,0-1 1,-12 14-1,0 2-23,-17 27 1,23-29-11,-15 29 0,23-39-63,1 1 1,0-1-1,0 1 0,1 0 0,-3 16 1,6-23-29,0 0 1,0 0 0,0 0 0,0 1 0,0-1 0,0 0 0,2 6 0,-1-8-21,-1 0 1,0 0-1,1 0 1,-1 0 0,1 0-1,-1 0 1,1 0-1,-1-1 1,1 1 0,0 0-1,-1 0 1,1 0 0,0-1-1,0 1 1,0 0-1,0-1 1,-1 1 0,1-1-1,0 1 1,0-1-1,0 1 1,0-1 0,0 0-1,0 1 1,0-1-1,0 0 1,0 0 0,0 0-1,2 0 1,0 0 36,1-1 0,0 0-1,0 0 1,-1 0 0,1 0 0,-1 0 0,1-1 0,-1 0 0,0 1-1,1-1 1,-1 0 0,0-1 0,5-4 0,78-88 884,-51 53-801,22-19 37,39-48 151,-71 72-343,-2-1-1,-1-2 1,-1 0-1,15-47 0,-13 18-162,-3-1 0,12-84-1,-30 146 154,0 1-62,-1 1 0,0-1 0,0 0-1,0 0 1,-1 0 0,0 0 0,-1 1 0,1-1 0,-1 0-1,-3-11 1,4 17 61,-1 0-1,1 1 1,0-1-1,0 1 1,-1-1 0,1 0-1,0 1 1,-1-1-1,1 0 1,0 1 0,-1-1-1,1 1 1,-1-1-1,1 1 1,-1-1-1,0 1 1,1 0 0,-1-1-1,1 1 1,-1 0-1,0-1 1,1 1-1,-1 0 1,0 0 0,1-1-1,-1 1 1,0 0-1,1 0 1,-1 0-1,0 0 1,1 0 0,-1 0-1,0 0 1,0 0-1,1 0 1,-1 0-1,0 1 1,1-1 0,-1 0-1,0 0 1,1 1-1,-1-1 1,1 0-1,-1 1 1,0-1 0,0 1-1,-6 5-20,1 1-1,-1 0 1,1 0-1,1 0 1,-1 1-1,1 0 1,1 0-1,-5 10 1,-21 51 110,-29 104 1,49-138 166,2 1 1,-7 60 0,13-73-81,2 1 1,0-1-1,1 0 0,2 0 0,6 29 1,-7-43-91,1 1 0,0-1 0,0-1 0,1 1 1,0 0-1,0-1 0,1 0 0,1 0 0,-1 0 1,1-1-1,12 12 0,-15-16-14,1 1 1,0-1-1,1-1 1,-1 1-1,0-1 1,1 1-1,-1-1 1,1 0-1,0-1 0,0 1 1,-1-1-1,1 0 1,0 0-1,0-1 1,0 0-1,0 1 1,0-2-1,0 1 1,0 0-1,0-1 0,0 0 1,0 0-1,7-3 1,1-1 37,0-1 0,0 0 0,-1-1 1,0 0-1,0-1 0,13-11 0,59-63-9,-45 42-281,-18 21-302,-23 22 330,0 1 0,-1 0-1,1-1 1,1 1-1,-1 0 1,1 0 0,-2 6-1,-10 40 470,9-33-133,1 1 0,-1 24 0,4-35-47,0 1-1,0 0 1,1 0-1,0-1 1,0 1 0,1-1-1,0 1 1,4 9-1,-5-16-77,-1 1 0,1-1 0,0 1 0,0-1 0,0 0 0,0 1 1,0-1-1,1 0 0,-1 0 0,0 1 0,2 0 0,-2-2-13,0 1-1,-1-1 1,1 0-1,0 0 1,0 1 0,0-1-1,-1 0 1,1 0-1,0 0 1,0 0 0,0 0-1,0 0 1,-1 0 0,1 0-1,0 0 1,0 0-1,0 0 1,0-1 0,-1 1-1,1 0 1,0-1-1,0 1 1,-1 0 0,1-1-1,0 1 1,-1-1 0,1 1-1,0-1 1,0-1-1,8-7 94,-1-1-1,0 0 0,8-15 0,0 2-4,11-17-66,64-79-277,-81 106 90,2-1-159,-12 14 291,0 0 0,0 0-1,0 0 1,0 0 0,0 0-1,0 0 1,0 0 0,1 0-1,-1 0 1,0 0 0,0 0-1,0 0 1,0 0 0,0 0-1,0 0 1,0 0 0,0 0-1,0 0 1,0 0 0,0 0-1,0 0 1,0 0 0,0 0-1,0 0 1,-6 10-189,0-2 162,1 1 1,1 0-1,-1 0 1,-3 13-1,6-18 67,1 0-1,0 1 1,0-1 0,1 0-1,-1 0 1,1 1-1,0-1 1,0 0-1,0 1 1,1-1 0,-1 0-1,3 7 1,-3-10-5,1 0 0,0 0 0,-1 0 0,1 0 0,0 0 0,0 0 1,0 0-1,0 0 0,-1 0 0,1-1 0,0 1 0,0 0 0,1-1 0,-1 1 1,0-1-1,0 1 0,0-1 0,0 1 0,0-1 0,1 0 0,-1 1 0,0-1 1,0 0-1,0 0 0,1 0 0,-1 0 0,0 0 0,0 0 0,3-1 0,3 0 83,0-1-1,-1 1 1,12-5-1,50-25-105,-28 12-21,34-18 193,7-4-471,-73 38 360,3-2-73,0 1-1,15-4 1,-23 7-22,0 1 1,1-1-1,-1 1 0,0-1 1,0 1-1,0 0 0,0 1 1,0-1-1,0 0 0,0 1 1,0 0-1,0 0 0,5 2 1,-7-2 25,0 0 1,0 0 0,0 0-1,0 0 1,0 0 0,0 0-1,0 0 1,-1 0 0,1 1 0,-1-1-1,1 0 1,-1 1 0,1-1-1,-1 0 1,0 1 0,1 2-1,1 23-139,-6 25 127,2-37 59,1 0 0,0 24 1,2-29-31,-1-6 26,0-1-1,0 0 0,0 1 0,1-1 1,0 0-1,-1 1 0,1-1 0,3 6 1,-4-8-25,0-1 1,1 0-1,-1 1 0,0-1 1,1 0-1,-1 1 1,0-1-1,1 0 1,-1 1-1,0-1 1,1 0-1,-1 0 0,1 0 1,-1 1-1,0-1 1,1 0-1,-1 0 1,1 0-1,-1 0 0,1 0 1,-1 0-1,1 0 1,-1 0-1,1 0 1,-1 0-1,1 0 1,-1 0-1,0 0 0,1 0 1,-1 0-1,1 0 1,-1 0-1,1-1 1,-1 1-1,1 0 1,13-11 176,-11 8-124,17-16 56,21-28 1,2-1-124,-26 31-81,0 1 0,2 1 0,33-21 0,-51 35 62,0 1 0,0-1 0,0 1 0,0-1 0,0 1 0,0-1 0,0 1 0,-1 0 0,1-1 0,0 1 0,0 0 0,0 0 0,0 0 0,0 0 0,0 0 0,0 0 0,0 0 0,1 0 0,-1 0 0,-1 0 0,1 0 0,0 1 0,0-1 0,0 0 0,0 1 0,0-1 0,0 1 0,0-1 0,0 1 0,0 0 0,-1-1 0,1 1 0,0 0-1,0-1 1,-1 1 0,1 0 0,-1 0 0,1 0 0,-1 0 0,1-1 0,-1 1 0,1 0 0,-1 0 0,0 0 0,1 1 0,2 6 35,-1 0-1,0 1 1,0-1-1,0 10 1,-1-16-7,-1-1 6,0 1 0,0 0 0,0-1-1,1 1 1,-1 0 0,1-1 0,-1 1 0,1-1-1,0 1 1,0-1 0,-1 1 0,1-1-1,0 0 1,0 1 0,0-1 0,1 0-1,-1 0 1,0 1 0,2 0 0,-1-1 10,0 0 1,0 0 0,1-1-1,-1 1 1,0 0 0,0-1-1,0 0 1,0 1 0,1-1 0,-1 0-1,0 0 1,0-1 0,3 1-1,7-3 67,0 0 0,1-1 0,-1 0 0,15-8 0,-13 5-116,0 1-21,-2 0 2,0 1-1,1 0 1,-1 1-1,1 0 1,0 1-1,25-2 1,-37 5 25,0 0 0,0 0 0,0 0 1,0 0-1,0 1 0,-1-1 0,1 0 0,0 1 1,0-1-1,0 1 0,0-1 0,0 1 0,-1-1 1,1 1-1,0 0 0,0-1 0,-1 1 0,1 0 1,0 0-1,-1-1 0,1 1 0,-1 0 0,1 0 1,-1 0-1,0 0 0,1 0 0,-1 0 1,0 0-1,1 0 0,-1 0 0,0 0 0,0-1 1,0 1-1,0 2 0,0 5-15,0 0 1,0 0-1,-2 11 1,1-11-2,-1 6 94,2 0 1,0 0-1,3 23 0,1-26 363,2-9-161,-4-3-240,0 0 1,0 0-1,0-1 0,0 1 0,0 0 0,-1-1 1,3-1-1,3-4-26,6-3-114,35-26-60,-42 32 129,0 0 0,0 1 0,0 0 0,1 0 0,-1 1 0,9-3 0,-14 5 40,0 0-1,0 0 1,0 0 0,0 0-1,0 0 1,0 0-1,0 0 1,0 0-1,0 0 1,-1 1-1,1-1 1,0 0-1,0 1 1,0-1-1,0 1 1,-1-1 0,1 1-1,0-1 1,0 1-1,-1-1 1,1 1-1,0-1 1,-1 1-1,1 0 1,-1 0-1,1-1 1,-1 1-1,1 0 1,-1 0 0,1 0-1,-1-1 1,0 1-1,1 0 1,-1 1-1,2 5-41,0 0 0,-1 0 0,1 11 0,-1-8 168,-1-10-108,0 1 1,0 0 0,0-1-1,0 1 1,0 0 0,0-1-1,1 1 1,-1-1 0,0 1 0,0 0-1,1-1 1,-1 1 0,0-1-1,1 1 1,-1-1 0,0 1-1,1-1 1,-1 1 0,1-1-1,-1 0 1,1 1 0,-1-1-1,1 1 1,-1-1 0,2 1-1,-1-1 3,0 0 0,0 0-1,0 0 1,0 0-1,0 0 1,0 0 0,0-1-1,-1 1 1,1 0-1,0 0 1,0-1 0,0 1-1,0-1 1,1 0-1,5-3 26,-1 0 0,0-1 0,7-7 0,-9 9-38,32-26 93,-27 23-118,-1 0 0,0-1-1,0 0 1,0 0 0,7-10 0,-15 17 19,0 0 1,0 0-1,0 0 1,0 0 0,0 0-1,0 0 1,1 0-1,-1 0 1,0 0-1,0 0 1,0 0 0,0 0-1,0 0 1,0 0-1,0 0 1,0 0-1,0 0 1,0-1 0,0 1-1,0 0 1,0 0-1,0 0 1,0 0 0,0 0-1,0 0 1,0 0-1,0 0 1,0 0-1,0 0 1,0 0 0,0-1-1,0 1 1,0 0-1,0 0 1,0 0-1,0 0 1,0 0 0,0 0-1,0 0 1,0 0-1,0 0 1,0 0-1,0 0 1,0 0 0,0-1-1,0 1 1,0 0-1,0 0 1,0 0-1,-1 0 1,1 0 0,0 0-1,0 0 1,0 0-1,0 0 1,0 0 0,0 0-1,0 0 1,0 0-1,0 0 1,0 0-1,0 0 1,-1 0 0,1 0-1,0 0 1,0 0-1,0 0 1,-9 2-193,-12 7 98,12-4 105,0 1 0,1 0-1,0 0 1,0 0 0,0 1 0,1 0 0,0 1-1,0 0 1,-9 14 0,16-21 7,-1 0 0,1 0 0,-1 0 0,1 0 0,-1 0 0,1 0 0,0 1 0,-1-1 0,1 0 0,0 0 0,0 0 0,0 0 0,0 1 0,0-1 0,0 0 0,0 0 0,1 0 0,-1 0 0,0 0 0,1 1-1,-1-1 1,1 0 0,0 1 0,2 3 25,0-1-1,0 1 0,1-1 0,4 4 1,-3-4-108,-1 1 1,-1-1-1,7 10 1,-4-2 45,0 1 1,-1 0-1,0 0 0,-1 0 1,-1 0-1,0 1 1,-1 0-1,0 0 1,-1-1-1,-1 1 0,0 0 1,-1 0-1,0 0 1,-5 20-1,0-12 79,0 0 0,-2 0 0,0-1 0,-1 0 0,-1 0 0,-2-1 0,1-1 0,-17 20 0,18-26 63,0-1 0,-19 17 1,25-25-77,0 0 0,-1-1 0,1 0 1,-1 0-1,0 0 0,0 0 0,0-1 1,0 0-1,0 0 0,-8 2 0,11-4-41,-1 0-1,1 0 0,0 0 1,-1 0-1,1 0 0,0 0 1,0-1-1,-1 1 1,1-1-1,0 0 0,0 1 1,0-1-1,-1 0 0,1 0 1,0 0-1,1-1 0,-1 1 1,0 0-1,0-1 1,0 1-1,1-1 0,-1 0 1,1 1-1,-1-1 0,1 0 1,0 0-1,-1 0 0,1 0 1,0 0-1,1 0 0,-1 0 1,0 0-1,0-1 1,1 1-1,0 0 0,-1 0 1,1-1-1,0 1 0,0 0 1,0-1-1,0 1 0,0 0 1,1-1-1,-1 1 0,1 0 1,0 0-1,-1 0 1,1 0-1,2-4 0,5-6-2268,1 1 0,0 1 0,17-17-1,-13 18 324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4:46.81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83 43 5472,'-38'-31'2496,"16"23"-2176,8 5-256,11 6-96,-2 13-4800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4:47.4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231 579 2496,'67'-11'5114,"-67"11"-5008,1 1-1,-1-1 1,0 0 0,1 0-1,-1 0 1,1 0-1,-1-1 1,1 1-1,-1 0 1,1 0-1,-1 0 1,0 0-1,1 0 1,-1-1-1,1 1 1,-1 0-1,0 0 1,1 0-1,-1-1 1,0 1 0,1 0-1,-1-1 1,0 1-1,1 0 1,-1-1-1,0 1 1,0 0-1,1-1 1,-1 1-1,0-1 1,0 0 1,-1 0 0,1 1 0,0-1 0,-1 1 0,1-1 0,-1 1 0,1-1 0,-1 1 0,0-1-1,1 1 1,-1-1 0,1 1 0,-1-1 0,0 1 0,0-1 0,-5-1 197,0-1-1,0 1 1,-8-2 0,4 3-232,0 0 0,0 1 0,1 0 0,-1 1 0,0 0 0,1 1 0,-1 0 0,-16 6 0,10-3-15,1 1 0,0 1 0,0 1 0,-17 11 0,24-13-43,0 0 0,1 0-1,0 1 1,-7 7 0,11-10 7,0 0 1,0 0-1,0 0 0,1 0 1,-1 1-1,1-1 0,0 1 1,0 0-1,-1 6 1,3-10 4,-1 1 1,1-1 0,0 0 0,0 1-1,0-1 1,0 1 0,0-1 0,0 1 0,1-1-1,-1 0 1,0 1 0,2 2 0,-2-4-4,0 1 0,1-1 1,-1 1-1,1 0 1,-1-1-1,1 1 1,0-1-1,-1 1 0,1-1 1,-1 1-1,1-1 1,0 0-1,-1 1 0,1-1 1,0 0-1,0 0 1,-1 1-1,1-1 1,0 0-1,0 0 0,-1 0 1,1 0-1,0 0 1,0 0-1,-1 0 0,1 0 1,0 0-1,0 0 1,1-1-1,12-3 121,0 0 1,0-1-1,-1-1 0,0 0 0,15-10 0,-4 3 4,-16 9-115,41-21 239,-1-2 0,61-46-1,-97 63-232,1-1 0,-2-1 0,0 0-1,0 0 1,-1-1 0,-1-1 0,0 0-1,8-17 1,-6 6-14,-1 1 0,-1-2 1,-2 1-1,6-33 0,-6 21-25,0 5-268,-1 1 1,-2-1-1,-1 0 0,-1-37 0,-2 69 257,0-1 0,0 0 0,0 1 1,0-1-1,0 1 0,0-1 0,0 0 0,0 1 0,0-1 0,-1 1 0,1-1 0,0 0 0,0 1 0,0-1 0,-1 1 0,1-1 0,0 1 0,-1-1 0,1 1 0,-1-1 0,0 0 0,1 2 3,-1-1 1,1 0 0,-1 0-1,1 0 1,-1 0 0,1 1-1,-1-1 1,1 0 0,0 0-1,-1 1 1,1-1 0,-1 0-1,1 1 1,0-1 0,-1 1-1,1-1 1,0 0 0,-1 1-1,1-1 1,0 1-1,0-1 1,-1 2 0,-4 6-20,1 1 0,0 0 1,1 1-1,-4 12 1,0 0 15,4-14 16,-57 187 272,47-147-105,3 0 1,-5 56 0,14-84-106,0 0 1,4 31-1,-2-41-139,1 1-1,0-1 1,1 0 0,0 0-1,0 0 1,8 14 0,-10-22-104,-1-1 0,1 1 1,0 0-1,0 0 0,0-1 1,1 1-1,-1-1 0,0 1 1,1-1-1,-1 0 0,1 1 1,-1-1-1,1 0 0,-1 0 1,1 0-1,0 0 0,0 0 1,-1 0-1,1-1 0,0 1 1,0-1-1,0 1 0,0-1 0,0 1 1,0-1-1,0 0 0,0 0 1,0 0-1,0 0 0,0-1 1,-1 1-1,1 0 0,3-2 1,21-7-4081,0-3 1408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5:38.2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 43 7296,'-12'-27'6364,"13"27"-6231,10-4 863,31-4 2483,23 5-2422,-36 3-697,48-1 8,0 3 0,140 24 0,-199-24-1476,-16-2 522,1 0 0,0 0 1,-1 0-1,1 1 1,-1-1-1,0 1 0,1 0 1,3 1-1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4:47.76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186 24 7040,'-3'-23'3178,"-3"31"-543,-23 73-529,9-23-1407,-78 260 2741,90-290-3268,1 1 0,2-1-1,1 1 1,1 0 0,1 0-1,1 0 1,2 1 0,1-1 0,7 32-1,-7-53-150,0 0 0,1 1-1,0-1 1,1 0 0,-1 0-1,1-1 1,1 1 0,0-1-1,0 0 1,0 0 0,1 0 0,0-1-1,0 0 1,0 0 0,1-1-1,0 1 1,0-1 0,1-1-1,-1 0 1,1 0 0,0 0-1,0-1 1,0 0 0,0 0-1,14 1 1,-14-2-399,1-2 0,0 1 0,0-1 0,-1-1 0,1 1 0,-1-1-1,1-1 1,0 0 0,-1 0 0,10-4 0,17-8-1552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4:48.09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 3 7552,'-8'-3'3424,"21"18"-2976,-10-10 1248,7-2-1024,8 0 416,8 2-608,22-5-96,4 0-224,23-5-512,-5 2 160,1-5-5888,-6 0 3328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4:49.91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267 560 3712,'0'0'1221,"-2"0"-757,-2-2-45,0 1 0,-1-1 0,0 1 0,1 1 0,-1-1 0,1 1 1,-1 0-1,0 0 0,1 0 0,-1 0 0,0 1 0,1 0 0,-9 2 0,-8 4 8,-32 13 0,48-17-369,-5 1-29,-7 3-32,-25 15 0,38-20 16,1 0 1,-1 0-1,1 1 0,0 0 1,0-1-1,0 1 1,0 0-1,0 1 0,1-1 1,-1 0-1,1 1 1,-3 6-1,4-8 2,1-1 0,-1 1 0,1 0-1,-1 0 1,1 0 0,0-1 0,0 1 0,-1 0 0,1 0 0,1 0-1,-1 0 1,0-1 0,0 1 0,1 0 0,-1 0 0,1-1 0,0 1-1,-1 0 1,1 0 0,0-1 0,0 1 0,0-1 0,0 1 0,0-1-1,0 1 1,1-1 0,-1 0 0,0 1 0,1-1 0,-1 0 0,1 0-1,-1 0 1,4 1 0,0 1 59,1-1 1,0 1-1,-1-1 0,1-1 1,0 1-1,0-1 0,0 0 0,0 0 1,7 0-1,-5-2 36,0 0 1,1 0-1,-1 0 1,0-1-1,0 0 1,0 0-1,0-1 1,0 0-1,-1-1 1,1 0-1,-1 0 1,0-1-1,0 1 1,0-1-1,-1-1 1,11-10-1,-7 5-39,-1-1-1,1-1 0,-2 1 1,0-1-1,-1 0 1,0-1-1,-1 0 0,8-25 1,1-18-57,-2-1 0,-3 0 1,-3-1-1,-2 0 0,-5-116 0,-1 168-186,0 0 0,0 0 0,0 0 0,-1 1 0,0-1 0,0 1 0,-4-9 0,6 15 167,0-1 0,0 1-1,0 0 1,0 0 0,-1 0 0,1 0-1,0-1 1,0 1 0,0 0-1,0 0 1,0 0 0,-1 0 0,1 0-1,0 0 1,0-1 0,0 1-1,0 0 1,-1 0 0,1 0 0,0 0-1,0 0 1,0 0 0,0 0-1,-1 0 1,1 0 0,0 0 0,0 0-1,0 0 1,-1 0 0,1 0-1,0 0 1,0 0 0,0 0 0,-1 0-1,1 0 1,0 0 0,0 0 0,0 0-1,0 0 1,-1 0 0,1 1-1,0-1 1,0 0 0,0 0 0,0 0-1,-1 0 1,1 0 0,0 0-1,0 1 1,0-1 0,0 0 0,0 0-1,0 0 1,0 0 0,0 1-1,-1-1 1,1 0 0,0 0 0,0 0-1,0 1 1,0-1 0,0 0 0,0 0-1,0 0 1,0 1 0,-6 19 12,0 55 487,7 135 0,1-165-229,18 244 743,-18-273-870,7 25 0,-2-11 194,-7-29-402,0 1-1,0-1 1,1 0-1,-1 0 1,0 0-1,1 0 1,-1 0 0,1 0-1,-1 1 1,1-1-1,-1 0 1,1 0-1,0-1 1,0 1-1,-1 0 1,1 0 0,0 0-1,0 0 1,2 0-1,-2 0-161,0-1-1,0 0 0,0 0 0,0 0 1,0 0-1,0 0 0,0 0 1,0 0-1,0 0 0,0-1 1,0 1-1,0 0 0,0-1 1,0 1-1,0 0 0,0-1 1,0 1-1,0-1 0,0 0 1,0 1-1,1-2 0,15-10-2065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4:50.29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38 8 6880,'0'-1'82,"0"1"-1,0 0 1,0-1 0,0 1 0,0 0 0,0 0 0,0-1 0,0 1-1,0 0 1,0-1 0,0 1 0,-1 0 0,1 0 0,0-1-1,0 1 1,0 0 0,0 0 0,-1 0 0,1-1 0,0 1-1,0 0 1,-1 0 0,1 0 0,0-1 0,0 1 0,-1 0-1,1 0 1,0 0 0,0 0 0,-1 0 0,1 0 0,0 0 0,-1 0-1,1 0 1,0 0 0,0 0 0,-1 0 0,0 0 0,1 0 10,0 1 1,0-1-1,-1 1 1,1-1-1,0 1 1,0-1 0,0 1-1,0-1 1,-1 1-1,1 0 1,0-1-1,0 1 1,0-1 0,0 1-1,0 0 1,1-1-1,-1 1 1,0-1-1,0 1 1,0 0 0,1 6 189,0 1 1,0-1 0,-1 1 0,-1-1 0,-1 15 0,-1 4 377,-2 149 1434,-4 61-631,5-195-1288,-4 75 487,11-86-672,10-69-8246,-8 18 4277,4 1 1297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4:50.66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21 8320,'0'-4'5094,"12"3"-3003,23 1-1660,-25 0 155,118-8 282,-84 3-846,72 2 0,-22 4-1920,-73-1 858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4:50.99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3 6048,'-5'5'2752,"18"10"-96,-3-10-1696,3-5 672,8 0-960,7-5 32,-3 1-416,6-4-96,0 8-128,-5-8 160,0 5-128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4:52.56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48 7 4064,'0'-7'6016,"0"15"-4742,-5 52 345,1-19-992,1-3 5,-1 0 1,-12 49 0,11-71-253,2 0 0,0 1 0,-1 20 0,4-37-355,0 0 0,0 0 0,0 1 0,0-1 1,0 0-1,1 0 0,-1 1 0,0-1 0,0 0 0,0 0 0,1 0 0,-1 1 0,0-1 0,0 0 0,0 0 0,1 0 0,-1 0 1,0 0-1,0 1 0,1-1 0,-1 0 0,0 0 0,1 0 0,-1 0 0,0 0 0,0 0 0,1 0 0,-1 0 0,0 0 1,0 0-1,1 0 0,11-1 487,-11 1-531,178-23 872,-34 5-1615,-126 17 404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4:52.97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 69 5888,'-3'-4'725,"2"4"-594,1-1-1,-1 0 0,1 1 1,-1-1-1,1 1 0,-1-1 1,1 1-1,-1-1 1,0 1-1,1 0 0,-1-1 1,0 1-1,1 0 1,-1-1-1,0 1 0,1 0 1,-1 0-1,0 0 1,-1-1-1,66 0 6402,-26 0-5997,-1-2 1,56-12-1,17-12-465,-93 23-330,5-2-1442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4:53.30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 1 6304,'-8'4'2848,"21"3"-2464,-5-7 1760,10 0-1248,8 0 480,5 0-800,0 0-128,-1 0-288,-4-3-32,0 3-64,2-4-608,-7 4 288,-3 0-4672,4 7 2688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4:54.16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59 4224,'0'-19'5770,"10"23"-3636,-5 3-1951,0-1 0,-1 1 1,1 0-1,-2 0 1,1 1-1,-1-1 0,0 1 1,4 13-1,-2-5 17,47 183 826,-17-51-457,9-5 727,-40-131-1167,1 0 0,0 0 0,1-1 0,8 13 0,-14-22-72,1-1-1,0 0 1,0 1 0,0-1-1,1 0 1,-1 1-1,0-1 1,0 0 0,1 0-1,1 1 1,-2-2 0,-1 0 0,1 0 1,0 1-1,-1-1 0,1 0 0,0 0 1,-1 0-1,1-1 0,0 1 0,-1 0 0,1 0 1,0 0-1,-1 0 0,1-1 0,0 1 1,-1 0-1,1 0 0,0-1 0,-1 1 1,1-1-1,-1 1 0,1-1 0,-1 1 1,1-1-1,-1 1 0,1-1 0,-1 1 0,1-2 1,12-11 346,-7 6-321,0 1-1,0-1 0,-1 0 1,0 0-1,0-1 1,7-16-1,41-120 232,-6 13-212,-18 60-133,37-95-279,-62 152-385,2 0 0,-1 0-1,2 0 1,0 1 0,13-19 0,-10 21-2825,-2 9 1110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5:38.58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9056,'0'20'3360,"18"-12"-2624,16-5-192,-11 2 2367,12-5-1695,9-5 96,8 2-832,-3 0-32,-6-6-288,-7 5-128,-5-3-64,-5 7-4415,-5 0 2431,6 7-5824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4:54.78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29 4064,'0'-1'231,"0"-1"-1,1 1 1,-1 0 0,0-1 0,1 1-1,-1 0 1,1 0 0,0-1 0,-1 1-1,1 0 1,0 0 0,-1 0 0,1 0-1,0 0 1,0 0 0,0 0 0,0 0-1,0 0 1,0 0 0,0 0 0,1 1-1,-1-1 1,2-1 0,-2 2-151,0 0-1,-1 0 1,1-1 0,-1 1 0,1 0-1,-1 0 1,1 0 0,0 0 0,-1 0-1,1 0 1,-1 0 0,1 0 0,0 0-1,-1 0 1,1 0 0,-1 0 0,1 0-1,0 0 1,-1 1 0,1-1 0,-1 0-1,1 0 1,-1 1 0,1-1 0,-1 0-1,1 1 1,-1-1 0,1 1 0,-1-1-1,1 1 1,-1-1 0,0 0 0,1 1-1,-1-1 1,0 1 0,1 0 0,-1-1-1,0 1 1,0-1 0,1 1 0,-1-1-1,0 1 1,0 0 0,0-1 0,0 1-1,0-1 1,0 1 0,0 0 0,0-1-1,0 1 1,0 0 0,-3 70 1688,-24 134 0,21-178-1535,4-18-73,0 0 1,0 1-1,0 12 0,2-21-136,0-1-1,0 0 1,0 1-1,0-1 0,0 1 1,0-1-1,1 1 1,-1-1-1,0 1 1,0-1-1,0 0 0,1 1 1,-1-1-1,0 1 1,0-1-1,1 0 0,-1 1 1,0-1-1,1 0 1,-1 1-1,0-1 0,1 0 1,-1 0-1,1 1 1,-1-1-1,0 0 0,1 0 1,-1 0-1,1 0 1,-1 1-1,1-1 0,-1 0 1,1 0-1,-1 0 1,1 0-1,-1 0 0,0 0 1,1 0-1,-1 0 1,1 0-1,0-1 0,24-5 630,-16 4-555,27-6 170,47-5 1,-67 11-313,-1 2-1,1 0 1,-1 1 0,0 0 0,30 8 0,-3 4-1609,-15 0-3915,-12-5 2928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4:55.72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189 1 4064,'-1'0'7474,"-2"7"-5802,-1 13-1485,7 48 997,-3 297 1034,-7-279-1769,6-80-375,1-4-48,0 0 1,0-1-1,0 1 0,0 0 1,-1-1-1,1 1 0,-1-1 1,1 1-1,-1 0 0,0-1 1,0 1-1,0-1 0,1 0 1,-1 1-1,-1-1 0,1 0 1,0 1-1,0-1 0,0 0 1,-1 0-1,1 0 0,0 0 1,-1 0-1,1 0 0,-3 0 1,-1 1-1,-1-1 0,1 0 0,0-1 0,-1 1 1,1-1-1,-9-1 0,-4 0-99,0 1 30,-35 0 199,36 2 103,17-2-250,0 0-1,0 0 1,0 0-1,0 0 1,0 0 0,1 0-1,-1 0 1,0 0-1,0 0 1,0 0 0,0 0-1,0 1 1,0-1-1,0 0 1,0 0-1,0 0 1,0 0 0,0 0-1,0 0 1,0 0-1,0 0 1,0 0-1,0 0 1,0 0 0,0 1-1,0-1 1,0 0-1,0 0 1,0 0-1,0 0 1,0 0 0,0 0-1,0 0 1,0 0-1,0 0 1,0 0-1,0 0 1,0 0 0,0 1-1,0-1 1,0 0-1,-1 0 1,1 0-1,0 0 1,0 0 0,0 0-1,0 0 1,19 6 313,0 0 0,0-1-1,20 2 1,61 3 54,-47-6-365,-38-2-60,-1-2 0,18 0-1,-4-5-2272,-24 4 920,0-1-1,0 1 1,0-1-1,6-3 1,-2 1-1211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4:56.06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37 8 6400,'-26'-8'2880,"16"16"-480,20-4-1568,3-4 992,8 3-1056,19 2 799,-1 3-895,10-8 288,-6 3-576,9-6-192,-3-2-128,8-3 64,1 5-64,-6-5-672,-3 4 352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5:01.32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215 607 1824,'23'0'4064,"-33"4"-763,-71 47-341,53-31-2812,-36 28 5,58-43-143,-1 1-1,1 0 1,1 1-1,-1-1 1,1 1-1,-8 14 1,12-20 21,0 1 1,0-1-1,1 1 1,-1 0-1,0-1 1,1 1-1,-1 0 1,1 0-1,0-1 1,-1 1-1,1 0 1,0 0-1,0 0 1,0-1-1,0 1 1,0 0-1,1 0 1,-1 0-1,1-1 1,-1 1-1,1 0 1,-1-1-1,1 1 1,0 0-1,0-1 1,0 1-1,0-1 1,0 1-1,0-1 1,0 0-1,1 1 1,-1-1-1,0 0 1,1 0-1,-1 0 1,3 1-1,-1 0 32,0-1 0,0 0 1,0 1-1,0-1 0,0-1 0,0 1 0,1 0 0,-1-1 0,0 0 0,1 0 0,-1 0 0,0 0 0,0 0 0,1-1 0,-1 1 0,0-1 0,0 0 0,1 0 0,2-1 1,16-10 140,-1-1 1,0-1 0,-1-1 0,-1-1 0,0 0 0,26-31 0,-32 30-154,0 0-1,0-1 0,-2 0 1,0-1-1,8-21 0,32-99 149,-37 95-335,-1-1-1,-3 0 0,-2-1 1,-1 0-1,-3 0 1,-2 0-1,-4-53 0,-2 76-753,4 22 861,0 1 1,0 0-1,0-1 1,0 1-1,0-1 1,0 1-1,0 0 1,-1-1 0,1 1-1,0-1 1,0 1-1,-1 0 1,1-1-1,0 1 1,0 0-1,-1-1 1,1 1 0,0 0-1,-1-1 1,0 1-1,-5 3-220,-5 13 199,10-15 45,-6 14 108,0 0-1,1 0 1,-7 32-1,-5 56 240,8-10 42,3 164 0,7-251-415,1 12 185,0 0 1,5 21 0,-5-35-209,0 0 0,0 0-1,0-1 1,1 1 0,-1 0 0,1 0 0,0-1 0,0 1 0,0-1 0,0 0 0,1 0 0,-1 0 0,1 0 0,0 0 0,5 4 0,-5-6-274,-1 0 0,0 0 0,0 0 0,1-1 0,-1 1 0,0-1 1,1 1-1,-1-1 0,1 0 0,-1 0 0,0 0 0,1-1 0,-1 1 0,1 0 0,-1-1 0,0 1 0,1-1 0,-1 0 0,0 0 0,0 0 0,4-3 0,-4 4 125,19-9-1989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5:01.71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82 6 5632,'-3'-6'4306,"-2"29"-3266,3-11-658,-15 41 844,-1 33-36,3 1-1,-4 109 0,17-171-928,2-1-1,4 46 1,-2-57-168,1 0 0,0 0 0,1-1 0,0 0-1,1 0 1,0 0 0,7 12 0,-10-21-84,0 1-1,1-1 0,0 0 1,-1 0-1,1 0 0,0 0 1,1 0-1,-1-1 0,0 1 0,1-1 1,-1 0-1,1 0 0,0 0 1,0 0-1,0-1 0,0 1 0,8 0 1,-9-1-472,1-1 0,0 1 0,-1-1 1,1-1-1,-1 1 0,1 0 0,0-1 1,-1 0-1,1 1 0,-1-1 0,1-1 1,5-2-1,8-4-1750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5:02.09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82 9568,'-4'-4'4320,"21"-4"-3776,-9 0 512,1 8-704,8-8-160,11 0-96,11-7 32,0 4-64,14-2-160,-6 10 32,7-1-4256,-2 8 2336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5:03.06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255 421 4064,'0'-1'150,"1"0"-1,-1 0 1,1 0 0,-1 0 0,0 0-1,1-1 1,-1 1 0,0 0-1,0 0 1,0 0 0,0-1 0,0 1-1,0 0 1,0 0 0,0 0 0,0-1-1,-1 1 1,1 0 0,0 0 0,-1 0-1,1 0 1,-1 0 0,1-1-1,-1 1 1,0 0 0,1 0 0,-1 0-1,0 1 1,-1-3 0,0 2-32,1 0 0,-1 1 1,0-1-1,1 0 0,-1 0 1,0 1-1,1 0 0,-1-1 0,0 1 1,0 0-1,0-1 0,1 1 0,-1 0 1,0 1-1,0-1 0,0 0 1,1 0-1,-1 1 0,0-1 0,-3 2 1,-4 2-10,1 0 1,-1 1 0,1 0 0,0 0-1,0 1 1,0 0 0,1 1-1,0 0 1,0 0 0,-7 10 0,-5 8 1,-28 52 0,38-60-32,0 0-1,-11 33 1,17-40-81,1-1 1,0 1-1,0 0 0,1 0 0,0 0 1,1 21-1,0-28 53,1 0-1,-1-1 1,1 1 0,0 0 0,0 0-1,0 0 1,0 0 0,0 0-1,0-1 1,1 1 0,0-1 0,-1 1-1,1-1 1,0 1 0,0-1 0,0 0-1,1 0 1,-1 0 0,5 3-1,-5-4-4,1 0 0,-1 0 0,0 0 0,1 0 0,-1-1-1,0 1 1,1 0 0,-1-1 0,1 0 0,-1 0-1,1 0 1,-1 0 0,1 0 0,-1 0 0,1-1 0,-1 1-1,0-1 1,1 1 0,-1-1 0,0 0 0,1 0-1,-1 0 1,0 0 0,4-4 0,7-4 91,-1-2 0,-1 0 0,0 0 0,0-1 1,-1-1-1,-1 0 0,0 0 0,10-20 0,4-13 86,20-59 0,-30 69-155,-2 0 0,12-66-1,-19 77-69,-2 0-1,-1 0 0,-1-1 0,-1 1 0,-5-28 0,5 42-47,-18-96-411,18 105 444,1 1 0,0-1 1,-1 0-1,1 0 0,-1 0 1,1 0-1,-1 0 0,0 1 1,0-1-1,0 0 1,0 1-1,0-1 0,0 0 1,0 1-1,0-1 0,-3-1 1,3 3 13,1 0-1,0-1 1,0 1 0,0 0-1,0 0 1,0 0 0,-1 0 0,1 0-1,0 0 1,0 0 0,0 0 0,0 0-1,-1 0 1,1 0 0,0-1-1,0 1 1,0 0 0,-1 0 0,1 0-1,0 0 1,0 1 0,0-1 0,0 0-1,-1 0 1,1 0 0,0 0-1,0 0 1,0 0 0,-1 0 0,1 0-1,0 0 1,0 0 0,0 0 0,0 1-1,0-1 1,-1 0 0,1 0-1,0 0 1,0 0 0,0 0 0,0 1-1,0-1 1,0 0 0,-4 7-27,1-1 0,1 1 0,0 0 0,0 0-1,0 0 1,0 0 0,0 15 0,0-5 116,-9 72 536,3 145-1,10-162-241,3 0 1,16 75-1,-20-139-270,1 0 0,1 1 0,4 11 0,-6-18-127,0 0 1,0 0-1,0 0 1,0 0 0,0 0-1,1 0 1,-1 0-1,1 0 1,-1-1-1,1 1 1,0-1 0,-1 1-1,1-1 1,0 0-1,0 1 1,0-1 0,3 1-1,-3-2-138,0 0 0,0 0 0,0 0 0,0 0 0,-1 0 0,1 0 0,0-1 0,0 1 0,0-1 0,-1 1 0,1-1 0,0 0-1,0 0 1,-1 1 0,1-1 0,-1 0 0,1 0 0,-1-1 0,1 1 0,-1 0 0,0-1 0,2 0 0,4-7-1323,1 1 0,7-13 0,8-11-740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5:03.43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28 3 5056,'0'0'46,"0"0"0,0 0 0,0 0 0,0 0 0,0 0 0,0-1 0,0 1 0,0 0 0,-1 0 0,1 0 0,0 0 0,0 0 0,0-1 0,0 1 0,-1 0 0,1 0 0,0 0 0,0 0 0,0 0 0,0 0 0,-1 0 0,1 0 0,0 0 0,0 0 0,0 0 0,-1 0 0,1 0 0,0 0 0,0 0 0,0 0 0,0 0 0,-1 0 0,1 0 0,0 0 0,0 0 0,0 0 0,-1 0 0,1 0 0,0 0-1,0 1 1,0-1 0,0 0 0,0 0 0,-1 0 0,1 0 0,0 0 0,0 0 0,0 1 0,0-1 0,0 0 0,0 0 0,0 0 0,-1 0 0,1 1 0,2 14 776,0 3 243,-10 134 3164,0-25-2773,3-65-893,2 0 1,8 86-1,-4-107-819,7-68-3637,-6 3 523,1 1 1082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5:03.76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4 148 5824,'-2'-2'707,"2"2"-566,0 0 0,0-1 1,-1 1-1,1-1 0,0 1 1,0 0-1,0-1 0,0 1 1,0 0-1,0-1 0,-1 1 1,1-1-1,0 1 0,0-1 1,0 1-1,0 0 0,1-1 1,-1 1-1,0-1 0,0 1 1,3-5 1978,-2 5-1979,-1 0 0,0-1 1,1 1-1,-1 0 0,0 0 1,1 0-1,-1 0 0,1 0 1,-1 0-1,0-1 0,1 1 1,-1 0-1,1 0 0,-1 0 1,1 0-1,11-4 213,28-10 243,0 1-1,1 2 1,45-5-1,-10 1-331,133-31-127,-145 36-709,-52 9-223,2 0-16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5:04.17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 67 6880,'-10'8'3136,"20"-3"-2720,-2-5 1440,5 0-1088,14-8 704,4 3-896,16-6 64,2-4-384,4-1-96,-1 8-96,-3 0-64,-6 5 32,-7-2-2784,-5 5 1504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5:39.33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59 132 4480,'-16'-8'836,"15"8"-307,-1-1 0,0 1 0,1-1 0,-1 1 0,0 0 0,0 0 0,1 0 1,-1 0-1,0 0 0,0 0 0,0 0 0,1 0 0,-1 1 0,0-1 1,1 1-1,-1-1 0,0 1 0,1 0 0,-3 1 0,-2-2 1471,9 2-480,0 0-1415,0 0 1,1 0-1,-1 0 0,1 0 1,-1-1-1,1 0 0,-1 0 1,1 0-1,0 0 0,0 0 1,-1-1-1,1 1 0,0-1 0,0 0 1,6-1-1,6-1 109,0-1-1,23-7 0,-23 5 23,28-14-1,2-2-178,-1 4 68,1 2-1,84-16 1,-111 27-54,7 0-9,-19 3-29,-10-2-543,-6-1-890,-15-1-2752,21 4 2969,-1 1 0,1 0 0,-1-1 0,0 2 0,1-1-1,-1 0 1,1 1 0,-4 0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5:04.63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88 17 3808,'-8'-13'1227,"8"12"-1164,0 1 1,0 0 0,-1 0-1,1 0 1,0-1 0,0 1-1,0 0 1,0 0 0,-1 0-1,1-1 1,0 1 0,0 0 0,0 0-1,-1 0 1,1 0 0,0 0-1,0 0 1,-1 0 0,1-1-1,0 1 1,0 0 0,-1 0-1,1 0 1,0 0 0,0 0 0,-1 0-1,1 0 1,0 0 0,0 0-1,-1 0 1,1 1 0,0-1-1,0 0 1,-1 0 0,4 12 2074,-6 61-46,-19 103 0,12-106-1342,-5 35 343,9-82-560,5-22-484,1 0 0,0-1-1,0 1 1,-1 0 0,1-1-1,0 1 1,-1 0 0,1-1-1,-1 1 1,1-1 0,-1 1-1,1-1 1,-1 1 0,1-1-1,-1 1 1,0-1 0,1 1-1,-1-1 1,0 0 0,1 1-1,-1-1 1,0 0-1,-1 1 1,2-1-38,0 0 0,0 0 1,0 0-1,0 0 0,0 0 0,0 0 0,0 0 0,-1 0 0,1-1 0,0 1 0,0 0 1,0 0-1,0 0 0,0 0 0,0 0 0,0 0 0,0 0 0,0 0 0,0 0 1,-1 0-1,1 0 0,0 0 0,0-1 0,0 1 0,0 0 0,0 0 0,0 0 1,0 0-1,0 0 0,0 0 0,0 0 0,0 0 0,0-1 0,0 1 0,0 0 0,0 0 1,0 0-1,0 0 0,0 0 0,0 0 0,0 0 0,0-1 0,0 1 0,0 0 1,0 0-1,0 0 0,-1-17 93,0 0-1,1 1 1,0-1 0,1 0 0,1 1-1,1-1 1,1 1 0,0-1 0,13-30 0,-10 29-162,2 0 0,0 1 0,1 0 0,1 0 0,1 1 1,0 1-1,1 0 0,21-19 0,-21 22-26,1 1 0,0 0 0,18-9 0,-28 17 63,0 1 0,1 0 0,-1 0 0,1 0 0,-1 1 0,1 0 0,-1 0 0,1 0 0,0 0 0,-1 0 0,1 1 0,0 0 0,0 0 0,-1 1 0,1-1 0,7 2 0,-10-1 14,-1-1-1,1 1 1,0 0 0,0-1 0,-1 1 0,1 0-1,-1 0 1,1 0 0,-1 0 0,1 0 0,-1 0-1,0 1 1,1-1 0,-1 0 0,0 1-1,0-1 1,0 1 0,0-1 0,0 1 0,1 2-1,-1-1 4,-1-1 0,0 1-1,1-1 1,-1 1 0,0-1-1,0 1 1,-1-1-1,1 1 1,0-1 0,-1 1-1,0-1 1,1 0 0,-2 4-1,-2 2 79,-1 1 0,1-1 0,-1 0-1,-1 0 1,0 0 0,-11 11 0,13-15-20,0-1 1,0 1 0,0-1-1,-1 1 1,0-1-1,1-1 1,-1 1-1,0-1 1,-1 1 0,1-1-1,0-1 1,0 1-1,-1-1 1,1 0 0,-1 0-1,-9-1 1,15 3-73,5 1 40,9 6 70,41 23 646,63 28 1,-113-59-987,1 1 1,0-1-1,-1 0 1,1 0-1,0-1 0,9 2 1,-2 0-831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5:05.08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 21 4320,'-18'-16'7381,"24"16"-5130,52-3-496,-34 1-1521,41 3 1,-36-1-261,-23 0-257,-1-1-1,1 2 0,-1-1 1,0 0-1,1 1 1,6 2-1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5:05.45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 20 5728,'-10'8'2592,"23"0"-672,-3-8-1280,6-5 352,2 5-576,-1-8 192,6 5-352,-2-8-160,2 2-32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5:05.8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1 199 6048,'0'-11'4544,"0"14"-4256,0 0 0,1 1 1,0-1-1,-1 0 1,1 0-1,2 5 0,4 13-13,14 139 1666,-12-103-1532,2 17 416,22 81 0,-28-139-714,17 54 502,-18-61-503,-1-1-1,1 0 0,0 0 0,0-1 0,1 1 0,6 6 0,-10-13-33,0 1 0,0-1 0,1 1 0,-1-1 0,1 0-1,-1 0 1,1 1 0,-1-1 0,1 0 0,-1-1 0,1 1 0,0 0 0,0 0 0,-1-1 0,1 1 0,0-1 0,0 1 0,0-1 0,0 0 0,0 0 0,2 0 0,-1 0-6,-1-1 1,0 0-1,1 0 1,-1 0-1,1 0 1,-1 0-1,0-1 1,0 1-1,0-1 1,0 1-1,0-1 1,0 0-1,3-3 1,4-7 51,-1 0 0,0-1 0,-1 0 0,8-18 0,-12 23-121,225-556-252,-200 467-1295,-16 35-3510,-11 51 3481,-1 8 185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5:06.38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21 139 7136,'-1'-2'3245,"4"4"-2356,4 7-703,-5 3 208,0-1 0,-1 1 0,0 0 0,-1-1 0,-1 13 1,-10 59 1021,9-69-1261,-15 127 1098,16-115-1003,-1-19-27,1-7-16,0-3 323,2-13-261,1 1 0,0-1 0,7-23 0,18-49-179,-23 77-66,12-37-134,27-53 0,-29 75-91,0 0 0,2 1 0,24-30 0,-38 52 153,1 0 0,0 0-1,0 0 1,0 1 0,1-1 0,-1 1 0,1 0 0,-1 0 0,1 0 0,7-3 0,-10 5 38,0 0-1,1-1 1,-1 1 0,0 0 0,1 0 0,-1-1 0,0 1 0,1 0 0,-1 0 0,0 1 0,1-1 0,-1 0 0,0 0 0,0 1 0,1-1 0,-1 1 0,0-1 0,0 1 0,1-1-1,-1 1 1,0 0 0,0 0 0,0-1 0,0 1 0,0 0 0,0 0 0,0 0 0,0 0 0,0 0 0,-1 0 0,1 0 0,0 1 0,-1-1 0,1 0 0,-1 0 0,1 3-1,0-2 12,0 1-1,-1 0 1,1-1-1,-1 1 1,0 0-1,0 0 1,0 0-1,0-1 1,-1 1-1,1 0 1,-1 0-1,0 3 1,-15 33 23,11-27-23,2-5 37,0 0 0,-1 0-1,0 0 1,-1 0 0,-10 12-1,13-17 9,0 0 0,-1 1 0,1-1 0,-1 0 0,1 0 0,-1 0 0,0-1 0,0 1 0,0-1 0,0 1 0,0-1 0,0 0 0,0 0 0,0 0 0,0-1 0,-6 2 0,8-2 29,1 1-47,1 0 0,-1 0 0,0 1 1,1-1-1,-1 0 0,1 0 0,-1 1 0,1-1 0,0 0 0,-1 0 0,1 0 1,0 0-1,0 0 0,2 2 0,15 12 403,-16-13-383,11 7-154,1 1-1,0-2 0,1 0 1,-1-1-1,27 9 0,-21-8-469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5:07.42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206 11 4736,'-5'-10'6430,"5"17"-5863,-7 218 3698,1 78-2882,11-184-242,-5-118-1123,1-1 1,-1 1-1,0 0 0,0 0 1,0-1-1,0 1 0,0 0 1,-1 0-1,1 0 0,0-1 1,0 1-1,0 0 1,-1 0-1,1-1 0,0 1 1,-1 0-1,1 0 0,0-1 1,-1 1-1,1-1 0,-1 1 1,0 0-1,1-1 0,-1 1 1,1-1-1,-1 1 0,0-1 1,1 1-1,-1-1 0,0 0 1,1 1-1,-1-1 0,0 0 1,0 0-1,1 1 0,-2-1 1,-2 0-16,0 0 1,0-1-1,0 1 1,0-1 0,0 0-1,-5-1 1,-12-3-31,9 4-8,-1 1 0,0 0-1,1 1 1,-1 0 0,1 1-1,-1 1 1,-21 7 0,34-10 39,0 0-1,0 0 1,-1 0 0,1 0 0,0 0-1,0 0 1,0 0 0,0 1 0,0-1 0,0 0-1,0 0 1,0 0 0,0 0 0,0 0 0,0 0-1,0 0 1,0 0 0,0 0 0,0 1-1,0-1 1,0 0 0,0 0 0,0 0 0,0 0-1,0 0 1,0 0 0,0 0 0,0 0 0,0 0-1,0 1 1,0-1 0,0 0 0,0 0-1,0 0 1,1 0 0,-1 0 0,0 0 0,0 0-1,0 0 1,0 0 0,0 0 0,0 0 0,0 0-1,0 1 1,0-1 0,0 0 0,1 0-1,-1 0 1,0 0 0,0 0 0,0 0 0,0 0-1,0 0 1,0 0 0,7 3 252,2-1-28,0 0 0,1-1 1,-1 0-1,0-1 0,1 1 1,13-3-1,-10 1-125,39-1 151,97-9-199,-113 7 61,27-5-2130,-51 7-475,0-1 0,22-9 0,-15 8-353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5:07.78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32 42 7136,'-31'-11'3232,"39"6"-2816,5 2 1344,5 6-1056,13-6 640,4 3-800,9-4-160,5 0-224,15-5-64,-2 6-32,5 0-128,-3 3 32,-2 0-2240,-5 6 1248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5:08.28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220 572 4480,'-2'-1'234,"1"1"0,-1-1 0,1 1 0,-1-1 0,1 1 0,0 0 0,-1-1 0,1 1 0,-1 0 0,1 0 0,-1 0 0,1 1 0,-1-1 1,1 0-1,-1 0 0,1 1 0,-1-1 0,1 1 0,-1-1 0,1 1 0,0 0 0,-1-1 0,1 1 0,0 0 0,-2 1 0,-3 3 149,0 1-1,0-1 1,-7 9-1,10-10-163,-13 12 323,-6 7-6,1 1-1,1 1 0,-28 45 0,44-63-438,1 0 1,0 0-1,1 0 0,0 0 1,-3 14-1,5-19-53,0 0-1,0 0 0,0 0 0,0 0 1,0 1-1,0-1 0,1 0 1,-1 0-1,0 0 0,1 0 0,1 2 1,-2-3-6,1 0 0,0 0 1,-1 0-1,1 0 0,0 0 1,0 0-1,0 0 0,0-1 0,-1 1 1,1 0-1,0-1 0,0 1 1,0 0-1,0-1 0,1 0 1,-1 1-1,0-1 0,0 0 1,0 1-1,0-1 0,2 0 0,1 0 21,0 0 0,0 0-1,0 0 1,0-1 0,0 0-1,-1 0 1,1 0-1,0 0 1,-1 0 0,1-1-1,-1 0 1,7-4 0,-1 0 47,0 0 1,-1-1 0,11-11 0,-10 7-40,0 0 0,0 0 0,-1-1 0,-1 0 0,9-20 0,-11 24-37,23-52 16,-2-1 0,19-66 0,-10 14-275,28-155 0,-61 254 42,0-1 0,-1 1 1,-1-18-1,0 32 171,0-1 0,0 1 1,0-1-1,0 0 0,0 1 0,0-1 0,-1 0 1,1 1-1,0-1 0,0 0 0,0 1 0,-1-1 0,1 1 1,0-1-1,-1 1 0,1-1 0,-1 0 0,0 1 13,1 0-1,0-1 1,0 1 0,-1 0-1,1 0 1,0 0-1,-1 0 1,1 0-1,0 0 1,-1 0 0,1 0-1,0 0 1,0 0-1,-1 0 1,1 1-1,0-1 1,-1 0 0,1 0-1,0 0 1,0 0-1,-1 0 1,1 1-1,0-1 1,0 0-1,-1 0 1,-17 21-18,18-21 16,-13 19 24,2 0 1,0 1-1,1 1 0,1-1 0,0 2 0,-8 35 1,-18 137 585,35-190-598,-11 119 525,10-101-453,2 0 0,1 0 0,6 32 0,-7-47-195,1 0-1,0-1 1,1 1 0,0-1 0,0 0-1,5 9 1,-7-13-121,1 0 1,-1 0-1,1 0 1,-1-1-1,1 1 1,0 0-1,-1-1 1,1 1-1,0-1 1,0 1-1,0-1 0,0 0 1,1 0-1,-1 0 1,0 0-1,0 0 1,1 0-1,-1-1 1,0 1-1,4 0 1,-3-2-363,0 1 1,0-1 0,0 0-1,0 1 1,0-1-1,5-3 1,-7 4 515,29-13-2797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5:08.63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81 15 7456,'0'-2'710,"0"-7"459,0 9-1124,0 0 0,0 0-1,0 0 1,0-1 0,0 1-1,0 0 1,0 0-1,0 0 1,0 0 0,0 0-1,0-1 1,0 1-1,0 0 1,0 0 0,0 0-1,0 0 1,0 0 0,-1 0 44,1-1-45,0 1 1,0 0 0,0 0-1,0 0 1,0 0-1,0 0 1,-1 0 0,1 0-1,0 0 1,0 0 0,0 0-1,0 0 1,0 0-1,-1 0 1,1 0 0,0 0-1,0 0 1,0 0-1,0 0 1,0 0 0,0 0-1,-1 0 1,1 0 0,0 0-1,0 0 1,0 0-1,0 0 1,-1 2 210,0-1 0,1 1 1,-1-1-1,1 1 0,0 0 0,-1-1 1,1 1-1,0 0 0,0 1 0,-2 15 217,-10 36 1109,-32 165 1211,35-146-2067,3 1 1,8 145-1,-1-211-661,0-1 0,0 0 0,1 0-1,0 1 1,0-1 0,1 0 0,0 0 0,0-1 0,0 1 0,1-1 0,0 0-1,0 0 1,1 0 0,0 0 0,7 6 0,-7-7-241,1-1 1,-1 0-1,1 0 1,1-1-1,-1 0 1,0 0-1,1 0 1,-1-1-1,1 0 1,0 0-1,0-1 1,-1 1-1,1-2 1,0 1-1,0-1 1,8 0-1,1-2-3390,24-4-1,-14 2 528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5:09.01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0 133 10720,'0'-8'4864,"31"5"-4256,-10-5 1535,2 3-1311,25-15-192,4 6-416,18-6-192,1 4 0,-1-3-1248,-3 7 672,-16 4-6335,-7 8 3807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5:39.67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36 3 3232,'-2'-1'154,"-1"0"1,1 1-1,-1 0 0,1-1 1,0 1-1,-1 0 0,1 0 1,-15 6 6546,32 1-1911,-8-3-3565,2 0-647,-1-1 0,1-1-1,-1 1 1,1-2-1,0 1 1,14 0-1,56-3 628,11-9-604,-10 0-2147,-27 9-5268,-27 6-1042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5:21.80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338 441 2816,'0'-1'355,"0"-1"0,0 1-1,0-1 1,0 0 0,-1 1 0,1-1-1,-1 1 1,1-1 0,-1 1 0,1-1 0,-1 1-1,0-1 1,0 1 0,0-1 0,0 1 0,0 0-1,0 0 1,-2-2 0,-2 1-211,-1 0-1,0 0 1,0 0 0,0 1 0,0 0-1,-1 0 1,1 1 0,0 0-1,0 0 1,-10 1 0,-1 1 72,-1 2 0,-26 7 0,30-5-57,1 0-1,-1 0 0,1 1 0,1 1 0,-1 0 1,1 1-1,1 0 0,-20 21 0,27-25-81,0 0 0,0 1 0,1-1 0,-1 1 0,1 0 0,1 0-1,-1 0 1,1 0 0,0 0 0,1 0 0,-1 1 0,1-1 0,0 7 0,0-8-33,1-1 0,0 0 1,0 0-1,1 0 1,-1 0-1,1 0 0,0 0 1,0 0-1,0 0 1,0 0-1,1 0 0,0 0 1,-1-1-1,1 1 1,1-1-1,-1 1 1,1-1-1,-1 0 0,1 0 1,0 0-1,5 4 1,-2-3 22,0-1 1,1 1 0,-1-1-1,1-1 1,0 1 0,0-1-1,0-1 1,0 1 0,0-1-1,0 0 1,0-1 0,1 0-1,12-1 1,2-2 44,0 0 1,0-2-1,25-8 1,-20 4-47,0-1 0,0-1 0,-1-2 1,27-16-1,-35 17-27,-1-1 1,0 0 0,-1-1-1,0-1 1,-1 0-1,15-21 1,-13 12 4,-2 0 0,0-1 0,21-52 0,21-86 3,-41 115-89,-11 32 114,0 0 0,-1 0 0,0 0 0,-1 0 0,1-31 0,-4 47-75,0 0 1,0 0-1,0 0 0,0 0 1,0 0-1,0-1 0,0 1 0,0 0 1,0 0-1,0 0 0,0 0 1,0 0-1,0-1 0,0 1 1,0 0-1,0 0 0,0 0 0,0 0 1,0-1-1,0 1 0,0 0 1,0 0-1,0 0 0,0 0 0,0 0 1,0-1-1,0 1 0,0 0 1,-1 0-1,1 0 0,0 0 1,0 0-1,0 0 0,0 0 0,0-1 1,0 1-1,-1 0 0,1 0 1,0 0-1,0 0 0,0 0 0,0 0 1,0 0-1,-1 0 0,1 0 1,0 0-1,0 0 0,0 0 0,0 0 1,0 0-1,-1 0 0,1 0 1,0 0-1,-9 9 64,-8 15 168,10-4 16,-11 39-1,8-22-317,-24 111 333,1 0-77,-14 27 478,46-167 148,6-9-429,9-12-221,-11 9-94,32-37 72,-28 30-167,2 0 0,-1 1-1,17-14 1,-15 16-66,0 0-1,0 1 0,1 1 0,21-11 0,-29 16 76,0 0 0,0 0 0,-1 0 0,1 0 0,0 0 0,0 1 0,0-1 0,0 1 0,0 0 0,0 0 0,0 0 0,0 0 0,0 1 0,0-1 0,0 1 0,-1-1 0,1 1 0,0 0 0,0 0 0,0 0 0,-1 1 0,1-1 0,-1 1 0,1-1 0,-1 1 0,0 0 0,3 2 0,-3-1 25,0 1 0,0-1-1,-1 0 1,0 0-1,1 1 1,-1-1-1,0 0 1,0 1-1,-1-1 1,1 1 0,-1 0-1,0 5 1,0-4 20,1 0 1,-1 1 0,1-1-1,0 0 1,1 0-1,2 7 1,-2-9-6,-1 0 0,1 0-1,0-1 1,0 1 0,0-1 0,1 0-1,-1 1 1,1-1 0,-1 0 0,1 0-1,-1-1 1,1 1 0,0 0 0,0-1-1,0 0 1,0 0 0,0 0 0,0 0-1,1 0 1,-1 0 0,0-1 0,0 0-1,0 1 1,1-1 0,-1 0 0,4-1-1,9-1 171,1-1 0,-1 0 0,30-10 0,-30 8-182,5-1 44,-9 2-40,0 1 1,0-2-1,0 1 0,19-11 0,43-38-6,-67 49-38,0-2-1,-1 1 0,1-1 0,-1 0 0,7-8 1,-52 51-1034,-14 32 969,48-62 101,1 0-1,0 1 1,1-1-1,-1 1 1,1 0 0,1-1-1,-1 1 1,0 10-1,2-15 45,1 0-1,0 0 0,0 0 0,0 0 0,1 0 0,-1 0 0,1 0 0,1 4 1,-2-6-32,0-1 1,0 1-1,1 0 1,-1 0-1,1 0 1,-1-1-1,1 1 1,-1 0-1,1 0 1,-1-1-1,1 1 1,-1-1-1,1 1 1,0 0-1,0-1 1,-1 1-1,1-1 1,0 1 0,0-1-1,-1 0 1,1 1-1,0-1 1,0 0-1,0 0 1,0 1-1,-1-1 1,1 0-1,0 0 1,0 0-1,0 0 1,1 0-1,1-1 29,0 0 0,0 0 1,-1 0-1,1 0 0,0 0 0,0-1 0,-1 1 0,1-1 0,-1 0 0,1 0 0,-1 0 0,0 0 0,3-3 0,26-35 200,-26 32-97,28-47 53,-23 37-612,21-29 0,-30 46 390,-1 0 0,1 0-1,0 0 1,-1 1-1,1-1 1,0 0 0,0 0-1,0 0 1,0 0 0,0 1-1,0-1 1,0 0-1,0 1 1,0-1 0,0 1-1,0-1 1,0 1 0,0 0-1,0 0 1,0-1-1,1 1 1,-1 0 0,0 0-1,0 0 1,0 0 0,1 0-1,-1 0 1,0 0-1,0 1 1,0-1 0,0 0-1,2 1 1,-1 0 14,0 1 1,0 0-1,1 0 0,-1-1 1,0 1-1,0 1 1,-1-1-1,1 0 0,0 0 1,-1 1-1,1-1 1,1 5-1,5 11 108,-5-9-56,1 0-1,0 0 1,11 15 0,-14-23-11,1 1-1,-1 0 1,0-1-1,1 1 1,0-1-1,-1 1 1,1-1 0,0 0-1,0 1 1,0-1-1,0 0 1,0 0-1,0-1 1,0 1-1,0 0 1,0-1 0,0 1-1,0-1 1,0 0-1,1 1 1,-1-1-1,3 0 1,4-2 102,-1 1 0,1-1 0,0 0 0,-1-1 0,13-5 0,39-24-123,-43 22-92,0 1 0,35-13-1,-46 20 23,3-2-51,1 2-1,-1-1 1,1 1 0,0 0-1,10 1 1,-19 1 100,0 0-1,0 0 1,0 0 0,0 0 0,0 0 0,0 0 0,0 1 0,-1-1-1,1 0 1,0 1 0,0-1 0,0 1 0,0-1 0,-1 1 0,1-1 0,0 1-1,-1-1 1,1 1 0,0 0 0,-1-1 0,1 1 0,-1 0 0,1 0 0,-1-1-1,1 1 1,-1 0 0,1 0 0,-1 0 0,0 0 0,0 0 0,1-1-1,-1 1 1,0 0 0,0 0 0,0 0 0,0 0 0,0 0 0,0 0 0,0 0-1,-1 1 1,1 1 19,0 1-1,-1-1 1,0 1 0,1-1-1,-1 0 1,-1 1-1,1-1 1,-3 5 0,0 0 376,6-7-12,13-10 173,2-1-548,-15 9-36,0 0 0,1 0-1,-1 0 1,1 0 0,-1 0-1,1 1 1,-1-1 0,1 1-1,-1-1 1,1 1 0,-1 0-1,1 0 1,-1 0 0,1 1-1,0-1 1,-1 0 0,1 1-1,-1 0 1,0 0 0,1-1-1,-1 1 1,1 1 0,-1-1-1,0 0 1,3 3 0,-1-1 5,1 1 1,-2 0-1,1 0 1,4 6-1,-5-6 61,0 0 0,1 0 0,0 0 0,0 0 0,6 4 0,-9-7 5,1 0 1,0-1 0,0 1 0,0-1-1,0 1 1,0-1 0,0 0-1,0 0 1,0 0 0,0 0-1,0 0 1,0 0 0,-1 0 0,1-1-1,0 1 1,0-1 0,0 1-1,3-2 1,6-3 74,20-11 0,-15 7-128,7-2 13,33-19 167,-17 11-111,-28 15-134,0-1 0,11-8-1,-57 32-816,20-8 909,1 1 1,0 1-1,1 0 0,0 1 0,1 0 1,0 1-1,1 0 0,-16 33 1,26-48 13,0 1 1,1 0 0,-1-1 0,1 1-1,-1 0 1,1 0 0,0 0-1,-1 0 1,1-1 0,0 1 0,0 0-1,-1 0 1,1 0 0,0 0 0,0 0-1,0 1 1,12-7 450,-1-1-522,0 0 73,-6 3-59,0 0 0,0 0 0,0 1 1,0 0-1,1 0 0,8-2 0,-13 4 18,0 0 0,1 0 0,-1 0 0,1 0 0,-1 0 0,0 0 0,1 1 0,-1-1 0,0 0 0,1 1 0,-1-1 0,0 1 0,0-1-1,1 1 1,-1 0 0,0 0 0,0-1 0,0 1 0,0 0 0,0 0 0,0 0 0,0 0 0,0 0 0,0 0 0,0 1 0,-1-1 0,1 0 0,0 0 0,-1 1 0,1-1 0,-1 0-1,0 0 1,1 3 0,2 8-35,0 0-1,-1 0 1,-1 0-1,0 23 1,-8 51-96,-1-40 232,-2 0 0,-2-1 0,-35 86 0,45-126 25,-1 0 1,1 0 0,-1 0-1,0 0 1,0-1-1,-1 1 1,1-1 0,-8 7-1,11-11-97,0 0 0,-1 1-1,1-1 1,0 0-1,-1 1 1,1-1 0,0 0-1,-1 0 1,1 1-1,-1-1 1,1 0 0,0 0-1,-1 0 1,1 1-1,-1-1 1,1 0 0,-1 0-1,1 0 1,0 0-1,-1 0 1,1 0 0,-1 0-1,1 0 1,-1 0-1,1 0 1,-1 0 0,1 0-1,0 0 1,-2-1 0,2 0 3,-1 1 1,0-1 0,1 0 0,-1 1 0,1-1 0,-1 0-1,1 0 1,-1 1 0,1-1 0,0 0 0,-1 0 0,1 0 0,0 0-1,-1-1 1,1-1 12,-1-1-1,0 0 1,1 0-1,0 1 1,0-1-1,1-7 1,2-1-47,1 1 1,0 0-1,1 1 0,0-1 1,0 1-1,1 0 1,1 0-1,0 1 0,0 0 1,1 0-1,0 0 0,0 1 1,10-7-1,14-9 58,2 1 0,51-26 0,-13 9-71,-41 20 136,-1 0 1,38-34-1,-55 41-23,1 0 0,-2-1 0,0 0 0,-1-1 0,-1 0 0,14-24 0,-21 32-42,0 1-92,0 0 0,0-1 0,3-10 0,-6 15 42,1 0 1,-1 0-1,0 0 1,0 0-1,0 0 1,0 0-1,0 0 1,0 0-1,-1 0 1,1 0-1,0 0 1,-1 0-1,0 0 1,1 0-1,-1 1 0,-2-4 1,3 5 6,-1 0 0,1 0 0,-1 0 0,1-1 0,-1 1 0,1 0 0,-1 0 0,1 0 0,0 1 0,-1-1 0,1 0 0,-1 0 0,1 0 0,-1 0 0,1 0 0,-1 1 0,1-1 0,0 0 0,-1 0 0,1 0 0,0 1 0,-1-1 0,1 0 0,-1 1 0,1-1 0,0 0 0,0 1 0,-1-1 0,1 1 0,-1 0-15,-2 2 120,1 0 1,-1 0-1,1 0 0,0 1 0,0-1 0,0 1 1,0-1-1,0 1 0,1 0 0,0 0 0,0-1 1,0 1-1,0 0 0,0 0 0,1 0 0,0 0 1,0 0-1,0 6 0,0-8-53,1 1 0,-1-1 1,0 0-1,1 0 0,-1 0 0,1 0 0,0 0 1,0 0-1,-1 0 0,1 0 0,1 0 1,-1 0-1,0 0 0,0 0 0,1-1 1,-1 1-1,1 0 0,-1-1 0,1 0 0,0 1 1,0-1-1,-1 0 0,1 0 0,0 0 1,0 0-1,0 0 0,0 0 0,0 0 0,1-1 1,-1 1-1,0-1 0,0 0 0,0 1 1,3-1-1,3-2-273,-1 1-1,0-1 1,1 0 0,-1 0-1,0-1 1,0 0 0,0-1 0,-1 1-1,9-7 1,17-8-3474,59-20-7997,-42 20 6678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5:23.63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13 259 3488,'-1'1'281,"0"-1"0,0 1 0,-1-1 1,1 1-1,0 0 0,0-1 0,0 1 0,0 0 0,0 0 1,-1 1-1,2-1-153,0-1 1,0 1-1,0-1 1,0 0-1,4 6 2313,-4-6-2313,0 0 0,0 0 1,1 1-1,-1-1 1,0 0-1,1 0 1,-1 0-1,0 0 1,1 0-1,-1 0 1,1 0-1,1 1 76,0-1-1,0 1 1,0-1 0,0 1-1,0-1 1,0 0 0,0 0-1,0 0 1,0 0 0,0-1 0,0 1-1,0 0 1,0-1 0,3-1-1,27-12 1288,-27 11-1328,144-83 1501,-129 76-1593,-1-1-1,-1-1 0,23-19 1,-35 27-36,0-1 1,-1 0-1,0 0 1,0-1-1,-1 1 1,0-1-1,1 0 1,-2 0-1,1-1 1,-1 1-1,0-1 1,0 0-1,2-12 1,-4 18-36,-1 0 0,0 1-1,0-1 1,0 0 0,1 0 0,-1 1 0,0-1 0,0 0 0,0 0 0,-1 0-1,1 1 1,0-1 0,0 0 0,0 0 0,0 1 0,-1-2 0,1 2 2,-1 0 1,1 0-1,0 0 1,-1 0-1,1 0 1,0 0-1,0 0 1,-1 0-1,1 0 1,0 0-1,-1 0 1,1 0-1,0 0 1,0 0-1,-1 0 1,1 0-1,0 1 1,0-1-1,-1 0 1,1 0-1,0 0 1,0 1-1,-1-1 1,1 0-1,0 0 1,0 0-1,-1 1 1,-17 23 217,17-23-199,-3 6 68,-1 0-1,1 1 1,1-1-1,-1 1 1,1 0-1,1 0 1,-1 0 0,1 0-1,1 0 1,-2 14-1,3-18-33,0 0 1,0 0-1,1 1 0,-1-1 0,1 0 0,0 0 1,0 0-1,0 0 0,0 0 0,1-1 0,-1 1 0,1 0 1,0-1-1,0 1 0,1-1 0,-1 1 0,1-1 1,0 0-1,0 0 0,0 0 0,0-1 0,0 1 0,6 3 1,-3-3 16,-1-1 0,1 0 0,-1 0 0,1-1 0,0 1 1,0-1-1,0-1 0,0 1 0,-1-1 0,1 0 0,0 0 1,0-1-1,0 1 0,0-1 0,0-1 0,10-3 0,-2 0-18,1 0-1,-2-2 0,1 1 1,-1-2-1,19-12 0,4-13-34,-28 25-82,1 0 0,17-13 0,-20 18 63,14-8-239,-19 11 230,0-1 1,-1 1 0,1 0-1,-1 0 1,1 0 0,-1 0-1,1 0 1,-1 0 0,1 0 0,0 0-1,-1 0 1,1 1 0,-1-1-1,1 0 1,-1 0 0,1 0-1,-1 1 1,1-1 0,-1 0-1,1 1 1,-1-1 0,1 0-1,-1 1 1,0-1 0,1 0-1,-1 1 1,1-1 0,-1 1-1,0-1 1,1 1 0,-1-1-1,0 1 1,0-1 0,1 1-1,-1 0 1,1 4 34,0 0 0,0 0 1,0 0-1,-1 0 0,0 0 0,0 0 1,0 0-1,0 1 0,-2 5 0,0 13 176,0-12 6,1-6 183,10-10-25,-4 0-346,0 0 0,-1-1 0,1 1 0,-1-1 0,6-9 0,11-10 4,-14 16-62,0 1 0,0 0 0,1 1 0,0 0 0,1 0 0,0 0 0,-1 1 0,1 1-1,1-1 1,-1 1 0,1 1 0,0 0 0,19-3 0,-19 5 8,0 1 1,0 0-1,0 0 1,0 2-1,0-1 0,-1 1 1,19 6-1,65 31 502,-61-25-355,13 8-554,-15-6-4845,-16-8-252,-2-1 2553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5:24.02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67 12 6720,'-44'-11'3040,"26"11"-2624,14 0 64,16 0-3936,6 0 1888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5:25.44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1 896 3808,'3'-3'1012,"1"0"0,-1 0-1,0 0 1,0 0 0,3-6 0,3-2 143,97-97 3501,-90 89-4248,0 0-1,-1-1 1,19-34-1,25-68 224,55-169-356,-71 176-326,-26 62-184,-16 48 174,0-1 0,0 1-1,-1 0 1,1 0 0,-1 0 0,0-1-1,-2-9 1,2 15 57,0 0 0,0-1-1,0 1 1,0 0 0,-1-1-1,1 1 1,0-1 0,0 1 0,0 0-1,0-1 1,-1 1 0,1 0 0,0 0-1,0-1 1,-1 1 0,1 0-1,0-1 1,0 1 0,-1 0 0,1 0-1,0 0 1,-1-1 0,1 1-1,0 0 1,-1 0 0,1 0 0,-1 0-1,1 0 1,0 0 0,-1-1-1,1 1 1,0 0 0,-1 0 0,1 0-1,-1 0 1,1 0 0,0 1 0,-1-1-1,1 0 1,0 0 0,-1 0-1,1 0 1,-1 0 0,1 0 0,0 1-1,-1-1 1,1 0 0,0 0-1,0 0 1,-1 1 0,1-1 0,0 0-1,-1 1 1,1-1 0,-20 19-55,19-18 60,-7 9-2,1 0 1,0 1-1,0 0 0,1 0 1,0 1-1,1-1 1,-6 20-1,2-6 0,-7 17-3,-62 154 184,-40 35 123,64-130 72,21-46 209,23-39 206,-12 27 1,24-48-736,1-1 0,0 1 0,1 1-1,-1-1 1,1 0 0,0 1 0,0-1 0,6-3 0,-2 0-26,53-47 15,25-23 34,67-106-158,-108 117 59,-45 67 18,0 0 0,0-1 0,0 1-1,1 0 1,-1 0 0,0-1 0,0 1 0,0 0 0,1 0 0,-1-1 0,0 1-1,0 0 1,0 0 0,1 0 0,-1 0 0,0-1 0,1 1 0,-1 0-1,0 0 1,0 0 0,1 0 0,-1 0 0,0 0 0,1 0 0,-1 0-1,0 0 1,1 0 0,-1 0 0,0 0 0,0 0 0,1 0 0,-1 0-1,0 0 1,1 0 0,-1 0 0,0 0 0,0 0 0,1 0 0,-1 0-1,0 1 1,1-1 0,-1 0 0,0 0 0,0 0 0,1 1 0,-1-1 0,0 0-1,0 0 1,0 1 0,0-1 0,1 0 0,-1 0 0,0 1 0,0-1-1,0 0 1,0 0 0,0 1 0,0-1 0,0 0 0,1 1 0,-1-1-1,0 1 1,4 20-98,9 82 75,-12-94 37,0-1 1,1 0-1,0 0 0,0-1 1,0 1-1,1 0 0,7 12 1,-8-16 14,1 0 1,-1-1-1,1 1 0,0-1 0,0 0 1,0 1-1,0-1 0,0-1 1,1 1-1,0 0 0,-1-1 1,1 0-1,0 0 0,0 0 0,8 3 1,9-1 62,-1 0 0,1-1 0,-1-2 1,1 0-1,0-1 0,-1-1 0,1 0 0,-1-2 1,1-1-1,35-10 0,-46 10-39,1 0 0,-1-1-1,-1 0 1,1 0 0,-1-1 0,0 0-1,0 0 1,0-1 0,14-16 0,-19 18-72,0 0 1,1 0 0,-2-1-1,1 0 1,-1 1-1,0-1 1,0-1-1,0 1 1,-1 0-1,0-1 1,0 1 0,-1-1-1,0 0 1,0 1-1,0-1 1,-1-12-1,0 17 1,-1 0 0,1 0 0,0 1 1,-1-1-1,1 0 0,-1 0 0,1 0 0,-3-3 0,3 5 11,0-1 1,-1 1 0,1-1-1,0 1 1,-1-1-1,1 1 1,-1 0 0,1-1-1,-1 1 1,1-1-1,-1 1 1,1 0-1,-1 0 1,1-1 0,-1 1-1,1 0 1,-1 0-1,1 0 1,-1-1 0,0 1-1,-1 0-11,0 1-1,0-1 1,1 1-1,-1-1 1,0 1-1,1 0 1,-1-1-1,0 1 1,1 0-1,-1 0 1,1 0-1,-1 0 1,1 0-1,0 1 1,0-1-1,-1 0 1,1 1-1,-1 1 1,-5 5-16,1 0 1,0 1 0,1 0 0,0 0-1,0 0 1,1 0 0,-5 17 0,7-22 56,1-1 1,0 1 0,1 0 0,-1 0-1,1 0 1,0 0 0,0-1 0,0 1 0,0 0-1,1 0 1,-1 0 0,1 0 0,0-1-1,0 1 1,0 0 0,1-1 0,0 1 0,-1-1-1,1 1 1,0-1 0,0 0 0,1 0-1,-1 0 1,5 4 0,-3-3 62,1-1 0,0 1 0,0-1-1,0 0 1,0 0 0,0 0 0,1-1 0,-1 0-1,1 0 1,0 0 0,9 1 0,-6-2-22,0 0 1,0-1-1,0 0 0,0-1 0,0 0 1,0 0-1,10-3 0,-4-1 1,0 0-1,0-1 1,0-1-1,-1 0 1,0-1-1,-1 0 0,0-1 1,19-16-1,-19 13-27,0-1-1,-1 0 1,-1 0-1,19-28 1,-27 35-56,1 0 0,-1 0 0,0 0 1,-1-1-1,0 1 0,0-1 0,0 1 0,0-1 1,-1 0-1,0 0 0,-1 0 0,0 1 0,0-1 1,0 0-1,-2-10 0,2 16 9,-1 0 0,1-1 0,0 1 0,-1 0 0,1 0 0,-1 0 0,1 0 0,-1 0 0,1 0-1,-1 0 1,0 0 0,-1-2 0,1 3 3,1 0 0,0-1 0,-1 1-1,1 0 1,-1-1 0,1 1 0,-1 0-1,0 0 1,1 0 0,-1 0 0,1-1-1,-1 1 1,1 0 0,-1 0 0,1 0-1,-1 0 1,0 0 0,1 0-1,-2 1 1,0-1-20,0 1-1,1 0 0,-1 0 1,0 0-1,0 0 0,0 0 1,1 1-1,-1-1 0,1 1 1,-1-1-1,1 1 0,-2 1 1,-4 7 25,1 0 0,0 1 0,0-1 0,1 1 0,1 0 0,0 0 0,0 0 1,1 1-1,1-1 0,0 1 0,-1 22 0,3-30 44,0 0 1,1 0-1,-1-1 1,1 1-1,0 0 1,0 0-1,0 0 1,0-1-1,1 1 0,-1-1 1,1 1-1,0-1 1,5 7-1,-3-6 2,0 0 0,0 0-1,0 0 1,1 0 0,0-1-1,-1 0 1,1 0 0,8 4 0,7 0 57,-1-1 0,1 0 0,0-1 0,23 2 0,-37-6-72,19 2-837,41 1 0,-22-4-261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5:28.58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14 222 3072,'-1'0'112,"0"0"0,1 0 1,-1 0-1,0 0 0,0 1 0,1-1 1,-1 0-1,0 0 0,1 1 0,-1-1 1,0 1-1,1-1 0,-1 0 0,-1 2 1,2-2-45,0 0 0,0 1 1,0-1-1,0 0 1,-1 0-1,1 1 1,0-1-1,0 0 0,0 0 1,0 1-1,0-1 1,0 0-1,0 1 0,0-1 1,0 0-1,0 1 1,0-1-1,0 0 1,0 0-1,0 1 0,0-1 1,0 0-1,0 1 1,0-1-1,0 0 0,0 0 1,1 1-1,-1-1 1,0 0-1,0 0 1,0 1-1,0-1 0,1 0 1,-1 0-1,0 1 1,0-1-1,0 0 0,1 0 1,-1 0-1,0 0 1,1 1-1,-1-1 1,0 0-1,1 0 0,5 4 387,1 0 0,0-1-1,0 0 1,1 0-1,-1 0 1,0-1-1,1 0 1,0-1-1,-1 0 1,1 0-1,0 0 1,0-1 0,-1-1-1,14-1 1,-16 2-379,0-1 1,0 0 0,0-1 0,0 1 0,-1-1-1,1 0 1,0-1 0,-1 1 0,1-1 0,-1 1-1,0-1 1,0-1 0,0 1 0,0 0-1,-1-1 1,1 0 0,-1 0 0,0 0 0,0 0-1,0-1 1,-1 1 0,1-1 0,2-6 0,-3 0-84,0 0 1,0-1 0,-1 1 0,0 0-1,-1 0 1,0-1 0,-1 1 0,-1 0-1,1 0 1,-2 0 0,-5-19 0,7 28-31,1 0 1,-1 0 0,0 0-1,0 1 1,1-1-1,-1 0 1,0 1 0,0-1-1,-1 1 1,1-1 0,0 1-1,0-1 1,-1 1-1,1 0 1,-1 0 0,1-1-1,-1 1 1,1 0-1,-1 0 1,0 1 0,0-1-1,-2-1 1,2 2 32,0 0 0,0 0 0,0 0 1,1 1-1,-1-1 0,0 0 0,0 1 0,1-1 1,-1 1-1,0 0 0,0-1 0,1 1 1,-1 0-1,1 0 0,-1 0 0,1 0 0,-1 0 1,1 1-1,0-1 0,0 0 0,-1 1 0,1-1 1,-2 3-1,-2 4 136,0 1 0,1-1-1,0 1 1,0 0 0,1 0 0,0 0 0,1 0 0,-3 15 0,3-10 116,1 0 0,0-1 1,1 1-1,1 0 1,2 19-1,-1-26-101,0 0 0,0 0 0,0 0 0,1-1 0,0 1 0,0-1 0,8 12-1,-9-15-82,0-1 0,0 1 0,0 0 0,1-1 0,-1 0 0,1 1 0,-1-1 0,1 0-1,0 0 1,0 0 0,0-1 0,0 1 0,0-1 0,0 0 0,0 0 0,1 0 0,-1 0-1,4 1 1,2-2 37,0 0 1,-1-1-1,1 0 0,0 0 0,16-5 0,42-19 156,-31 11-214,81-35 4,6-3-142,-119 51 92,-1-1 0,0 1-1,1 1 1,-1-1 0,1 0 0,0 1 0,-1 0-1,1 0 1,-1 0 0,5 0 0,-7 1 9,1-1-1,-1 0 1,0 1 0,1-1 0,-1 1 0,0 0-1,0-1 1,0 1 0,0 0 0,1 0-1,-1 0 1,0 0 0,0 0 0,-1 0 0,1 0-1,0 0 1,0 0 0,0 0 0,-1 0-1,1 1 1,0-1 0,-1 0 0,1 0 0,-1 1-1,0-1 1,1 0 0,-1 1 0,0-1-1,0 1 1,0 0 0,0 4 18,0 0-1,0 0 1,-1 0-1,0 0 1,0-1-1,-1 1 1,1 0-1,-1-1 1,0 1 0,-1-1-1,-5 10 1,-21 37 701,104-107 38,-69 51-762,3-3-95,0 1 1,1 0-1,19-9 0,-27 14 73,0 0 1,0 1-1,0-1 0,0 0 0,0 1 1,1-1-1,-1 1 0,0 0 1,0 0-1,0 0 0,0 0 0,1 0 1,-1 0-1,0 1 0,0-1 0,0 1 1,0-1-1,0 1 0,0 0 0,0 0 1,0 0-1,0 0 0,0 0 1,0 0-1,-1 1 0,4 2 0,3 5 8,0 1 0,-1 1 0,9 17 0,-5-9-25,-9-16 81,0 0 0,1 0 1,-1 0-1,1 0 0,0 0 1,-1-1-1,1 1 1,0-1-1,1 0 0,-1 0 1,0 0-1,1 0 0,-1 0 1,1-1-1,-1 1 0,1-1 1,0 0-1,0-1 1,-1 1-1,1 0 0,0-1 1,6 0-1,13-3 58,-1-1 1,1 0-1,-1-2 0,0-1 1,31-14-1,-40 14-65,0 0 1,0-1-1,0 0 1,-1-1-1,0 0 0,12-14 1,-20 19-45,0-1 1,0 1-1,0-1 1,-1 0-1,0 1 1,0-2-1,0 1 1,-1 0-1,0 0 1,0-1-1,0 1 1,-1-1-1,1 0 1,-1 1-1,-1-1 1,1 0-1,-1 0 0,0-7 1,0 11-12,0 0 0,-1 0-1,1 0 1,0 0 0,-1 0 0,1 0 0,-1 0 0,0 0 0,0 1-1,1-1 1,-1 0 0,0 0 0,-1 1 0,1-1 0,0 0 0,0 1-1,-1-1 1,1 1 0,-1 0 0,1-1 0,-1 1 0,0 0 0,1 0-1,-1 0 1,-3-1 0,3 2-4,-1-1-1,1 1 1,-1 0-1,1-1 1,-1 1-1,1 1 1,-1-1-1,1 0 1,-1 1-1,1-1 1,-1 1-1,1-1 1,0 1-1,-1 0 1,1 0-1,0 1 1,0-1-1,-4 3 1,-1 1 0,0 1 1,1 0-1,0 0 1,0 0-1,0 1 0,1 0 1,0 0-1,1 0 1,-1 1-1,1 0 1,1 0-1,-1 0 0,1 0 1,1 0-1,0 0 1,-2 11-1,4-17 41,0 1 0,0-1 0,1 1 0,-1 0-1,1-1 1,-1 1 0,1-1 0,0 1 0,0-1 0,0 1 0,0-1 0,0 1 0,1-1 0,-1 0-1,1 0 1,-1 0 0,1 0 0,0 0 0,0 0 0,0 0 0,0-1 0,0 1 0,0-1 0,0 1-1,4 1 1,1 0 36,0 0-1,0 0 0,0 0 0,1-1 0,0 0 0,-1 0 0,11 0 1,-2-1 29,-1 0-1,1-1 1,0-1 0,0 0 0,-1-1 0,1-1 0,19-6 0,-25 6-77,-1 0 1,0-1-1,-1 0 1,1-1-1,-1 0 0,1-1 1,-1 1-1,-1-1 1,1-1-1,-1 0 0,0 0 1,11-15-1,4-6 48,-15 19-116,0 0 0,0 0 0,-1-1 0,6-11 0,-9 16-307,-2 9 140,-4 17 78,0 3 234,3-17-80,1 1 1,-1-1 0,1 1-1,1-1 1,0 1 0,0-1 0,0 0-1,4 8 1,-5-12 7,1 0-1,0 0 1,-1 0-1,1 0 1,0 0 0,1-1-1,-1 1 1,0-1-1,1 1 1,-1-1 0,1 0-1,0 0 1,0 0-1,-1 0 1,1-1 0,1 1-1,-1-1 1,0 0-1,0 0 1,6 1 0,9 1 57,1-2 1,-1-1 0,0 0 0,1-1 0,23-5 0,90-26 296,-114 26-343,0-1 0,0 0-1,-1-1 1,0-1 0,0 0-1,-1-1 1,0-1 0,-1-1-1,0 0 1,-1-1 0,0-1 0,-1 0-1,-1 0 1,15-23 0,-27 36-27,1 0-10,0 0 0,0 0 1,0-1-1,-1 1 0,1 0 0,0-1 1,-1 1-1,1 0 0,-1-1 1,0 1-1,1-2 0,-9 10-251,-37 51-54,-22 5 281,44-43 29,1 2 0,-22 25-1,41-43 25,0 1-1,0-1 0,0 1 1,1-1-1,-1 1 1,1 0-1,-2 8 0,3-12 2,1 1-1,0-1 1,0 0-1,-1 0 1,1 0-1,0 0 1,0 0-1,0 0 1,0 0-1,0 0 1,1 0-1,-1 0 0,0 0 1,0 0-1,1 0 1,-1 0-1,0 0 1,1 0-1,-1 0 1,1 0-1,0 0 1,-1 0-1,1 0 1,0 0-1,-1-1 0,1 1 1,0 0-1,0-1 1,0 1-1,-1 0 1,1-1-1,0 1 1,0-1-1,0 1 1,0-1-1,0 0 1,0 1-1,0-1 1,0 0-1,0 0 0,2 1 1,1-1 19,1 1-1,-1-1 1,1 0 0,-1 0 0,0 0-1,1-1 1,-1 0 0,0 0 0,1 0-1,-1 0 1,0 0 0,6-4 0,-4 2-4,0-1 0,-1 1 0,1-1 1,-1-1-1,0 1 0,0-1 1,6-7-1,-1-2-52,0-1 0,-1 0 0,-1 0 0,0-1 0,7-22 0,-11 23-49,-3 12 48,-1 1 0,1 0 0,-1 0 0,1 0 0,0 0 1,-1 0-1,1 0 0,2-3 0,-7 25-558,-20 58 407,13-48 168,-12 57-1,-14 61 82,30-126-44,-2 0 0,0 0 0,-2 0 0,0-1 0,-1-1 0,-1 0 0,-1 0 0,-1-2 1,-1 0-1,0 0 0,-25 19 0,32-31 12,0 0-1,-1 0 1,0-1 0,0-1-1,-13 5 1,19-8-22,1 0 0,-1 0 1,0 0-1,1-1 0,-1 0 1,1 1-1,-1-1 0,0-1 0,1 1 1,-1 0-1,0-1 0,1 0 1,-1 0-1,-5-2 0,8 3-25,0-1-1,-1 0 1,1 1-1,0-1 1,-1 0 0,1 0-1,0 0 1,0 0-1,0 0 1,0 0-1,0 0 1,0 0-1,0-1 1,0 1-1,0 0 1,0-1 0,1 1-1,-1 0 1,1-1-1,-1 1 1,1-1-1,-1 1 1,1-1-1,0 1 1,0-1 0,0 1-1,0-1 1,0 1-1,0-1 1,0 1-1,0-1 1,0 1-1,1-1 1,-1 1-1,1 0 1,0-2 0,2-5-12,0 1 1,1 0 0,0 0 0,0 0 0,1 0 0,0 1-1,6-7 1,44-37-1,-27 26-22,48-38 71,126-79 0,-135 96-46,0-5-8,-52 38 81,-1-1-1,0 0 1,12-15 0,10-11-22,-13 14 30,-1-1 1,-1-1-1,-2-1 1,-1 0-1,23-48 1,-38 73-363,-3 9 171,-2 10 22,-43 123-105,30-96 263,13-37-4,0 0-1,0 1 1,1-1 0,0 0-1,0 1 1,1-1 0,0 10-1,0-15-33,0 0 0,0-1 0,0 1 0,0-1 0,0 1 0,0 0 0,0-1-1,1 1 1,-1-1 0,0 1 0,0 0 0,1-1 0,-1 1 0,0-1 0,1 1 0,-1-1 0,0 1-1,1-1 1,-1 0 0,1 1 0,-1-1 0,1 1 0,-1-1 0,1 0 0,-1 1 0,1-1 0,-1 0 0,1 0-1,0 1 1,-1-1 0,1 0 0,-1 0 0,1 0 0,0 0 0,-1 0 0,1 0 0,-1 0 0,2 0-1,2-1 19,-1 1-1,1-1 0,0 0 0,-1 0 0,5-3 1,-3 2-10,12-6 9,0-1 1,-2-1-1,1 0 1,-1-1-1,0-1 1,15-16-1,33-25-393,-62 52 342,0 0 1,0 1-1,0-1 0,0 0 1,0 1-1,0-1 0,0 0 0,0 1 1,1 0-1,-1-1 0,0 1 1,0 0-1,0-1 0,0 1 0,1 0 1,0 0-1,-1 0 4,-1 0 0,1 1 1,-1-1-1,1 0 0,-1 0 0,1 1 0,-1-1 1,1 0-1,-1 1 0,0-1 0,1 0 0,-1 1 1,0-1-1,1 1 0,-1-1 0,0 1 0,1-1 1,-1 0-1,0 1 0,0-1 0,0 1 0,1-1 1,-1 1-1,0 0 0,0 3-27,1 1-1,-1-1 1,0 0 0,0 0-1,-1 0 1,1 0 0,-3 7 0,-7 21-69,-21 46 1,6-17 100,-9 32-141,-38 92 116,56-152 144,-1-1-1,-1 0 1,-33 43-1,44-66-15,1 0 1,-2-1-1,1 0 0,-1 0 1,0-1-1,-1 0 0,-18 12 1,26-19-85,0 1 0,0-1 0,-1 1 0,1-1 0,0 0 1,-1 1-1,1-1 0,0 0 0,-1 0 0,1 0 0,-1 0 1,1 0-1,0 0 0,-1 0 0,1-1 0,0 1 0,-1 0 1,1-1-1,0 1 0,0-1 0,-1 0 0,1 1 0,0-1 1,0 0-1,0 1 0,0-1 0,0 0 0,0 0 1,0 0-1,0 0 0,0 0 0,-1-2 0,-1-1 28,0 0 0,1-1-1,-1 1 1,1-1 0,0 0 0,-2-9 0,1 4-46,1 0 1,1-1-1,0 1 1,1-1 0,0 1-1,0-1 1,4-18-1,0 8-15,1 1 0,15-36 0,-13 40 28,1 0 0,0 1 0,1 0 0,1 1 0,0 0 0,1 0 0,1 1 0,0 0 0,1 1 0,14-10 0,-6 6-405,1 2-1,1 0 1,0 2-1,0 0 1,1 1 0,26-6-1,-36 12-1193,1 1-1,0 1 1,0 0 0,0 1-1,0 1 1,0 1-1,0 0 1,0 0 0,24 5-1,8 6-3069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5:30.26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104 520 4160,'-1'2'1799,"-3"-5"-1360,4 3-388,0 0-1,-1 0 1,1-1-1,0 1 1,0 0-1,0 0 0,-1 0 1,1-1-1,0 1 1,0 0-1,-1 0 1,1 0-1,0 0 0,0-1 1,-1 1-1,1 0 1,0 0-1,-1 0 1,1 0-1,0 0 1,-1 0-1,1 0 0,0 0 1,-1 0-1,1 0 1,0 0-1,0 0 1,-1 0-1,-23 16 3092,0 0-2017,19-12-818,0 1 1,1 0-1,-1 0 1,1 0 0,-4 6-1,6-8-227,1-1-1,-1 1 0,1 0 0,0-1 1,0 1-1,0 0 0,0 0 0,1 0 1,-1 0-1,1-1 0,0 1 0,0 0 1,0 0-1,0 4 0,0-6-43,0-1-1,1 1 0,-1 0 0,0 0 1,0 0-1,1 0 0,-1 0 1,0 0-1,1 0 0,-1 0 1,1 0-1,0 0 0,-1-1 1,1 1-1,-1 0 0,1-1 1,0 1-1,0 0 0,-1-1 1,1 1-1,0 0 0,0-1 1,0 0-1,0 1 0,0-1 1,0 1-1,0-1 0,0 0 1,0 0-1,0 1 0,0-1 1,0 0-1,1 0 0,4 0 87,-1-1 0,0 0 0,0 1 0,0-2 0,6-1 0,-7 2-76,12-3 81,0-1 0,0 0 0,0-1 0,-1-1 0,15-9 0,-27 14-97,-1 0 0,1 0 0,-1 0 0,1 0 0,-1 0 0,0 0-1,0-1 1,0 0 0,0 1 0,0-1 0,0 0 0,-1 0 0,1 0-1,-1 0 1,0 0 0,1-5 0,-1 3-25,-1 0 0,1 0 0,-1 0 0,0 1 0,-1-1 0,1 0 1,-1 0-1,0 0 0,0 1 0,-3-7 0,-1-1-104,0 0 1,-2 1 0,1-1-1,-1 1 1,-1 0-1,0 1 1,-14-15-1,18 21 11,1 1-7,0 0 0,0 0 1,-1 0-1,-5-4 0,8 7 80,0-1 1,1 1 0,-1-1-1,0 1 1,1 0 0,-1 0-1,0-1 1,1 1 0,-1 0-1,0 0 1,1 0 0,-1 0-1,0 0 1,0 0 0,1 0-1,-1 0 1,0 0 0,1 0-1,-1 0 1,0 0 0,1 0-1,-1 1 1,0-1 0,1 0-1,-1 1 1,0-1 0,1 0-1,-1 1 1,1-1 0,-1 1-1,0-1 1,1 1 0,-1-1-1,1 1 1,-1-1-1,1 1 1,0-1 30,0 0-1,0 0 0,0 0 0,1 0 1,-1 0-1,0 0 0,0 0 1,0 0-1,1 0 0,-1 0 1,0 0-1,0 0 0,0 0 1,1 0-1,-1 0 0,0 0 1,0 0-1,0 0 0,1 0 1,-1 0-1,0 0 0,0 0 1,0 0-1,0 1 0,1-1 1,-1 0-1,0 0 0,0 0 1,0 0-1,0 0 0,0 1 1,1-1-1,-1 0 0,0 0 1,0 0-1,0 0 0,0 1 1,0-1-1,0 0 0,0 0 1,0 0-1,0 0 0,0 1 1,0-1-1,0 0 0,1 0 1,-1 0-1,0 1 0,-1-1 1,1 0-1,0 0 0,0 0 1,0 1-1,0-1 0,0 0 1,0 0-1,0 0 0,0 1 1,0-1-1,0 0 0,0 0 1,0 0-1,-1 0 0,1 1 1,0-1-1,0 0 0,16-4 684,-16 4-665,10-3 165,-1-1 0,0-1 0,0 0 0,0 0 0,-1 0 0,13-11 0,46-48 456,-43 40-484,173-168 42,-190 185-259,0 1 1,0 0-1,0 0 0,1 0 0,0 1 1,13-7-1,-20 12 31,-1-1 0,1 1 1,0 0-1,-1 0 0,1-1 0,0 1 0,-1 0 0,1 0 0,0 0 1,-1 0-1,1 0 0,0 0 0,0 0 0,-1 0 0,1 0 0,0 1 1,-1-1-1,1 0 0,0 0 0,-1 0 0,1 1 0,0-1 1,-1 0-1,1 1 0,-1-1 0,1 1 0,-1-1 0,1 1 0,-1-1 1,1 1-1,-1-1 0,1 1 0,0 0 0,0 2-6,1 0 0,-1 0 0,1 0 0,-1 0 0,1 5 0,-1-5-9,2 7 16,-1 0 0,0 0 0,-1 0 0,0 1 1,-1 12-1,0 1 11,1 160 158,-43 338 0,37-481 90,-3-1 0,-1 0 1,-15 42-1,22-75-144,-1 0 0,0 0 1,-1 0-1,0-1 0,0 0 0,-6 7 1,9-11-63,0 0 1,-1-1 0,1 1-1,-1-1 1,1 0 0,-1 1 0,0-1-1,1 0 1,-1 0 0,0 0-1,0 0 1,0 0 0,0-1 0,0 1-1,0 0 1,0-1 0,0 0-1,0 1 1,0-1 0,0 0-1,0 0 1,0 0 0,0 0 0,-5-2-1,5 1-11,0 0-1,0 0 1,-1 0-1,1-1 1,0 1-1,0-1 1,0 0-1,0 1 1,1-1-1,-1 0 1,0 0 0,1 0-1,0 0 1,-1-1-1,1 1 1,0 0-1,0 0 1,0-1-1,0 1 1,1-1-1,-1 1 1,0-1-1,1-3 1,-2-5 132,1-1 0,0 0 0,1-17 1,2 13-33,0 1 0,1 0 0,0 0 0,2 0 0,-1 0 0,2 1 0,0 0 0,1 0 0,0 0 0,1 1 0,0 0 0,1 1 0,1 0 0,0 0 0,0 1 0,16-13 0,-10 10-316,1 1 1,0 1 0,1 1-1,32-16 1,-31 18-1183,0 2 0,0 1 0,0 0 0,37-6 0,-16 8-1760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5:34.65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106 37 2656,'0'-2'229,"-1"1"1,0 0-1,1 0 0,0-1 1,-1 1-1,1-1 0,0 1 1,0 0-1,-1-1 0,1 1 1,0-1-1,1 1 0,-1 0 0,0-1 1,0 1-1,0 0 0,1-1 1,-1 1-1,1 0 0,-1-1 1,1 1-1,0 0 0,-1 0 1,1-1-1,1-1 0,2 10 666,0 0 0,-1 0 0,0 0 0,3 14 0,-5-3-310,-1 0 0,-4 31 0,1-26-324,-28 203 805,21-178-634,-1-1 0,-31 76 0,13-65 640,28-57-346,3-3-434,7-15-99,2 2-181,0-1 0,1 2 0,18-18 0,-7 11-169,36-26 0,-48 39 108,-1 2-1,2 0 0,-1 0 1,0 1-1,1 0 0,15-4 1,-23 8 41,0 0 0,0 1 0,1-1 0,-1 1-1,0 0 1,0 0 0,1 1 0,-1-1 0,0 1 0,0 0 0,0 0 0,0 0 0,0 0 0,0 1 0,5 2 0,-3 0 29,-1-1 1,-1 0 0,1 1-1,0 0 1,-1 0-1,0 0 1,0 1 0,0 0-1,-1-1 1,5 8-1,-5-6 36,0 1-1,0-1 1,0 1-1,-1-1 1,0 1-1,0 0 1,-1 0-1,2 12 1,-3-14-5,0 0 1,0 0 0,0-1-1,-1 1 1,0 0 0,0 0-1,0 0 1,0-1-1,-1 1 1,0-1 0,0 1-1,-4 7 1,2-8-3,1 1 1,-1-1-1,0 0 0,0 0 1,0 0-1,-1-1 0,1 1 1,-1-1-1,0 0 0,0-1 1,0 1-1,-7 2 0,-5 1 56,-1-1-1,-26 4 1,30-7-85,3 0 14,15-2 20,20-4 15,27-7 12,-1-2 0,82-33-1,171-81-161,-291 122 76,-10 3-1,0 1 0,0 0 0,0 0 0,0 0 0,0 0-1,1 0 1,-1 1 0,0-1 0,0 0 0,1 1 0,-1 0 0,1 0 0,-1-1 0,0 1 0,4 1 0,-6-1 4,0 0 0,0 0 0,1 0 0,-1 0 0,0 1 0,0-1 0,0 0 0,0 0 0,0 0 0,0 0 0,1 0 0,-1 0 0,0 1 0,0-1 0,0 0 0,0 0 0,0 0-1,0 0 1,0 1 0,0-1 0,0 0 0,0 0 0,0 0 0,0 1 0,0-1 0,0 0 0,0 0 0,0 0 0,0 0 0,0 1 0,0-1 0,0 0 0,0 0 0,0 0 0,0 0 0,0 1 0,0-1 0,0 0 0,-1 0 0,1 0 0,0 1 0,-6 8 4,3-6-6,-9 14 38,-1-1 0,0-1 0,-22 20-1,-3 3-77,19-20 241,-18 23 107,33-37-263,1 0 1,0 0-1,0 1 1,1-1-1,-1 1 1,1 0-1,-3 8 1,5-12-32,0-1 0,0 1 1,0 0-1,-1-1 0,1 1 0,0-1 1,0 1-1,0 0 0,0-1 0,0 1 1,0 0-1,0-1 0,1 1 0,-1 0 1,0-1-1,0 1 0,0-1 0,1 1 1,-1 0-1,0-1 0,0 1 0,1-1 0,-1 1 1,1-1-1,0 1 0,-1 0 2,1-1 0,0 1 0,0-1 0,0 1 0,0-1 0,0 0-1,0 1 1,0-1 0,0 0 0,0 0 0,0 0 0,0 0 0,2 0 0,3 0 35,0-1 1,0 0-1,0-1 0,7-1 1,1-3 42,-1 1 0,1-2 0,-2 0 0,1 0 0,-1-1 0,0-1 0,0 0 0,13-14 0,-12 9-100,-1 0 0,0 0 0,-1-1 0,0 0 1,-2-1-1,10-20 0,-13 23-64,-1 1-439,-7 22 121,-3 11 240,1-9 102,1 1 0,0 0 0,-1 24 0,4-33 67,0 0 0,0 0 1,1 0-1,-1 0 0,1 0 0,0 0 0,0 0 1,1 0-1,-1 0 0,1-1 0,0 1 1,0-1-1,0 1 0,0-1 0,0 0 0,7 6 1,-6-5 43,0-1 0,0 0 0,1 0 0,-1-1 0,1 1 0,0-1 0,0 0 0,0 0 0,0 0 0,0 0 0,0-1 0,1 0 0,6 2 0,-5-3-6,-1 0 1,1 0-1,-1 0 0,1-1 1,-1 0-1,1 0 0,-1 0 1,0-1-1,1 0 0,7-3 1,6-5-30,1-1 1,-1-1 0,-1 0 0,0-1-1,-1-1 1,19-19 0,-6 1-31,-2-1 1,28-42-1,-51 68 3,1-1 0,0-1 0,0 1 0,-1-2 0,0 1 0,6-18 0,-11 27-3,1-1 0,-1 1 0,0 0 0,0-1 0,0 1 0,0-1 0,0 1 0,0-1 0,0 1 0,0-1 0,0 1 0,0 0 0,0-1 0,0 1 0,0-1 0,0 1 0,-1-1 0,1 1 0,0-1 0,-7 1-129,6 0 121,0 1 0,1-1-1,-1 1 1,0-1 0,0 1-1,0 0 1,0-1 0,1 1 0,-1 0-1,0 0 1,1 0 0,-1-1-1,0 1 1,1 0 0,-1 0 0,0 2-1,1-2 14,0 1-1,0 0 0,-1-1 0,1 1 1,0-1-1,0 1 0,0 0 0,1-1 1,-1 1-1,0 0 0,1-1 1,-1 1-1,1-1 0,-1 1 0,1-1 1,0 1-1,-1-1 0,1 1 1,0-1-1,1 2 0,3 2 8,-1-1-1,1 1 1,0-1 0,6 4-1,11 10 2,-10-5-8,-1 1 0,-1 0-1,0 0 1,-1 1 0,14 31-1,-5-11 16,-15-28-27,1 0 1,0-1-1,1 1 1,8 9-1,-11-13 23,0-1 0,1 0 1,-1 0-1,1 0 0,0-1 0,0 1 0,-1 0 0,1-1 0,0 0 1,0 0-1,1 0 0,-1 0 0,0 0 0,4 0 0,-1 0-1,1-1-1,0 0 0,0 0 1,-1-1-1,1 0 0,0 0 1,-1 0-1,1-1 0,0 0 1,-1 0-1,10-5 0,-7 2 20,0-1 0,0 0 0,0 0 0,-1-1 0,1 0-1,10-13 1,-2-1 17,-2 0 0,0-1 0,-1 0 0,-2-1 0,12-28 0,-14 28-45,0 1-18,13-42 1,-22 51-178,-1 13 192,0 0 0,0 0 1,0 0-1,0-1 1,0 1-1,0 0 0,0 0 1,0 0-1,1-1 1,-1 1-1,0 0 0,0 0 1,0 0-1,0 0 1,0-1-1,0 1 0,1 0 1,-1 0-1,0 0 1,0 0-1,0 0 0,0-1 1,1 1-1,-1 0 1,0 0-1,0 0 0,0 0 1,1 0-1,-1 0 1,0 0-1,0 0 0,0 0 1,1 0-1,-1 0 1,0 0-1,0 0 0,1 0 1,-1 0-1,0 0 1,0 0-1,0 0 0,1 0 1,-1 0-1,0 0 1,0 0-1,11 4 35,-11-4-35,9 4-3,0 1 0,0-1 1,0 1-1,-1 1 0,0-1 1,0 2-1,-1-1 0,1 1 1,-2 0-1,1 0 0,-1 1 0,0 0 1,7 11-1,-8-10-28,1 1 0,-2 0 0,1 0 0,-1 0 0,-1 1 0,0-1 0,0 1-1,-1 0 1,0 0 0,-1 0 0,0 18 0,-8 5 129,0 5 115,7-37-202,0 1 0,0-1 0,0 0 0,0 0 0,0 1 0,0-1 0,1 0 0,-1 0 0,1 0-1,0 1 1,-1-1 0,1 0 0,2 2 0,-3-3 0,1 0-1,0 0 0,-1 0 1,1-1-1,0 1 1,0 0-1,0-1 0,0 1 1,0 0-1,0-1 1,0 1-1,0-1 0,0 0 1,0 1-1,0-1 1,0 0-1,0 1 0,0-1 1,0 0-1,0 0 1,0 0-1,0 0 0,0 0 1,2 0-1,2-1 32,0 0-1,0 0 0,10-4 1,-8 2-30,11-4 17,0-1 1,0 0-1,0-2 1,-1 0-1,30-24 1,-20 11 16,-1-2-1,33-39 1,-41 49-408,-17 14 355,-1 1 0,0 0 0,0 0 0,1 0 0,-1-1 0,0 1 0,0 0 0,1 0 0,-1 0 0,0 0 0,1-1 0,-1 1 0,0 0 0,1 0 0,-1 0 0,0 0 0,1 0 0,-1 0 0,0 0 0,1 0 0,-1 0 0,0 0 0,0 0 0,1 0 0,-1 0 0,0 0 0,1 1 0,-1-1 0,0 0 0,1 0 0,-1 0 0,0 0 0,0 0 0,1 1 0,-1-1 0,0 0 0,0 0 0,1 1 0,-1-1 0,0 0 0,0 0 0,0 1 0,1-1 0,-1 0 0,0 0 0,0 1 0,0-1 0,0 0 0,0 1 0,0-1 0,0 0 0,0 1 0,0-1 0,0 0 0,1 1 0,-2-1 0,1 0 0,0 1 0,0-1 0,0 1 0,-1 42-262,0-21 331,1 0 0,1 0 0,5 35 0,-5-54-52,-1 0 0,1 0 0,0 0 0,0 0 0,0 0 0,0-1 0,1 1 0,-1 0 0,1-1 0,0 1 0,0-1 0,0 1 1,0-1-1,0 0 0,0 0 0,0 0 0,1 0 0,-1 0 0,6 2 0,-6-3 13,1 0 1,0 0-1,0-1 0,0 1 0,0-1 1,0 0-1,1 1 0,-1-1 0,0-1 1,0 1-1,0 0 0,0-1 0,0 1 1,0-1-1,0 0 0,0 0 0,-1 0 1,1-1-1,4-2 0,15-9 34,0-1 0,-2-2 0,34-31 0,46-64 115,-90 99-175,0-2-1,-1 1 0,8-18 1,-14 26-2,-1 0 1,0-1 0,0 1 0,0-1 0,-1 1-1,1-1 1,-2 0 0,1 0 0,0 1-1,-1-1 1,0 0 0,-1-8 0,0 12-10,1 1 1,0-1 0,-1 0-1,1 0 1,-1 1-1,1-1 1,-1 0 0,0 1-1,0-1 1,0 1-1,1-1 1,-2 1-1,1 0 1,0-1 0,0 1-1,0 0 1,-1 0-1,-1-2 1,2 2-11,-1 1 0,0-1-1,1 1 1,-1-1 0,1 1 0,-1 0 0,0-1 0,1 1-1,-1 0 1,0 0 0,1 0 0,-1 0 0,0 1 0,1-1-1,-4 1 1,-1 1-16,1 0 1,0 1-1,-1-1 0,1 1 0,0 0 0,0 0 0,1 1 1,-1 0-1,-5 6 0,-1 2 31,0 1 0,2 0 0,0 1 0,-13 24 0,17-27 7,0 0 0,1 0 0,0 1 0,1-1 0,0 1 0,-3 23 0,6-32 6,0 0 0,0 0-1,-1-1 1,2 1 0,-1 0 0,0 0-1,1 0 1,-1-1 0,1 1-1,0 0 1,0-1 0,0 1 0,0 0-1,0-1 1,0 1 0,1-1-1,-1 0 1,1 1 0,0-1 0,0 0-1,0 0 1,0 0 0,0 0-1,0 0 1,1-1 0,-1 1 0,0-1-1,1 1 1,-1-1 0,1 0-1,0 0 1,3 1 0,6 0 50,-1 0 0,1-1 0,0-1 0,0 1 0,-1-2 0,1 0 0,0 0 0,11-3 0,-1-2 2,0 0 0,-1 0-1,27-14 1,-18 4-100,-2-1-1,48-37 0,-39 27-50,-33 24 77,0 0 1,0 0-1,0 1 1,0 0-1,1-1 0,-1 2 1,1-1-1,-1 0 1,1 1-1,5-1 0,-7 2 14,0 0 0,0 0-1,0 0 1,1 1 0,-1-1 0,0 1-1,0 0 1,0 0 0,0 0-1,0 0 1,0 1 0,0-1-1,0 1 1,-1-1 0,1 1 0,2 3-1,17 14 389,31 33 0,-34-32-16,41 35 0,-48-46-406,0-1-1,1 0 1,0-1 0,20 9-1,6-5-5811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5:35.01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62 8 8480,'-44'-8'3840,"31"11"-3360,8-3-320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7:38.28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1194 1 1728,'0'0'560,"-16"16"2938,14-1-916,7 117 399,0-82-2762,-4-24-81,8 45-1,-4-45-88,1 47 0,-6-63-54,0-1-1,1 1 1,1 0 0,3 16-1,0-6 1,-1 0 0,-1 0-1,1 23 1,3 24 250,4 50-6,-5-36-312,20 318 910,-21-133-480,13 137-58,-14-124 57,-5-173-275,-8 322 186,-40-2-91,-27 18-10,55-310-44,-7 70-4,-15 82-7,-12-60-77,17-77-20,-75 254 82,41-106-161,41-152 130,-51 313 79,25 265-58,47 7-33,20 33-64,-2 9 207,-8-629-258,-22 844 350,2-660-127,5-100-40,-15 130-56,3-54-2,10-54-13,-15 240 7,4-169 36,5-87 102,-69 477 199,72-611-260,-35 107-1,25-126-180,-2 5-13,24-54 114,1 1-1,-4 49 0,-7 63-133,12-78 223,-4-1-1,-23 85 0,25-124-189,-20 42 1,17-46-268,1 2 0,-11 40 0,13-17-3024,-6 78-1,10-69 897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7:42.54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284 331 2720,'0'0'891,"2"-5"1375,-2 4-2141,-1 0 0,0 1 0,0-1 0,1 1 0,-1-1 0,0 1 0,0 0 0,0-1 1,0 1-1,0 0 0,1 0 0,-1-1 0,0 1 0,0 0 0,0 0 0,0 0 0,0 0 0,0 0 0,0 0 0,0 1 0,1-1 0,-1 0 0,-2 1 0,-22 10 434,23-9-418,-45 22 368,-66 40-223,106-59-293,1 0 1,0 0-1,0 0 1,0 1-1,1 0 1,0 0-1,0 0 1,0 1-1,1 0 1,0 0-1,-5 11 1,7-13 24,0 0 0,1 0 1,0 0-1,0 0 0,0 0 1,0 0-1,1 0 0,0 0 1,0 0-1,1 0 0,-1 0 0,1 0 1,0 0-1,0 0 0,1 0 1,-1 0-1,1 0 0,0 0 1,3 4-1,-1-3 8,0-1-1,-1 0 1,2 1-1,-1-1 1,1-1-1,-1 1 1,1-1-1,7 5 1,-9-7 5,0 0 1,0 0-1,1 0 0,-1-1 1,0 1-1,1-1 0,-1 0 1,1 0-1,-1 0 0,1-1 1,-1 1-1,1-1 0,0 0 1,-1 0-1,1 0 0,4-1 1,-2 0 16,0-1 1,0-1-1,0 1 0,0-1 1,0 0-1,-1 0 1,1-1-1,-1 0 1,0 0-1,0 0 0,-1 0 1,1-1-1,-1 0 1,0 0-1,0 0 1,3-7-1,6-9 186,-2 0 0,16-42 0,-27 63-234,6-17 48,-1-1-1,-1 1 1,0-1-1,2-32 1,-5-75 321,-1 70-299,-6-102 512,6 156-581,-3-24 162,3 25-170,0-1 0,0 0 0,0 0 1,0 1-1,0-1 0,0 0 1,-1 0-1,1 0 0,0 1 0,-1-1 1,1 0-1,0 1 0,-1-1 1,1 0-1,-1 1 0,1-1 0,-1 1 1,1-1-1,-1 0 0,1 1 0,-1-1 1,0 1-1,1 0 0,-1-1 1,-1 0-1,0 7-169,-5 42 99,-1 58-1,7 35 360,-1 33 188,2 113 320,1-245-844,1-33-1270,3-7 70,5-11-1320,-1 1 948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5:42.64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324 549 2720,'1'-1'185,"0"0"0,-1 0 0,1 0 0,0 0 0,0 0 0,0 0 0,-1 0 0,1 0 0,0 0 0,0 0 0,2-1 0,9-10 2222,-14 8-999,-9 3 157,-2 1-1323,-1 2 0,1 0 0,0 0 0,-1 1 1,1 1-1,1 0 0,-1 1 0,0 0 0,-22 14 1,15-7-158,2 1 0,0 1 0,0 0 0,1 1 1,-18 22-1,30-32-79,-4 6 66,0-1 0,-8 14 0,15-20-30,0-1 1,0 0-1,0 1 0,1-1 1,-1 1-1,1 0 1,0-1-1,0 1 1,1 0-1,-1 0 0,1 0 1,0 7-1,0-9-12,1-1-1,-1 1 1,1 0 0,-1 0-1,1-1 1,0 1 0,0-1-1,0 1 1,0-1-1,0 1 1,0-1 0,0 0-1,0 1 1,1-1-1,-1 0 1,0 0 0,1 0-1,-1 0 1,1 0 0,-1 0-1,1 0 1,0-1-1,-1 1 1,1 0 0,0-1-1,2 1 1,2 0 51,0 1 1,0-2 0,0 1-1,0-1 1,0 0-1,12-1 1,-6-1-11,0 0 0,0-2 0,0 1 1,0-1-1,0-1 0,-1 0 0,0-1 0,0 0 1,-1-1-1,0 0 0,0 0 0,0-1 0,-1 0 1,0-1-1,-1 0 0,0-1 0,0 1 0,-1-2 1,11-19-1,-2-3-38,-3-1 0,0 0 1,11-54-1,-16 53 26,-1-1 1,-3 1-1,0-1 0,-3 0 0,-1 0 1,-1 0-1,-2 0 0,-15-65 0,6 43 224,11 56-272,-4-16 99,5 18-108,-1-1 0,1 1 0,0 0 0,0-1 1,0 1-1,-1 0 0,1 0 0,0 0 0,0-1 1,-1 1-1,1 0 0,0 0 0,-1 0 0,1-1 0,0 1 1,0 0-1,-1 0 0,1 0 0,0 0 0,-1 0 1,1 0-1,0 0 0,-1 0 0,1 0 0,0 0 1,-1 0-1,1 0 0,0 0 0,-1 0 0,1 0 1,0 0-1,-1 0 0,1 0 0,0 0 0,-1 1 1,1-1-1,0 0 0,-1 0 0,1 0 0,0 0 1,0 1-1,-1-1 0,1 0 0,0 0 0,0 1 1,-1-1-1,1 0 0,0 1 0,0-1 0,0 0 1,0 1-1,-4 3 4,1 0 0,0 1 0,1-1 0,-1 1 0,1 0 1,0-1-1,0 1 0,-2 10 0,0 2 86,-2 28 1,4 1 733,9 90 1,-3-78-454,15 124 640,-12-140-757,1 0 0,20 53 1,-26-89-549,0 0 1,1 0 0,0 0 0,4 6-1,-5-10-281,-1 0-1,1 0 0,-1 0 1,1 0-1,0-1 0,0 1 1,0 0-1,0-1 0,0 0 1,0 1-1,0-1 0,0 0 1,4 1-1,9 2-2647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7:42.98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63 1 4480,'-5'5'4150,"5"-4"-4020,-1 12 1184,1-4-690,-23 124 2358,1-11-1873,18-89-926,0-10-28,2 1-1,0-1 0,2 33 0,1-8 550,1-66-5104,6 6 2779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7:43.34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18 133 4640,'-14'-17'2065,"14"17"-1916,-1-1 0,1 1 0,0-1-1,-1 1 1,1-1 0,0 0 0,-1 1 0,1-1-1,0 0 1,0 1 0,0-1 0,0 0-1,-1 0 1,1 1 0,0-1 0,0 0-1,0 1 1,1-1 0,-1 0 0,0 0 0,0-1-1,7-12 2278,-7 12-2319,1 0 0,0 1-1,-1-1 1,1 0 0,0 0 0,0 1-1,0-1 1,0 1 0,0-1-1,0 1 1,1-1 0,-1 1-1,0-1 1,1 1 0,-1 0-1,1 0 1,0 0 0,-1 0 0,3-1-1,29-9 231,0 2 0,1 1 0,51-6 0,-38 7-159,-25 4-114,1 1 1,-1 0 0,1 2 0,-1 1 0,39 5 0,-50-2-490,-16 10-5502,1-6 2818,-1 6 1013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7:43.67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 0 4384,'-6'10'4261,"6"-10"-4181,25 2 3387,82-3 35,112 2-2647,-219 16-6652,0-7 4005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7:44.27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39 23 4480,'-25'-4'3866,"15"-1"-117,10 5-3688,0 0 0,0 0-1,-1 0 1,1 0 0,0 0 0,0 0-1,0 0 1,0-1 0,-1 1 0,1 0-1,0 0 1,0 0 0,0 0 0,0 0-1,0-1 1,-1 1 0,1 0 0,0 0-1,0 0 1,0 0 0,0-1 0,0 1 0,0 0-1,0 0 1,0 0 0,0-1 0,0 1-1,0 0 1,0 0 0,0-1 0,0 1-1,0 0 1,0 0 0,0 0 0,0-1-1,0 1 1,0 0 0,0 0 0,0 0-1,0-1 1,6-1 82,-1 1 0,0 0-1,0 0 1,1 0 0,-1 1 0,1-1-1,7 2 1,1-2 6,79 2 463,-34 1-296,-44-1-185,27 5 0,-16-2-9,14 1-250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7:44.6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98 4640,'27'-5'6819,"47"-13"-3644,-2-6-1690,-28 9-883,69-16-1,-104 29-575,1 1 0,15 0 1,-21 1-46,-1 0 1,0 0 0,0 0-1,0 1 1,0 0 0,0-1-1,0 1 1,0 1 0,0-1-1,0 0 1,0 1-1,3 1 1,7 8-89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7:48.0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330 92 2720,'-1'-3'354,"1"0"0,-1 0 0,0 0 1,1 0-1,0 0 0,0 0 0,0 0 0,0 0 0,0 0 1,1-4-1,1-13 1931,-2-15 1246,-1 43-3450,0 1 0,-1-1 0,-3 11 1,-6 25 169,-32 244 1679,31-199-1204,11-78-518,1-10-194,0-1 1,0 1-1,0-1 1,0 1-1,0 0 1,0-1-1,0 1 0,0-1 1,0 1-1,0-1 1,0 1-1,0 0 1,0-1-1,-1 1 0,1-1 1,0 1-1,0-1 1,-1 1-1,1-1 1,0 1-1,-1-1 1,1 1-1,-1-1 0,1 0 1,0 1-1,-1-1 1,1 0-1,-1 1 1,1-1-1,-1 0 0,1 1 1,-1-1-1,0 0 1,1 0-1,-1 0 1,1 1-1,-1-1 0,1 0 1,-1 0-1,0 0 1,1 0-1,-1 0 1,1 0-1,-1 0 1,0 0-1,1-1 0,-2 1 1,-6 0-8,0 1-1,-1 0 1,1 0 0,0 1 0,-1 0 0,1 1-1,0-1 1,0 1 0,1 1 0,-10 5-1,-67 37-240,77-42 309,-1-1 1,1 1-1,-1-2 1,1 1 0,-9 1-1,96-15 986,15 3-803,59-3-30,-120 12-189,1-1 81,0 0 0,58-10 1,-89 10-393,0-1-1,0 0 1,-1-1 0,1 1 0,4-3 0,-6 3-207,-1 0 0,1 0 0,0-1 0,-1 1 0,1 0 0,-1-1 0,1 1 0,-1-1 1,0 0-1,1 1 0,-1-1 0,0 0 0,0 0 0,0 0 0,1-3 0,2-8-2374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7:48.47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30 13 2912,'-1'-1'214,"0"0"0,1 0 1,-1 0-1,0 0 0,0 1 0,-1-1 0,1 0 1,0 0-1,0 1 0,0-1 0,0 0 0,-1 1 1,1 0-1,0-1 0,0 1 0,-1 0 1,-8 0 3544,12 0-3422,5 15 1359,-6-14-1608,0 0 0,1 0 1,-1 0-1,1 0 0,0 0 0,-1 0 0,1-1 0,0 1 0,-1 0 0,1-1 0,0 1 0,0-1 0,0 0 0,-1 0 1,5 0-1,33-1 689,-26 0-505,140-10 1094,13-1-855,-25 12-383,-122-1-218,7 1 117,-9 1-3025,-8 2 1121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7:49.05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7 4576,'0'-6'5813,"6"21"-3466,-4-2-1896,0 1 1,0 0-1,-2 28 1,1 0 30,0 103 627,-2-76-795,1-66-545,0 4-229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7:51.5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509 49 1664,'0'0'44,"0"0"-1,0 0 1,0 0-1,-1 0 1,1-1 0,0 1-1,0 0 1,0 0 0,0-1-1,0 1 1,0 0-1,-1 0 1,1-1 0,0 1-1,0 0 1,0 0 0,0-1-1,0 1 1,0 0-1,0-1 1,0 1 0,0 0-1,0 0 1,0-1 0,0 1-1,0 0 1,0 0-1,1-1 1,-1 1 0,0 0-1,0 0 1,0-1-1,0 1 1,0 0 0,1 0-1,5-3 2797,-6 3-2788,1 0 0,-1 0-1,0 0 1,0 0 0,1 0-1,-1 0 1,0 0 0,0 0-1,1 0 1,-1 0-1,0 0 1,1 0 0,-1 0-1,0 0 1,0 0 0,1 0-1,-1 0 1,0 0-1,0 0 1,1-1 0,-1 1-1,0 0 1,0 0 0,0 0-1,1 0 1,-1-1 0,0 1-1,0 0 1,0 0-1,1 0 1,-1-1 0,0 1-1,0 0 1,0 0 0,0-1-1,1 1 1,2-10 1627,-3 9-1644,0 1 0,0-1 0,0 0 1,-1 0-1,1 1 0,0-1 0,0 0 1,-1 1-1,1-1 0,0 0 0,-1 1 0,1-1 1,-1 0-1,1 1 0,-1-1 0,1 1 1,-1-1-1,1 1 0,-1-1 0,0 1 0,1 0 1,-1-1-1,0 1 0,1 0 0,-1-1 1,-1 1-1,-20-5 193,19 4-175,-15-1 58,0 1 1,-1 1-1,-22 3 1,32-3-25,-20 3 39,0 1 0,1 2-1,-1 0 1,-33 14 0,20-4 138,-76 42 0,89-39-37,27-18-218,1 0 0,-1 0-1,1 0 1,0 0 0,0 1 0,0-1 0,0 0 0,0 0-1,0 1 1,0-1 0,0 1 0,0-1 0,0 1 0,1-1-1,-2 4 1,3-4 4,-1-1-1,0 1 1,1 0-1,-1-1 1,0 1-1,1 0 0,-1-1 1,1 1-1,-1-1 1,1 1-1,-1-1 1,1 1-1,0-1 1,-1 1-1,1-1 1,0 0-1,-1 1 0,1-1 1,0 0-1,-1 0 1,1 1-1,0-1 1,-1 0-1,3 0 1,17 4 27,68 2 93,47 5 54,-105-6-75,1 0 0,-1 3 0,0 0 0,28 13 0,-49-18 7,-1 1 0,0 0 0,0 1-1,10 7 1,-17-11-88,1 0-1,-1 0 1,0 0-1,0 0 1,0 0-1,1 0 1,-1 0-1,-1 1 1,1-1-1,0 0 0,0 1 1,0-1-1,-1 1 1,1-1-1,-1 1 1,1-1-1,-1 1 1,1-1-1,-1 1 1,0-1-1,0 1 1,0 0-1,0-1 1,0 1-1,0-1 1,0 1-1,-1-1 1,1 1-1,0 0 1,-1-1-1,0 0 1,0 3-1,-1-1 26,-1 0-1,1 0 0,-1 0 1,1 0-1,-1 0 0,0 0 1,0-1-1,0 0 0,0 1 1,-1-1-1,-3 2 0,-44 17 121,50-20-168,-36 11 116,-1-1 0,0-1 0,-72 7 0,99-17 2,0 0-1,-19-3 1,-8 0-2556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7:51.87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10 5632,'1'-1'208,"-1"0"-1,1 0 1,0 1 0,-1-1 0,1 0-1,-1 1 1,1-1 0,0 1 0,0-1-1,-1 0 1,1 1 0,0 0 0,0-1-1,1 0 1,-2 1-106,1 0 0,-1 0-1,1 0 1,-1 0 0,0 0 0,1 0 0,-1 1 0,1-1-1,-1 0 1,0 0 0,1 0 0,-1 0 0,1 0-1,-1 1 1,0-1 0,1 0 0,-1 0 0,0 0 0,1 1-1,-1-1 1,0 0 0,1 1 0,1 3 260,1 0 0,-1 0 1,-1-1-1,1 1 0,1 7 0,-1-7-340,0 3 87,-1 1 0,0-1-1,0 0 1,-1 1 0,0-1 0,0 0 0,0 1 0,-3 10-1,1-7-38,1 0 0,1 0 0,0 12 0,1-15-196,-1 1 0,0-1 0,-1 1 0,-2 14 0,2-11-828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5:43.55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284 51 3072,'0'0'46,"1"-1"0,-1 1 0,1-1-1,-1 0 1,0 1 0,1-1 0,-1 1 0,0-1 0,1 0 0,-1 1 0,0-1 0,0 0-1,0 1 1,1-1 0,-1 0 0,0 0 0,0 1 0,0-1 0,0 0 0,0 1-1,-1-1 1,1 0 0,0 0 0,0 1 0,0-1 0,0 0 0,-1 1 0,1-1 0,0 1-1,-1-1 1,0-1 0,-3-5 273,6 3 1106,1-9 876,-3 13-2264,0 0-1,0 0 0,0-1 1,0 1-1,0 0 1,0 0-1,0 0 1,0 0-1,0-1 0,0 1 1,0 0-1,0 0 1,0 0-1,0 0 1,0 0-1,-1-1 0,1 1 1,0 0-1,0 0 1,0 0-1,0 0 0,0 0 1,0-1-1,0 1 1,0 0-1,-1 0 1,1 0-1,0 0 0,0 0 1,0 0-1,0 0 1,0 0-1,-1 0 0,1-1 1,0 1-1,0 0 1,0 0-1,0 0 1,0 0-1,-1 0 0,1 0 1,0 0-1,0 0 1,0 0-1,0 0 1,-1 0-1,1 0 0,0 0 1,0 0-1,0 0 1,0 1-1,-1-1 0,1 0 1,0 0-1,0 0 1,0 0-1,0 0 1,0 0-1,0 0 0,-1 0 1,1 0-1,0 1 1,-1-1 36,0 1 1,0 0-1,0-1 1,1 1 0,-1 0-1,0 0 1,0 0 0,1 0-1,-1 0 1,1 0-1,-1 0 1,0 1 0,-4 6 190,-160 220 4728,153-211-4813,1 0 1,0 0-1,2 1 1,0 1 0,0-1-1,2 1 1,1 1-1,0 0 1,1-1-1,1 2 1,-1 22-1,2-13-9,2 0-1,1 1 1,1-1-1,2 0 1,1 0-1,1 0 1,2 0-1,11 33 1,-11-48-76,-1-1 0,2 0 1,0 0-1,0-1 1,13 15-1,55 54 390,-71-77-301,0-1 0,0 0-1,8 6 1,-9-9-772,-1 1 0,0 0 0,1-1-1,-1 1 1,1-1 0,6 1 0,-7-1 104,-1-1-1,0 0 1,0 0-1,1 0 1,-1 0-1,0-1 1,0 1-1,1-1 1,-1 1 0,0-1-1,0 0 1,0 0-1,0 1 1,0-2-1,0 1 1,0 0-1,0 0 1,0-1-1,0 1 1,-1-1 0,1 1-1,-1-1 1,1 0-1,-1 1 1,0-1-1,1 0 1,-1 0-1,1-3 1,12-27-2267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7:52.23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79 4576,'0'-26'2048,"0"6"-1760,0 7 544,0 10-512,0-8-64,0 6-160,0 10-704,0 6 576,5 5 32,0 7-1952,3 0 1056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7:52.56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2 5056,'1'-1'174,"0"1"-1,0 0 1,0 0 0,-1-1-1,1 1 1,0 0 0,0 0-1,0 0 1,0 0 0,0 0-1,0 0 1,0 0 0,0 1-1,0-1 1,-1 0 0,1 0-1,0 1 1,0-1 0,0 1-1,0-1 1,-1 1 0,1-1-1,0 1 1,0-1 0,-1 1-1,1-1 1,0 1 0,0 1-1,1-1 74,1 1-1,-1 1 0,0-1 1,0 0-1,0 1 0,0-1 0,0 1 1,1 2-1,-1 3-13,0-1-1,-1 1 1,0 0-1,-1-1 1,1 1 0,-1-1-1,-3 16 1,2-13-41,1 0 0,-1 0 0,3 20 0,-2-29-163,0 0 0,0-1 0,1 1 0,-1-1 1,0 1-1,0 0 0,0-1 0,0 1 0,1-1 0,-1 1 0,0-1 0,0 1 0,1-1 0,-1 1 0,0-1 0,1 1 0,-1-1 0,1 1 0,-1-1 0,1 0 0,-1 1 0,1-1 1,-1 0-1,1 1 0,-1-1 0,1 0 0,-1 1 0,1-1 0,-1 0 0,1 0 0,0 0 0,-1 0 0,1 0 0,-1 0 0,1 0 0,0 0 0,-1 0 0,1 0 0,-1 0 1,1 0-1,0 0 0,-1 0 0,1 0 0,-1 0 0,1-1 0,-1 1 0,1 0 0,-1 0 0,1-1 0,0 0 0,5-2 111,0-1-1,-1 0 0,9-8 1,-11 9-89,12-9-127,-1 1 1,2 0 0,-1 1-1,1 0 1,1 2 0,0 0 0,30-10-1,-45 17 117,0 1 0,-1-1-1,1 1 1,-1 0 0,1-1-1,0 1 1,-1 0 0,1 0 0,-1 0-1,1 1 1,0-1 0,-1 0-1,1 0 1,-1 1 0,1-1 0,0 1-1,-1 0 1,1-1 0,-1 1-1,0 0 1,1 0 0,-1 0-1,0 0 1,1 0 0,-1 0 0,0 0-1,0 0 1,0 1 0,0-1-1,0 0 1,1 3 0,0 0 82,0 1 1,-1-1 0,1 1-1,-1-1 1,0 1-1,0-1 1,-1 1 0,1 0-1,-1 5 1,0 61-135,0-56-96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7:53.94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224 172 3136,'0'-1'118,"0"0"-1,0 1 1,-6-13 5496,6 12-5507,0 1 0,0-1 0,-1 0 0,1 1 0,0-1 0,-1 1 0,1-1-1,-1 0 1,1 1 0,0-1 0,-1 1 0,1-1 0,-1 1 0,0 0 0,1-1 0,-1 1 0,1-1 0,-1 1-1,0 0 1,1 0 0,-1-1 0,0 1 0,0 0 0,-4 0-28,0 1 0,0 0 0,0 0 0,0 0 0,1 0 1,-1 1-1,0 0 0,1 0 0,-1 0 0,1 1 0,-6 4 0,0 0 64,0 1 0,1 0-1,-14 16 1,5-4 221,-25 40 0,39-54-303,0 1 1,0 0 0,1 1 0,0-1 0,0 1 0,0-1 0,1 1-1,1 0 1,-1 0 0,0 12 0,2-16-26,1 0 0,-1-1 1,0 1-1,1 0 0,0 0 0,0-1 0,0 1 1,1-1-1,-1 1 0,1-1 0,-1 1 0,1-1 1,4 5-1,-2-4 48,0 1 0,0-1 0,1 0 0,-1 0-1,1-1 1,0 1 0,10 4 0,2 0 119,1-1 0,0-1-1,0-1 1,28 4 0,-21-5 115,52 2 1,-63-6-248,0 0-1,0-1 1,0-1 0,0-1-1,19-5 1,-16 1-32,0-1 1,25-16-1,-30 17 30,-4 1-10,0 1 0,0-1 0,-1-1 0,0 1 0,0-1 0,10-14 0,-5 5 17,-2 0-1,11-23 1,-15 26-32,0-1 0,-1 0 0,-1 0-1,0 0 1,-1-1 0,2-28 0,-4 24-106,-1 0-1,-1 0 1,-1-1-1,-7-33 0,8 47-9,-1 0-1,0 0 1,0 0-1,0 0 1,-1 1-1,0-1 1,0 1-1,-1-1 0,-5-6 1,8 11 45,-1-1 0,1 1 0,0 0 1,-1 0-1,0-1 0,1 1 0,-1 0 0,1 0 1,-1 0-1,0 1 0,0-1 0,0 0 0,1 1 0,-1-1 1,0 1-1,0 0 0,0-1 0,0 1 0,0 0 1,0 0-1,0 0 0,0 0 0,1 1 0,-1-1 1,0 1-1,0-1 0,0 1 0,0-1 0,1 1 0,-1 0 1,0 0-1,0 0 0,-1 1 0,-4 4 22,-1-1 1,2 1-1,-1 1 0,0-1 1,1 1-1,0 1 0,1-1 0,-8 14 1,2-2-92,2 1 0,-12 32-1,10-18 311,1 0-1,2 0 0,1 1 1,2 0-1,-1 54 0,6-80-71,1-1-1,0 1 1,1-1-1,0 1 0,0-1 1,1 0-1,0 1 1,0-1-1,1-1 0,7 13 1,5 4 282,35 39 0,-31-39-348,14 13 4,-22-25-108,-1 0 0,17 24 0,-25-31-606,0-1 0,-1 1-1,0 0 1,0 0 0,0 0-1,0 0 1,-1 0 0,0 0-1,0 0 1,0 0 0,-1 0-1,0 11 1,0 7-2651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8:06.76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97 20 1984,'0'-1'59,"0"1"0,-1 0 0,1-1 1,0 1-1,0-1 0,-1 1 0,1-1 0,0 1 0,0 0 1,0-1-1,0 1 0,0-1 0,0 1 0,-1-1 0,1 1 1,0-1-1,0 1 0,1-1 0,-1 1 0,0-1 0,0 1 1,0-1-1,0 1 0,0-1 0,0 1 0,1 0 0,-1-1 1,6-5 2667,-8 16 506,-14 35-2824,12-35-332,0 0-1,-3 16 0,-2 6 127,-2 12 193,-11 74-1,12-56-92,-6 59 369,16-82-330,1-15 377,-1-28-529,2 0 1,-1 0-1,0 0 1,1 0-1,-1 0 0,1 1 1,0-1-1,1 0 0,4-5 1,48-68-52,0 0-342,-2 20-42,-47 51 146,1 0 0,0 1 0,0 0 0,1 0 0,0 1-1,13-7 1,-19 11 71,-1-1 0,0 1 1,0-1-1,1 1 0,-1 0 0,0 0 0,1 0 0,-1-1 0,0 1 0,1 0 0,-1 1 1,1-1-1,-1 0 0,0 0 0,0 0 0,1 1 0,-1-1 0,0 1 0,1-1 0,-1 1 1,0 0-1,0-1 0,0 1 0,0 0 0,0 0 0,0 0 0,0-1 0,0 1 0,0 0 1,0 0-1,0 1 0,0-1 0,-1 0 0,1 0 0,0 0 0,0 2 0,2 4 60,0 1 0,-1 0-1,0-1 1,2 15-1,-3-17-47,8 90 115,-6-42 127,-2 63-731,-1-111-1065,0-13-360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8:07.12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456 1 3072,'-8'0'1376,"3"3"-1184,-3 0 960,3 2-672,-13-2 640,0 6-640,-20-6 672,2 5-672,-16 0 256,8 0-416,-12 0-32,12-1-192,0 1 352,13 0-224,0-3 160,14-2-224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8:09.89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50 106 1408,'0'-1'34,"0"1"1,-1-1-1,1 1 1,0-1-1,0 1 1,0-1-1,0 1 1,-1-1-1,1 1 0,0-1 1,0 1-1,-1 0 1,1-1-1,0 1 1,-1 0-1,1-1 1,-1 1-1,1 0 0,0-1 1,-1 1-1,1 0 1,-14-2 5682,14 1-5582,-6 1 647,-9 0 798,7 0-572,7 0-728,3 0-252,-1 0 132,4 0 240,110-8 668,-25 1-760,183 1 642,94-4-236,-21 0 144,-249 4-469,-89 6-325,-2-7-369,-5 3 333,-4 3-60,3 1 46,0 0-1,-1 0 0,1 0 1,0 0-1,-1 0 1,1 0-1,0 0 0,-1 0 1,1-1-1,0 1 1,0 0-1,-1 0 1,1 0-1,0 0 0,-1-1 1,1 1-1,0 0 1,0 0-1,0-1 0,-1 1 1,1 0-1,0-1 1,0 1-1,0 0 0,-1-1 1,1 1-1,0-1 1,-8-14-2612,4 7-54,-2 2 636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8:13.28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73 102 2400,'-70'3'7152,"70"-3"-7130,0 0 1,0 0-1,0 0 1,0 0-1,0 0 1,0 0-1,0 0 1,0 0 0,-1 0-1,1 0 1,0 0-1,0 0 1,0 0-1,0 0 1,0 0-1,0 0 1,0 0-1,0 0 1,0 0-1,0 0 1,0 0 0,0 0-1,0 0 1,-1 0-1,1 0 1,0 0-1,0 0 1,0 0-1,0 0 1,0 0-1,0-1 1,0 1-1,0 0 1,0 0-1,0 0 1,0 0 0,0 0-1,0 0 1,0 0-1,0 0 1,0 0-1,0 0 1,0 0-1,0 0 1,0 0-1,0-1 1,0 1-1,0 0 1,0 0 0,0 0-1,0 0 1,0 0-1,0 0 1,0 0-1,0 0 1,0 0-1,0 0 1,0 0-1,0-1 1,5-4 339,9-5-135,98-34 650,-75 30-815,-32 12-26,17-6-10,25-6 0,-41 13-63,0 0-1,0 0 0,0 0 1,1 1-1,-1-1 0,0 1 1,0 1-1,0 0 0,9 1 1,-13-1 32,-1 0 1,1-1-1,0 1 1,-1 0-1,1 0 0,-1 0 1,1 1-1,-1-1 1,0 0-1,0 0 1,1 1-1,-1-1 1,0 1-1,0-1 1,0 1-1,0-1 1,-1 1-1,1-1 1,0 1-1,-1 0 1,1 0-1,-1-1 1,1 1-1,-1 0 0,0 0 1,0 0-1,0-1 1,0 1-1,0 0 1,0 0-1,-1 0 1,0 2-1,-11 17 89,-1 0-1,-17 20 0,4-7 126,-42 70 213,-34 44 617,96-140-874,0-1-1,0-1 1,-1 1 0,0-1-1,0 0 1,-8 5-1,9-9 221,9-8-323,10-9 30,-5 10-84,0 0 0,1 1 1,-1 0-1,0 1 0,1 0 0,0 0 1,12-2-1,-15 4 12,-1 0-1,1 1 1,0 0-1,0 0 1,0 1-1,0-1 1,0 1-1,-1 0 1,1 1-1,0-1 1,-1 1-1,11 5 1,12 8-24,58 27 387,-86-41-397,1-1 0,0 0 1,0 1-1,-1-1 1,1 0-1,0 0 1,0 1-1,0-1 1,-1 0-1,1 0 1,0 0-1,0 0 0,0 0 1,-1 0-1,1 0 1,0 0-1,0 0 1,-1-1-1,1 1 1,0 0-1,0 0 1,-1-1-1,1 1 1,0-1-1,0 1 0,-1 0 1,1-1-1,0 0 1,1-1-442,-1 0 1,0-1 0,0 1-1,0 0 1,0 0-1,0-1 1,1-3-1,2-9-2396,9-8 371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8:13.87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178 67 2496,'1'2'515,"0"-1"0,0 1 0,0-1 0,0 1 0,0 0 0,0-1 0,0 0 0,1 1 0,-1-1 0,0 0 0,1 1 0,2 0 0,5 5-53,-4-4-136,0 0 0,0-1 0,0 1 0,0-1 0,0 0 0,1 0 0,5 1-1,-9-3-256,0 1 0,0-1 0,0 0 0,0 0 0,0 0 0,0 0 0,0-1 0,1 1-1,-1-1 1,0 1 0,-1-1 0,1 1 0,0-1 0,0 0 0,0 0 0,0 0 0,-1 0-1,1 0 1,0-1 0,-1 1 0,1 0 0,1-3 0,-1 2-56,-1 1 0,0-1 0,0 0 0,0 1 1,0-1-1,0 0 0,0 0 0,0 0 0,0 0 0,-1 0 0,1 0 1,-1 0-1,0 0 0,0 0 0,1 0 0,-1 0 0,0 0 0,-1 0 0,1 0 1,0 0-1,-1 0 0,1 0 0,-1 0 0,1 0 0,-1 0 0,0 0 1,0 0-1,0 0 0,0 1 0,0-1 0,0 0 0,-2-2 0,0 1-84,0 1-1,0-1 1,1 0-1,-2 1 1,1-1-1,0 1 1,0 0-1,-1 0 1,1 0-1,-1 1 1,0-1 0,1 1-1,-1 0 1,0 0-1,0 0 1,0 0-1,-7 0 1,-69 7-409,73-5 523,0 1 1,0-1 0,0 1-1,0 1 1,0-1-1,0 1 1,1 0 0,-1 1-1,1-1 1,0 1 0,0 1-1,0-1 1,1 1 0,0 0-1,0 0 1,0 0-1,0 1 1,1 0 0,0 0-1,0 0 1,-4 10 0,4-8 17,2-1 0,-1 1 1,1 0-1,0 0 1,0 0-1,1 1 1,1-1-1,-1 0 1,1 0-1,0 1 1,1-1-1,0 0 0,0 0 1,1 0-1,0 0 1,1 0-1,-1 0 1,1 0-1,1-1 1,0 1-1,0-1 0,9 12 1,-8-13 11,0 1 0,0-2 1,1 1-1,0 0 0,0-1 1,0 0-1,0-1 0,1 1 0,0-1 1,0-1-1,0 1 0,1-1 1,-1 0-1,1-1 0,-1 0 0,1 0 1,0-1-1,0 1 0,0-2 1,0 1-1,0-1 0,0 0 0,0-1 1,-1 0-1,1 0 0,9-3 0,6-6-670,-2 1 139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8:15.37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0 2496,'0'5'6597,"4"-4"-6575,0-1 0,1 1 0,-1-1 1,0 1-1,8 3 0,3 1-1723,-2-2 480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8:29.06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213 508 1664,'5'-11'1314,"-4"11"-1195,-1-1 1,0 1-1,1 0 0,-1-1 1,1 1-1,-1-1 0,0 1 0,1-1 1,-1 1-1,0-1 0,0 1 0,0-1 1,1 1-1,-1-1 0,0 1 1,0-1-1,0 1 0,0-1 0,0 0 1,0 1-1,0-1 0,0 1 0,0-1 1,0 1-1,0-1 0,0 1 1,0-1-1,-1 0 0,1 1 0,0-1 1,0 1-1,-1-1 0,1 1 0,0-1 1,-1 1-1,1 0 0,0-1 1,-1 1-1,0-1 0,-1-1 52,0-1 0,0 1 0,0-1 0,0 1 0,1-1 0,-1 0 0,-1-3 0,2 4-108,1 0-1,-1 0 1,0 0 0,0 0-1,-1 0 1,1 0 0,0 0-1,-1 1 1,1-1 0,-1 0-1,0 1 1,1-1 0,-1 1-1,0 0 1,0-1 0,0 1-1,-2-1 1,-13-5 114,14 6-178,-1-1 0,1 1-1,0 0 1,-1 0 0,1 0-1,0 0 1,-1 1 0,-4-1-1,3 1-17,0 0 0,0 0-1,0 1 1,0 0-1,0 0 1,0 0 0,0 1-1,0 0 1,1 0-1,-1 0 1,1 0 0,-1 1-1,1-1 1,0 1-1,0 1 1,0-1 0,0 0-1,0 1 1,1 0-1,0 0 1,-5 7 0,5-6 39,0 1 0,0 0 0,1-1 0,-1 1 1,2 0-1,-1 0 0,-1 7 0,3-8-3,0-1 0,0 1 0,0-1-1,1 1 1,0-1 0,-1 0 0,2 1 0,-1-1 0,0 0 0,4 7-1,-2-5 55,1 0-1,-1 0 0,1-1 0,0 1 1,1-1-1,-1 0 0,1-1 0,0 1 0,0-1 1,11 7-1,0 1 165,-13-10-183,-1-1-1,1 0 0,-1 1 1,1-1-1,-1 0 0,1-1 1,0 1-1,0 0 0,0-1 0,-1 1 1,1-1-1,0 0 0,0 0 1,0 0-1,0 0 0,0-1 1,-1 1-1,1-1 0,3-1 1,-1 1 29,0-1 0,0 0 1,-1 0-1,1 0 0,-1-1 1,1 1-1,-1-1 1,0 0-1,7-7 0,-4 1-47,-1 0-1,0-1 1,-1 0-1,0 0 0,0 0 1,5-21-1,-9 29-32,5-21 112,-1-1 0,5-46 0,-5 32-223,-2-1 224,-1-54 1,-2 58-66,0 22-54,-1 0 1,0 1-1,-6-25 1,5 31 27,0 1 0,1-1 0,-2 1 1,1 0-1,-1-1 0,1 1 1,-1 0-1,-1 1 0,1-1 0,-1 0 1,-4-3-1,1 1-56,0 1-1,-1 0 1,1 0 0,-1 1 0,-1 0 0,1 0-1,-1 1 1,0 0 0,0 1 0,0 0-1,0 0 1,-18-2 0,-33-1 220,59 6-227,1 0 1,-1 0-1,0 0 0,1 0 1,-1 0-1,0 0 1,1 1-1,-1-1 1,1 0-1,-1 0 1,0 0-1,1 0 1,-1 1-1,1-1 1,-1 0-1,0 1 0,1-1 1,-1 0-1,1 1 1,-1 0-1,1-1-76,0 1-1,-1-1 1,1 0-1,0 1 1,0-1-1,0 1 1,0-1 0,0 1-1,0-1 1,0 1-1,0-1 1,0 1-1,0-1 1,0 1-1,0-1 1,0 0-1,1 1 1,-1-1-1,0 1 1,1 0-1,1 3-863,0-1 0,1 1 0,0 0 0,4 3-1,-5-4 684,12 13-2764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5:44.0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 8 3712,'7'-7'8037,"-6"11"-7533,0 1-1,-1-1 1,0 1-1,0 0 1,0-1-1,0 1 1,-1-1-1,1 1 1,-3 7-1,-2 19 718,0 60 383,-3 92 72,7-143-1522,0-12 60,5 48-1,-3-63-2023,0-26-2684,2-11 1061,-1 10 1780,0-1-1,1 1 1,0 0-1,1 1 1,9-20-1,5-2 86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8:30.1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158 1 2720,'-3'0'528,"0"1"0,1-1 1,-1 1-1,0 0 0,1-1 0,-1 1 0,-2 2 1,-31 17 383,34-19-818,-4 3 0,-1 1 0,0 0 0,1 1 0,0-1 0,0 1-1,1 1 1,-1-1 0,1 1 0,1 0 0,-1 0 0,-5 14 0,5-10-28,1 0 0,1 1-1,0-1 1,0 1 0,2 0 0,-1 0-1,1 19 1,1-20-10,0 0-1,1 1 1,0-1-1,6 19 1,-5-23 9,0-1 1,1 0-1,0 0 1,0 0-1,1 0 1,-1 0 0,1 0-1,0-1 1,6 6-1,-5-6 11,0-1-1,1 1 1,0-1-1,0 0 0,0-1 1,0 1-1,0-1 1,0 0-1,1-1 1,0 1-1,-1-2 0,1 1 1,0-1-1,0 1 1,12-1-1,-7-1 30,0 0 1,-1-1-1,1-1 0,0 0 1,0 0-1,-1-1 0,1 0 1,15-8-1,-16 5-47,-1 1 1,0-2-1,-1 1 1,1-1-1,-1-1 1,-1 0-1,1 0 1,-1-1-1,11-15 0,-8 7 45,0 0 0,-1 0 0,-1-1 0,13-33 0,-17 35-82,-1 1 0,4-30 0,-7 35-101,0 1-1,-1 0 0,0 0 0,0-1 1,-1 1-1,-3-13 0,4 21 45,-1 0 0,1-1-1,0 1 1,-1 0 0,0-1 0,1 1-1,-1 0 1,0 0 0,1-1-1,-1 1 1,0 0 0,0 0 0,0 0-1,0 0 1,0 0 0,0 0-1,0 0 1,0 1 0,0-1-1,-1 0 1,1 1 0,-2-2 0,-1 2-67,0-1 0,0 0 0,0 1 0,0 0 0,0 0 0,0 0 0,-5 1 0,4 0 82,-1 0 1,0 0 0,1 1 0,-1 0 0,1 0 0,0 0-1,-1 1 1,1 0 0,1 0 0,-1 0 0,0 1-1,1-1 1,-1 1 0,1 0 0,0 0 0,0 1 0,1-1-1,-1 1 1,-3 7 0,-3 5 87,1 1 0,1-1 0,1 1-1,-8 30 1,7-23 7,-19 84 370,25-96-366,0 1 0,1 0-1,1-1 1,0 1-1,1 0 1,2 15 0,-1-21-84,1 0 0,0-1 0,0 1 1,0 0-1,1-1 0,0 0 0,0 0 0,1 0 1,0 0-1,0-1 0,1 0 0,0 0 1,0 0-1,0-1 0,1 0 0,-1 0 0,1 0 1,1-1-1,-1 0 0,0-1 0,1 1 1,0-1-1,9 2 0,-16-5-171,0 0-66,0 1 0,0-1-1,0 0 1,0 1 0,0-1 0,0 0 0,0 0 0,1 1 0,-1-1-1,0 0 1,0 0 0,0-1 0,0 1 0,1 0 0,-1 0 0,0 0-1,0-1 1,0 1 0,0-1 0,0 1 0,0-1 0,0 1-1,0-1 1,2-1 0,11-17-3298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8:30.77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 86 2912,'-21'0'5989,"25"-3"-4549,1 0-1250,-1 2 1,1-1-1,0 1 0,-1-1 0,1 1 0,0 0 1,0 1-1,7-1 0,1 0 50,386-49 1749,-115 32-1625,-245 17-386,144 0 139,-174 1-1012,-1 0 1,1 1-1,12 3 0,-11 0-1734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8:31.55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153 323 3136,'0'-1'178,"1"-1"1,-1 1-1,1 0 0,-1-1 1,1 1-1,-1 0 1,1 0-1,0 0 0,0-1 1,0 1-1,1-1 1,-1 1 244,1-1 1,-1 1 0,0-1 0,0 1-1,0-1 1,0 0 0,0 1 0,0-3-1,-1 3-347,0 0 0,0 1 0,0-1-1,0 1 1,0-1 0,0 1-1,0-1 1,-1 1 0,1-1-1,0 1 1,0-1 0,0 1-1,-1-1 1,1 1 0,0-1-1,-1 1 1,1-1 0,0 1-1,-1-1 1,1 1 0,-1 0-1,1-1 1,-1 1 0,1 0 0,-1-1-1,1 1 1,-1 0 0,1 0-1,-1-1 1,1 1 0,-1 0-1,1 0 1,-2 0 0,0-1-54,0 1 0,-1-1 0,1 1 0,-1 0 0,1 0 0,-1 0 0,1 0 0,-1 0 0,1 1 0,-1-1 0,1 1 0,0-1 0,-1 1 0,1 0 0,0 0 0,-4 2 0,-2 2 15,0-1 0,-14 13 0,15-11 18,-1 1 1,2 0-1,-1 1 0,1-1 1,0 1-1,1 0 1,-1 1-1,2-1 0,-1 1 1,-5 18-1,8-23 16,1 1 0,-1 0 0,1 0 0,1 0 0,-1 0 0,1 0-1,-1 0 1,1 0 0,1 0 0,-1 0 0,1 0 0,0 0 0,0 0 0,0-1 0,1 1 0,0 0-1,0-1 1,0 1 0,0-1 0,1 1 0,-1-1 0,8 8 0,-9-11-17,1 1 0,0 0 0,0-1 0,0 0 0,0 1 0,0-1 0,0 0 0,0 0 0,0 0 0,0 0 0,1 0 0,-1-1 0,0 1 0,1-1 0,-1 1 0,0-1 0,1 0 0,-1 0 0,1 0 0,-1 0 0,0 0 0,1-1 0,-1 1 0,0-1 0,1 0 0,-1 1 0,0-1 0,4-2 0,0 0 22,0-1 1,0 1 0,-1-1-1,1 0 1,-1-1 0,0 0-1,0 1 1,7-11 0,-3 4 4,-2-1 0,1-1 1,-2 1-1,10-26 0,-6 8-17,8-35-1,-16 54-87,0 0 0,-1 0 0,0 0 0,0 0 0,-1 0 0,-1 0 0,1 0 0,-2 0 0,0 0 0,0 0 0,-1 1 0,0-1 0,-1 1 0,0 0 0,-1 0 0,0 0 0,0 0 0,-1 1 0,-7-9 0,1 3-61,7 6 19,-2 1 0,1-1 0,-1 1 0,-1 1 0,1-1 0,-1 1 0,-15-10 0,22 16-5,0 1-1,0-1 1,0 1 0,0-1-1,-1 1 1,1 0 0,0-1 0,0 1-1,0 0 1,-1 0 0,1 0-1,0 0 1,0 0 0,-2 0-1,2 0-44,1 1-1,-1-1 0,1 0 0,-1 0 0,1 1 0,-1-1 0,1 0 0,-1 1 0,1-1 0,-1 0 0,1 1 1,-1-1-1,1 0 0,0 1 0,-1-1 0,1 1 0,0-1 0,-1 1 0,1-1 0,0 1 0,0-1 0,-1 1 1,1 0-1,0-1 0,0 1 0,0-1 0,0 1 0,0-1 0,0 1 0,0 0 0,0 0 0,3 14-3573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8:32.93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130 25 2240,'5'-10'5505,"-4"8"-5161,0 2-151,-1 0 0,1-1 0,-1 0 0,1 1 0,-1-1 0,1 1 0,-1-1 0,0 1 0,1-1 0,-1 0 0,0 1 0,1-1 0,-1 0 0,0 1 0,0-1 0,1-1 0,-1 1-118,-14 6 176,11-4-185,0 0 1,0 0 0,0 0-1,0 0 1,1 1 0,-1-1-1,-3 3 1,2-1 88,-3 0-64,6-2-69,0-1 1,0 0-1,1 1 0,-1-1 1,0 0-1,0 1 0,1-1 0,-1 1 1,0-1-1,1 1 0,-1-1 0,0 1 1,1 0-1,-1-1 0,0 2 1,-15 26 231,-19 42 1,29-56-113,1 0 0,1 1-1,0 0 1,1 0 0,-2 21 0,4-17 29,1 0 0,0 0 1,1 0-1,6 29 0,-5-42-109,-1 1-1,1-1 0,0 1 0,0-1 1,1 1-1,0-1 0,0 0 1,0 0-1,1 0 0,0-1 0,0 1 1,1-1-1,-1 0 0,1 0 1,0-1-1,6 5 0,3-1 81,0-1-1,0 0 1,1-1-1,0 0 1,0-2-1,16 4 1,-5-3 6,1-1 0,47 0 0,-68-4-93,-1-1 1,0 1 0,0-1 0,0 0-1,7-1 1,-11 1-138,0 1 0,0 0 0,0-1 0,0 1 0,0 0 0,0-1 0,0 1 0,-1-1 0,1 0 0,0 1 0,0-1 0,0 0 0,-1 1 0,1-1 0,0 0 0,-1 0 0,1 0 0,0 1 0,-1-1 0,1 0 0,-1 0 0,0 0 0,1 0 0,-1 0 0,0 0 0,1 0 0,-1 0 0,0 0 0,0 0 0,0 0 0,0 0 1,0 0-1,0-2 0,-9-31-4420,1 15 2636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8:33.30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 55 2976,'-6'-1'408,"5"1"-348,1-1-1,-1 1 1,0 0-1,1 0 1,-1-1-1,0 1 1,0 0-1,1 0 1,-1 0-1,0 0 1,1 0-1,-1 0 1,0 0-1,-5 4 2364,10-3-1821,0 0 1,0 0-1,0-1 0,0 1 1,0-1-1,0 0 1,7-1-1,33-5 1335,-35 4-1499,43-7 683,23-5-650,0 3 0,85-1-1,-94 10-1805,0-1-4684,-52 3 1230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8:35.18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375 499 2400,'0'0'52,"0"-1"0,0 1 0,0 0 1,-1-1-1,1 1 0,0-1 0,0 1 0,0 0 0,0-1 0,0 1 1,0-1-1,0 1 0,0 0 0,0-1 0,0 1 0,0-1 0,0 1 1,0 0-1,0-1 0,0 1 0,0-1 0,0 1 0,1-1 0,-1-6 2202,0 7-2179,-1 0-1,1 0 0,0-1 1,-1 1-1,1 0 0,-1 0 1,1-1-1,0 1 0,-1 0 1,1 0-1,-1 0 0,1 0 1,0 0-1,-1-1 1,1 1-1,-1 0 0,1 0 1,-1 0-1,1 0 0,-1 0 1,0 1-1,-6-1 67,0 1 1,-1 1-1,1 0 0,0 0 1,-1 0-1,1 1 0,-10 5 0,-15 6 212,-91 34 717,98-38-999,9-3-25,-28 16 0,38-19-11,1-1 0,0 1-1,0 0 1,0 0 0,0 1 0,1-1 0,0 1 0,-5 7-1,7-10-3,1 0 0,0 0 0,0 0 0,1 0-1,-1 1 1,0-1 0,1 0 0,-1 0-1,1 1 1,0-1 0,0 0 0,-1 0 0,2 1-1,-1-1 1,0 0 0,0 1 0,1-1 0,-1 0-1,1 0 1,0 0 0,0 1 0,0-1 0,0 0-1,0 0 1,0 0 0,0 0 0,1-1 0,-1 1-1,1 0 1,-1 0 0,1-1 0,2 3 0,2 1 80,0-1 1,0 0 0,0 0-1,0-1 1,0 1 0,1-1-1,0 0 1,-1-1 0,11 3 0,-10-4-34,0-1-1,-1 1 1,1-1 0,0 0 0,0-1 0,-1 0 0,1 0 0,0 0 0,-1-1 0,1 0-1,-1 0 1,1-1 0,-1 1 0,0-2 0,0 1 0,0 0 0,9-9 0,-6 5-11,1-2 1,-2 1 0,1-1 0,-1 0 0,0-1-1,-1 0 1,0 0 0,-1-1 0,6-12 0,10-33 40,-3-1 1,17-86 0,-12 40-179,37-117-992,-60 217 972,0 0 0,-1 0 0,1 0 0,-1 0 0,1 0 0,-1 0 0,0 0 0,0-4 0,0 7 79,0 0 0,0 0 0,0 0 1,-1 0-1,1-1 0,0 1 0,0 0 1,0 0-1,0 0 0,0 0 0,0 0 1,0 0-1,0-1 0,0 1 0,0 0 1,0 0-1,0 0 0,0 0 0,-1 0 1,1 0-1,0 0 0,0-1 0,0 1 1,0 0-1,0 0 0,0 0 0,-1 0 1,1 0-1,0 0 0,0 0 0,0 0 1,0 0-1,0 0 0,-1 0 0,1 0 1,0 0-1,0 0 0,0 0 0,0 0 1,0 0-1,-1 0 0,1 0 0,0 0 1,0 0-1,0 0 0,0 0 1,0 0-1,-1 0 0,1 1 0,0-1 1,0 0-1,0 0 0,-7 6-123,5-2 134,0 1 1,0-1-1,1 0 1,-1 0 0,1 1-1,0-1 1,0 1-1,-1 5 1,-1 9 10,-54 358 654,31-177 115,18-126 212,8-73-1027,0-1-1,0 1 1,0-1 0,-1 1 0,1-1 0,0 1 0,0 0-1,0-1 1,0 1 0,1-1 0,-1 1 0,0-1-1,0 1 1,0-1 0,0 1 0,1 0 0,-1-1-1,0 1 1,0-1 0,1 1 0,-1-1 0,0 0 0,1 1-1,-1-1 1,0 1 0,1-1 0,0 1-73,0-1 0,-1 0 1,1 0-1,-1 0 0,1-1 1,0 1-1,-1 0 0,1 0 0,-1 0 1,1 0-1,-1 0 0,1-1 1,-1 1-1,1 0 0,0-1 1,-1 1-1,1 0 0,-1-1 1,0 1-1,1 0 0,-1-1 0,1 1 1,-1-1-1,1 0 0,11-14-3518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8:35.71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228 4 2144,'0'0'30,"0"0"0,0-1 0,0 1 0,0 0 0,0 0 0,0 0 0,0 0 0,0 0 0,0 0 0,0 0 0,0 0 0,0-1 0,0 1 0,1 0 0,-1 0 0,0 0 0,0 0 0,0 0 0,0 0 0,0 0 0,0 0 0,0 0 0,0-1 0,0 1 0,0 0 0,0 0 0,0 0 0,0 0 0,0 0 0,1 0 0,-1 0 0,0 0 0,0 0 0,0 0 0,0 0 0,0 0 0,0 0 0,0 0 0,0 0 0,0 0 0,1 0 0,-1 0 0,0 0 0,0 0 0,0 0 0,0 0 0,0 0 0,0 0 0,0 0 0,0 0 0,1 0 0,-1 0 0,0 0 0,0 0 0,0 0 0,0 0 0,0 0 0,0 0 0,0 0 0,0 0 0,0 0 0,0 1 0,1-1 0,-1 0 0,0 0 0,0 0 0,0 0 0,0 1 155,1-1-30,-1 0 0,0 1 1,0-1-1,1 0 0,-1 1 0,0-1 0,0 1 0,0-1 0,1 1 0,-1-1 1,0 1-1,0-1 0,0 0 0,0 1 0,0-1 0,0 1 0,0-1 1,0 1-1,0 0 0,-2 8 516,-1 0 0,-7 16 0,-1 3-71,-29 76 1216,-60 110 0,78-174-1486,11-21 2,-14 32 0,23-44-264,-1 0 1,1 0-1,1 0 1,-1 0-1,1 1 1,1-1-1,-1 0 1,2 14 0,-1-18-7,1 1 1,-1-1 0,1 0 0,0 0 0,0 0 0,0 0 0,1 0 0,-1 0 0,1-1 0,-1 1 0,1 0 0,0-1 0,4 5 0,-2-4 57,0 1 0,0-1 0,1 1 0,-1-1 0,1-1 1,0 1-1,7 2 0,2 0 54,0-1-1,0 0 1,1-1 0,0-1 0,15 1 0,-10-3-200,-1 0 0,1-2 0,0 0 0,-1-1 0,0-1 0,1-1 0,22-9 0,-37 12-682,0 0 0,0-1 0,0 0 0,-1 1 0,6-6 1,-9 7 382,0 1 1,0-1-1,0 0 1,0 0-1,0 0 1,0-1-1,0 1 1,0 0-1,-1 0 1,1 0-1,0-3 1,0 3 74,-1 1-1,0-1 1,0 0 0,0 0-1,0 1 1,0-1-1,-1 0 1,1 1 0,0-1-1,0 0 1,0 1 0,0-1-1,-1 0 1,1 1 0,0-1-1,-1 1 1,1-1-1,-5-3-1751,-6-3-73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8:36.06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12 6656,'9'0'2464,"13"0"-1920,13-5-160,-9 5 1760,15-3-1248,6 0 224,6 3-704,-4 0-192,-5 0-128,-6 0 64,-2 0-96,-5 3-864,-5 0 416,-5 6-3776,-3-5 2272,0-12-2688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8:53.072"/>
    </inkml:context>
    <inkml:brush xml:id="br0">
      <inkml:brushProperty name="width" value="0.3" units="cm"/>
      <inkml:brushProperty name="height" value="0.6" units="cm"/>
      <inkml:brushProperty name="color" value="#D9AEFF"/>
      <inkml:brushProperty name="tip" value="rectangle"/>
      <inkml:brushProperty name="rasterOp" value="maskPen"/>
    </inkml:brush>
  </inkml:definitions>
  <inkml:trace contextRef="#ctx0" brushRef="#br0">1 1 2656,'1'13'6834,"-2"33"-6345,1-16-68,3 205 171,11 67-27,-14-272-361,0-23-135,0-1 0,0 1 0,1 0 0,4 5 1126,-3-28-939,5-51-337,16-117-35,-18 158 48,2-1 1,0 1 0,2 0 0,21-44-1,-26 62 28,1-1 0,0 1-1,1 0 1,0 1 0,7-8 0,-10 12 39,1 0 1,-1 0 0,1 0-1,0 0 1,-1 1 0,1 0 0,1 0-1,-1 0 1,0 0 0,0 0 0,1 1-1,6-1 1,-9 2-9,1 0-1,-1 0 1,0 0-1,1 0 1,-1 1-1,0-1 1,0 1 0,1-1-1,-1 1 1,0 0-1,0 0 1,0 0 0,0 0-1,0 1 1,0-1-1,0 0 1,-1 1 0,1 0-1,0-1 1,-1 1-1,1 0 1,-1 0-1,1-1 1,0 4 0,5 6 8,-1 0 0,-1 0 1,5 13-1,-9-23 4,13 42 96,18 89-1,-23-89 43,1-1-1,22 58 1,-21-84 125,-11-15-253,0-1 0,0 0 0,0 1 0,0-1 0,1 0 0,-1 1 0,0-1 0,0 0 0,0 0 0,1 1 0,-1-1 0,0 0 0,1 0 0,-1 0 0,0 1 0,1-1 0,-1 0 0,0 0 0,0 0 0,1 0 0,-1 0 0,1 0 0,-1 1 0,0-1 0,1 0 0,-1 0 0,0 0-1,1 0 1,-1 0 0,0-1 0,1 1 0,-1 0 0,0 0 0,1 0 0,-1 0 0,0 0 0,1 0 0,-1 0 0,0-1 0,1 1 0,-1 0 0,0 0 0,0 0 0,1-1 0,-1 1 0,0 0 0,0 0 0,1-1 0,-1 1 0,0-1 0,3-6 61,0-1-1,-1 0 1,0 0-1,1-13 1,13-98-34,17-103-171,-30 209 11,8-24 0,-10 34 72,0 0-1,0 0 1,1 0 0,-1 0-1,1 1 1,-1-1 0,1 1-1,0-1 1,0 1 0,0-1-1,0 1 1,1 0 0,-1 0-1,4-2 1,-6 4 44,0 0-1,1-1 1,-1 1 0,1 0 0,-1 0-1,1 0 1,-1 0 0,1-1 0,-1 1-1,1 0 1,-1 0 0,1 0 0,-1 0-1,1 0 1,-1 0 0,1 0 0,-1 1-1,1-1 1,-1 0 0,1 0 0,-1 0-1,1 0 1,-1 0 0,0 1 0,2-1-1,-2 1 9,1 0-1,0 0 1,0 0 0,-1 0-1,1 0 1,-1 0-1,1 0 1,-1 0-1,1 0 1,-1 0-1,1 1 1,1 6 63,-1 0 0,2 15 1,-3-14-58,27 253 326,-23-183 517,-3-72-611,-1-7-239,0 0 0,1 0 0,-1 0-1,0 0 1,0 0 0,0 0 0,0 0 0,0 0-1,1 0 1,-1 0 0,0 0 0,0 0 0,0 0-1,0 0 1,0 0 0,0 0 0,0 0 0,1-1-1,-1 1 1,0 0 0,0 0 0,0 0-1,0 0 1,0 0 0,0 0 0,0 0 0,0 0-1,1-1 1,-1 1 0,0 0 0,0 0 0,0 0-1,0 0 1,0 0 0,0 0 0,0-1 0,0 1-1,0 0 1,0 0 0,0 0 0,0 0 0,0 0-1,0-1 1,0 1 0,0 0 0,0 0 0,6-23-9,-1-1 1,0 1 0,-2-1 0,0-31 0,-1 26-17,0 1 1,11-45-1,-8 49-77,-3 16-59,-1 1 0,1-1 0,5-11 0,-7 19 155,0 0-1,0-1 0,0 1 0,1 0 1,-1 0-1,0 0 0,0 0 0,0-1 1,0 1-1,0 0 0,0 0 0,0 0 1,0 0-1,0 0 0,0 0 1,0-1-1,0 1 0,1 0 0,-1 0 1,0 0-1,0 0 0,0 0 0,0 0 1,0 0-1,0 0 0,1-1 1,-1 1-1,0 0 0,0 0 0,0 0 1,0 0-1,0 0 0,1 0 0,-1 0 1,0 0-1,0 0 0,0 0 1,0 0-1,1 0 0,-1 0 0,0 0 1,0 0-1,0 0 0,0 0 0,0 0 1,1 0-1,-1 1 0,0-1 1,4 9-44,2 27 169,-1 0 0,-1 39 1,3 23 209,6 66 4,-5-130-727,-4-24-456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8:57.925"/>
    </inkml:context>
    <inkml:brush xml:id="br0">
      <inkml:brushProperty name="width" value="0.3" units="cm"/>
      <inkml:brushProperty name="height" value="0.6" units="cm"/>
      <inkml:brushProperty name="color" value="#D9AEFF"/>
      <inkml:brushProperty name="tip" value="rectangle"/>
      <inkml:brushProperty name="rasterOp" value="maskPen"/>
    </inkml:brush>
  </inkml:definitions>
  <inkml:trace contextRef="#ctx0" brushRef="#br0">375 44 2144,'-5'-43'5850,"5"48"-5749,1 5 110,-2 1 0,1-1-1,-4 18 1,-21 102 682,11-51-522,6-21-215,3 1-1,4 109 0,2-83 163,-1 21 456,-3-94-581,3-12-182,0 1 1,0-1-1,0 1 0,-1 0 1,1-1-1,0 1 1,0-1-1,-1 0 1,1 1-1,0-1 1,0 1-1,-1-1 0,1 1 1,-1-1-1,1 0 1,0 1-1,-1-1 1,1 0-1,-1 1 1,1-1-1,-1 0 1,1 1-1,-1-1 0,1 0 1,-2 0-1,23 0-501,-14 0 461,30 0-90,73 9 0,35 5-233,-84-9 197,-40-3 172,139 9 175,-116-10-131,72-7 0,82-14 120,-114 7-183,108-1-1,-167 16-88,1 0 0,0 2 0,-1 1 0,35 12 0,25 4 98,-53-16 90,0-2-1,32-1 1,-8-1-30,227 7-19,-79-1-144,-183-6 104,28 3 80,-31-1-31,0-2-1,22 0 1,-20-1-86,29 3 0,108 17-136,-26-8 238,-38-5-23,-63-5-46,38-2 0,-21-1-7,84-4-18,207 5 170,-325 0-153,0 0-1,1-1 1,-1 0 0,17-5 0,-2 0-22,-23 6 43,0-1 0,-1 0-1,1 0 1,-1 0-1,9-4 1,-11 4 16,-1 0 0,1 0 1,-1 0-1,1 0 0,-1 0 1,0-1-1,0 1 0,0 0 0,1-1 1,-1 1-1,-1-1 0,1 1 1,0-1-1,0 1 0,0-1 0,-1 0 1,1 1-1,-1-1 0,1 0 1,-1-2-1,6-18-111,-5 17 74,1 0-1,-1-1 0,0 1 0,1-10 1,-2-156 596,-10 58-443,10 74-99,-1-44-79,0 41 91,1 23-66,-1 0-1,-4-29 0,1 22-69,1 0-1,2-47 1,1 58 73,3-39-831,-3 55 707,0 0 96,0 1-1,0-1 1,0 1-1,0-1 1,0 1 0,0-1-1,1 1 1,-1-1-1,1 1 1,2 4 464,-9 0-227,5-4-201,-1 1-1,0-1 0,0 0 0,0 0 0,0 0 1,0-1-1,0 1 0,0 0 0,-1-1 0,1 1 1,-1-1-1,-4 2 0,-3 1 13,0-1 1,-13 3-1,-79 12 189,0-5 0,-117 1 0,-28-19 156,6 0-317,14 23-126,108-5 30,7-2 125,-58 5 18,-229 35-255,157-14 133,-1-20 196,155-24-38,26 2-73,-91-12-52,-6-1-96,53 14 75,-144 12 0,98-2 150,60-4-60,-129 2-644,361-7 56,101 2 228,306 20 312,-138-29 182,-300 4-245,567-63 501,-596 56-216,148-44 0,-207 53 486,-25 7-510,-32 14-30,-27 4-193,0-3 1,-95 15-1,76-17 70,-432 51-18,109-24-352,380-37-67,25-6 347,-1 0 1,1 0-1,0 1 0,-1-1 0,1 0 0,-1 0 1,1 0-1,0 0 0,-1 0 0,1 1 0,0-1 1,-1 0-1,1 0 0,0 1 0,-1-1 0,1 0 1,0 0-1,-1 1 0,1-1 0,0 0 0,0 1 0,0-1 1,-1 0-1,1 1 0,0-1 0,0 1 0,0-1 1,0 0-1,0 1 0,-1-1 0,1 1 0,0-1 1,0 0-1,0 1 0,0-1 0,0 1 0,0-1 1,0 0-1,1 1 0,-1-1 0,0 1 0,0-1 1,0 0-1,0 1 0,0-1 0,1 0 0,-1 1 0,0-1 1,0 0-1,1 1 0,-1 0 0,3 0-19,-1 1-1,1-1 1,0 0-1,-1 0 1,1 1-1,0-2 1,0 1-1,0 0 1,-1-1 0,1 1-1,0-1 1,0 0-1,5 0 1,4 1-26,617 15 5,-513-17 136,271-10-90,-163-4 237,177-16-32,-248 22-1552,-122 11-352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5:44.37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 89 5888,'-13'-8'6304,"22"5"-2880,163-14 2136,13-2-4881,-125 13-700,-36 4 244,25-4-1,-42 4-839,0 0-1,0 0 0,0 0 1,0-1-1,0 0 0,-1 0 1,12-8-1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8:58.750"/>
    </inkml:context>
    <inkml:brush xml:id="br0">
      <inkml:brushProperty name="width" value="0.3" units="cm"/>
      <inkml:brushProperty name="height" value="0.6" units="cm"/>
      <inkml:brushProperty name="color" value="#D9AEFF"/>
      <inkml:brushProperty name="tip" value="rectangle"/>
      <inkml:brushProperty name="rasterOp" value="maskPen"/>
    </inkml:brush>
  </inkml:definitions>
  <inkml:trace contextRef="#ctx0" brushRef="#br0">207 81 2656,'1'-3'76,"0"0"0,0 1 0,0-1-1,0 1 1,0-1 0,0 0 0,1 1 0,-1 0 0,1-1 0,0 1 0,0 0 0,0 0 0,0 0-1,0 0 1,0 0 0,4-2 0,5-3 1,1 0 0,16-6-1,-17 8 212,-10 4-229,0 0-1,1 0 1,-1 1 0,0-1 0,0 1-1,1-1 1,-1 1 0,0-1 0,1 1-1,-1 0 1,0 0 0,1 0-1,-1-1 1,0 1 0,1 1 0,-1-1-1,1 0 1,-1 0 0,0 0 0,1 1-1,-1-1 1,0 1 0,1-1 0,-1 1-1,0-1 1,0 1 0,0 0 0,1 0-1,-1-1 1,0 1 0,0 0-1,0 0 1,0 0 0,-1 0 0,3 2-1,-1 3 104,1 0 0,-1 0 0,0-1 0,0 1 0,0 0 0,0 11 0,1 5 114,-1-1 0,-1 1 0,-4 36 0,-14 65 230,10-77-410,-31 164 428,15-84 307,21-115-663,0-6-103,1 0 1,0-1-1,0 1 0,1 0 0,0 0 0,0-1 1,0 1-1,0 0 0,1 0 0,1 7 0,-2-12-60,0 0 0,0 0 0,0 1 0,0-1 0,1 0-1,-1 1 1,0-1 0,0 0 0,0 0 0,0 1 0,1-1 0,-1 0-1,0 0 1,0 1 0,1-1 0,-1 0 0,0 0 0,0 0 0,1 0-1,-1 1 1,0-1 0,0 0 0,1 0 0,-1 0 0,0 0-1,1 0 1,-1 0 0,0 0 0,1 0 0,-1 0 0,1 0 0,9-6 167,6-18 18,-1-6-78,-1-2 0,13-42 0,-14 38-102,-9 25-33,2-3 58,-1 1 0,-1-1 0,-1 0 0,0 0 0,2-22 0,-5 34-30,0 0-1,0 0 1,0 1 0,0-1 0,-1 0 0,1 1-1,-1-1 1,1 0 0,-1 1 0,1-1-1,-1 1 1,0-1 0,0 1 0,0-1-1,0 1 1,0 0 0,0-1 0,0 1-1,-1 0 1,1 0 0,0 0 0,-1 0-1,1 0 1,-1 0 0,1 0 0,-1 0-1,1 1 1,-4-2 0,-2 0-3,-1 0 1,0 1-1,0 0 0,-15 0 0,-71 0 208,59 3 6,0-3 0,1 0 1,-1-2-1,-41-10 0,65 9-324,7-2-235,5 5 318,0 0 1,0 0-1,-1 0 1,1 0-1,0 0 1,0 0-1,0 0 1,0 0-1,0 0 0,0 0 1,0 1-1,1-1 1,0 0-1,17-11 11,1 2-1,39-15 1,44-7-119,-43 14-69,-35 11-732,1 0 1,37-3 0,-32 6-571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8:59.392"/>
    </inkml:context>
    <inkml:brush xml:id="br0">
      <inkml:brushProperty name="width" value="0.3" units="cm"/>
      <inkml:brushProperty name="height" value="0.6" units="cm"/>
      <inkml:brushProperty name="color" value="#D9AEFF"/>
      <inkml:brushProperty name="tip" value="rectangle"/>
      <inkml:brushProperty name="rasterOp" value="maskPen"/>
    </inkml:brush>
  </inkml:definitions>
  <inkml:trace contextRef="#ctx0" brushRef="#br0">1 54 1984,'65'-53'7551,"-65"53"-7519,5 10 461,4 16-153,6 141 907,-3-17-846,11-2-106,19 159 562,-33-220-1339,-1-35-3890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9:00.642"/>
    </inkml:context>
    <inkml:brush xml:id="br0">
      <inkml:brushProperty name="width" value="0.3" units="cm"/>
      <inkml:brushProperty name="height" value="0.6" units="cm"/>
      <inkml:brushProperty name="color" value="#D9AEFF"/>
      <inkml:brushProperty name="tip" value="rectangle"/>
      <inkml:brushProperty name="rasterOp" value="maskPen"/>
    </inkml:brush>
  </inkml:definitions>
  <inkml:trace contextRef="#ctx0" brushRef="#br0">1 13 2304,'0'-1'37,"0"1"0,0-1 0,0 1 0,0-1 0,0 1 0,0 0 1,1-1-1,-1 1 0,0 0 0,0-1 0,0 1 0,1 0 0,-1-1 0,0 1 0,0 0 0,1-1 1,-1 1-1,0 0 0,1-1 0,-1 1 0,0 0 0,1 0 0,-1 0 0,0-1 0,1 1 0,15-4 482,25 5 497,-25-1 74,-5 1-750,0 0-1,1 1 1,-1 1 0,19 5-1,-15-3-236,1-1-1,16 2 0,237 3 603,-209-9-578,271-14 514,-231 8-887,26-2-1359,-10-3 389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9:01.597"/>
    </inkml:context>
    <inkml:brush xml:id="br0">
      <inkml:brushProperty name="width" value="0.3" units="cm"/>
      <inkml:brushProperty name="height" value="0.6" units="cm"/>
      <inkml:brushProperty name="color" value="#D9AEFF"/>
      <inkml:brushProperty name="tip" value="rectangle"/>
      <inkml:brushProperty name="rasterOp" value="maskPen"/>
    </inkml:brush>
  </inkml:definitions>
  <inkml:trace contextRef="#ctx0" brushRef="#br0">19 116 3136,'-2'1'104,"1"1"0,0-1-1,-1 1 1,1-1 0,0 1 0,0 0 0,0 0 0,1 0 0,-1-1 0,0 1-1,1 0 1,-1 0 0,1 0 0,-1 4 0,1 32 126,1-21-55,-3 54 968,0-46-672,1 0 0,1 0-1,1 0 1,2 0 0,7 33-1,21 44 144,-24-83-427,1-1-1,0 0 1,16 23-1,-1 2 1441,-64-43-1248,41 13-49,1-23 177,10-33-145,21-54-1,8-32-481,-28 70-171,-2-1 0,-3-1 1,-1-72-1,-7 96 224,0 20-928,1-1 1,3-26-1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9:02.723"/>
    </inkml:context>
    <inkml:brush xml:id="br0">
      <inkml:brushProperty name="width" value="0.3" units="cm"/>
      <inkml:brushProperty name="height" value="0.6" units="cm"/>
      <inkml:brushProperty name="color" value="#D9AEFF"/>
      <inkml:brushProperty name="tip" value="rectangle"/>
      <inkml:brushProperty name="rasterOp" value="maskPen"/>
    </inkml:brush>
  </inkml:definitions>
  <inkml:trace contextRef="#ctx0" brushRef="#br0">10 1 1984,'-10'8'3280,"13"-8"-3149,-1 0-1,0 1 1,1-1 0,-1 1-1,0 0 1,1-1 0,1 2 0,12 4 39,18-1 434,0-2-1,0-1 1,44-3 0,-16 0 165,82-5-387,0 1-146,10 6 118,168-3-180,46 1 226,-175 3-432,-1-2-2629,-83 3 1152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9:03.669"/>
    </inkml:context>
    <inkml:brush xml:id="br0">
      <inkml:brushProperty name="width" value="0.3" units="cm"/>
      <inkml:brushProperty name="height" value="0.6" units="cm"/>
      <inkml:brushProperty name="color" value="#D9AEFF"/>
      <inkml:brushProperty name="tip" value="rectangle"/>
      <inkml:brushProperty name="rasterOp" value="maskPen"/>
    </inkml:brush>
  </inkml:definitions>
  <inkml:trace contextRef="#ctx0" brushRef="#br0">447 0 1728,'-17'0'3200,"9"0"-2720,-5 3 352,0 2-512,-10-2 320,-3 2-352,-5 2 64,-17 1-224,-9 3 0,-13 6-64,-1-1-1376,1 3 704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9:14.792"/>
    </inkml:context>
    <inkml:brush xml:id="br0">
      <inkml:brushProperty name="width" value="0.3" units="cm"/>
      <inkml:brushProperty name="height" value="0.6" units="cm"/>
      <inkml:brushProperty name="color" value="#A2D762"/>
      <inkml:brushProperty name="tip" value="rectangle"/>
      <inkml:brushProperty name="rasterOp" value="maskPen"/>
    </inkml:brush>
  </inkml:definitions>
  <inkml:trace contextRef="#ctx0" brushRef="#br0">13 23 2304,'-13'-23'5984,"17"25"-5782,0-1 0,0 0 0,0 0 0,7 1 0,-7-2-231,5 2 154,0-2-1,18 0 1,-19 0-77,1 0 0,0 0 0,-1 1 0,10 1-1,-5 1-36,1-2 0,0 0-1,0 0 1,0-1 0,-1-1-1,19-3 1,8 1 51,59 3 1,-38 2-39,35 4 12,-38 0 62,131 1 142,-28-1-323,-2-1 171,104 3 179,80-11-86,-2 6 512,-29-11-261,-237 7-222,-16 0-88,84 8 0,-21 4 288,-79-9-149,0-2 1,49-6-1,-46 3-175,-43 3-233,0-1 0,1 1 1,-1 0-1,0 0 0,1 1 1,-1-1-1,0 1 0,1-1 1,3 2-1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9:15.918"/>
    </inkml:context>
    <inkml:brush xml:id="br0">
      <inkml:brushProperty name="width" value="0.3" units="cm"/>
      <inkml:brushProperty name="height" value="0.6" units="cm"/>
      <inkml:brushProperty name="color" value="#A2D762"/>
      <inkml:brushProperty name="tip" value="rectangle"/>
      <inkml:brushProperty name="rasterOp" value="maskPen"/>
    </inkml:brush>
  </inkml:definitions>
  <inkml:trace contextRef="#ctx0" brushRef="#br0">4 30 2304,'-3'1'1749,"3"-1"-1733,18 14 1579,-15-10-1265,1-1 0,0 0 0,0 0 0,0 0-1,0 0 1,6 1 0,-3-1-55,1 0 0,0-1 1,0 0-1,1-1 0,-1 1 0,0-2 0,0 1 1,1-1-1,-1 0 0,0-1 0,0 0 0,1 0 1,-1-1-1,10-4 0,24-6 134,4-3 72,73-12 0,-43 18 58,130 2 0,80 21-42,-179-8-574,9 2-3,204 3 475,-248-14-359,197-4-3,-193 9-1,121 19 0,-16 0-73,-45-7-40,88 25 246,-16 7-160,-171-39 89,1-2 0,70 1-1,-54-4 74,50-2-55,27 1-624,-117 3-536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9:16.891"/>
    </inkml:context>
    <inkml:brush xml:id="br0">
      <inkml:brushProperty name="width" value="0.3" units="cm"/>
      <inkml:brushProperty name="height" value="0.6" units="cm"/>
      <inkml:brushProperty name="color" value="#A2D762"/>
      <inkml:brushProperty name="tip" value="rectangle"/>
      <inkml:brushProperty name="rasterOp" value="maskPen"/>
    </inkml:brush>
  </inkml:definitions>
  <inkml:trace contextRef="#ctx0" brushRef="#br0">1 11 3328,'17'10'2581,"-11"-8"-1721,10 4 0,2-1 94,30 3 0,-4-1 42,-21-4-622,1 0-1,-1-2 1,1-1 0,28-3 0,-9 1-174,573-42 1459,-581 41-1627,242-1-5,-91 24-143,-27-2 130,-139-16-21,339 23 356,-299-20-304,70-2 0,279-7 273,-288 4-188,1-1-90,112 2-85,-205 0-147,67 8-3564,-85-8 2817,-1 2 0,1-1-1,-1 1 1,0 1 0,0 0 0,16 8 0,2 8-1776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9:28.747"/>
    </inkml:context>
    <inkml:brush xml:id="br0">
      <inkml:brushProperty name="width" value="0.3" units="cm"/>
      <inkml:brushProperty name="height" value="0.6" units="cm"/>
      <inkml:brushProperty name="color" value="#A2D762"/>
      <inkml:brushProperty name="tip" value="rectangle"/>
      <inkml:brushProperty name="rasterOp" value="maskPen"/>
    </inkml:brush>
  </inkml:definitions>
  <inkml:trace contextRef="#ctx0" brushRef="#br0">63 66 1984,'-13'-37'640,"13"36"-622,-1 0 0,1 0-1,-1 0 1,0 0 0,1 0 0,-1 0-1,0 0 1,1 0 0,-1 1 0,0-1 0,0 0-1,0 0 1,0 1 0,0-1 0,0 0 0,0 1-1,0-1 1,0 1 0,-1-1 0,-8-4 618,9 4-559,-9-5 661,8 15-428,1-2-240,-5 59 454,4 0-1,2 1 1,14 112 0,-8-135-393,1 0 1,2 0-1,2-1 0,2-1 0,2 0 0,24 47 0,-36-82-16,-1-2-33,1-1 0,-1 1 0,1 0 0,4 4 0,-6-8-54,0 0-1,0 0 1,0 0-1,0 0 1,0-1-1,0 1 0,0 0 1,0-1-1,0 1 1,1 0-1,-1-1 1,0 1-1,0-1 0,1 0 1,-1 1-1,0-1 1,0 0-1,1 0 1,-1 0-1,0 0 0,0 0 1,1 0-1,0-1 1,3 0 32,-1 0 1,0-1 0,0 0 0,1 0-1,-1 0 1,-1 0 0,1-1 0,0 0-1,5-5 1,-1 1-10,-1-1 0,0 0 0,6-9-1,-4 3-38,0-1-1,-1 0 0,11-30 1,10-51 688,-19 60-320,12-45-300,-29 112 59,-1-2 1,-2 1-1,-1-1 0,-1-1 1,-1 0-1,-34 51 1,42-73-61,1 1 0,0-1 0,1 1 1,-4 9-1,6-14-315,1 0-1,-1 0 1,1 0 0,0 0 0,-1 0-1,1 0 1,0 0 0,0-1 0,0 1-1,0 0 1,0 0 0,1 0 0,-1 0-1,1 0 1,-1 0 0,1 0-1,0 0 1,0-1 0,-1 1 0,3 3-1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5:44.73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31 8384,'3'4'3104,"10"-4"-2400,10-4-224,-2 4 2016,15-8-1472,12 0-1,1 0-607,-2 5-384,1 0-32,-7 3-3391,-7 3 1855,7 8-5664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9:35.06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 83 3136,'-13'-8'12101,"25"2"-10266,-3 2-1711,-1 0 0,13-4 1,65-11 291,165-14 0,-230 33-362,0 0 0,23 4 0,19 0 104,-62-4-20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9:35.4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42 4 2976,'-5'2'379,"-1"1"-1,1-2 1,-1 1 0,-14 6 7712,45-4-4385,-6-3-3121,0-1 1,0 0 0,0-2-1,22-4 1,3 0-565,79-2-2925,-71 6-5360,-21 2 3523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9:51.030"/>
    </inkml:context>
    <inkml:brush xml:id="br0">
      <inkml:brushProperty name="width" value="0.3" units="cm"/>
      <inkml:brushProperty name="height" value="0.6" units="cm"/>
      <inkml:brushProperty name="color" value="#A2D762"/>
      <inkml:brushProperty name="tip" value="rectangle"/>
      <inkml:brushProperty name="rasterOp" value="maskPen"/>
    </inkml:brush>
  </inkml:definitions>
  <inkml:trace contextRef="#ctx0" brushRef="#br0">1 19 1728,'25'-18'5952,"-14"24"-5952,0 1 0,1-2 0,-1 0 0,1 0 0,0-1 0,0 0 0,1-1 0,-1 0 0,1-1 0,0-1 0,-1 0 0,25-2 0,76-3 245,158 14 0,38 9-234,-267-19 48,384 6 410,-232-13 101,-158 4-345,-10 1-136,241-11 712,-83 16-310,-150-2-330,-17-1 155,1 0-1,-1 0 1,19-4 0,-25 2 233,58-8-5839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9:56.859"/>
    </inkml:context>
    <inkml:brush xml:id="br0">
      <inkml:brushProperty name="width" value="0.3" units="cm"/>
      <inkml:brushProperty name="height" value="0.6" units="cm"/>
      <inkml:brushProperty name="color" value="#A2D762"/>
      <inkml:brushProperty name="tip" value="rectangle"/>
      <inkml:brushProperty name="rasterOp" value="maskPen"/>
    </inkml:brush>
  </inkml:definitions>
  <inkml:trace contextRef="#ctx0" brushRef="#br0">2155 4 2496,'17'-2'1466,"9"1"-735,216 20 501,-20-13-213,-214-6-1000,2 1 109,1 0 1,-1-1-1,1 0 0,0-1 1,15-2-1,-22 1 0,-3 2-95,0 0 0,0 0 0,1-1-1,-1 1 1,0 0 0,0 0 0,1 0-1,-1 0 1,0 1 0,1-1 0,-1 0-1,0 0 1,2 2 0,-2-2-36,0 0 1,0 0 0,-1 1 0,1-1-1,0 0 1,0 1 0,-1-1-1,1 1 1,-1-1 0,1 0-1,0 1 1,-1 0 0,1-1 0,-1 1-1,1-1 1,-1 1 0,1 0-1,-1-1 1,0 1 0,1 0-1,-1-1 1,0 1 0,0 0 0,1 0-1,-1-1 1,0 1 0,0 0-1,0 1 1,0 27-80,-1-17 92,11 306-90,-7-232 87,-3-52 81,2-1 1,6 37-1,-1-25 84,1 58 0,-6-62-201,-2-13 47,-5 45 0,0-11 239,5 16 131,-3 34 488,-1-81-712,-1 19-275,5-20 415,-8 54 0,7-70-176,0 30 0,-1 4-298,-7 73 431,4-36 123,-5-35 59,10-50-420,0 1 0,0-1 0,0 0 0,0 1 0,0-1 0,0 0 0,0 0 0,-1 1 0,1-1 0,0 0 0,0 0 0,0 1 0,0-1 0,-1 0 0,1 0 0,0 0 1,0 1-1,-1-1 0,1 0 0,0 0 0,0 0 0,-1 0 0,1 0 0,0 1 0,0-1 0,-1 0 0,1 0 0,0 0 0,-1 0 0,1 0 0,0 0 0,0 0 0,-1 0 0,1 0 0,0 0 1,-1 0-1,1 0 0,0 0 0,0 0 0,-1-1 0,1 1 0,-12-4 203,0-2-167,1 1 0,-1 0 0,0 0 0,-19-4 0,-2 0-140,-20-6 110,-2 3 1,-78-8 0,25 4-258,17 3 191,-1 3-1,0 5 1,0 3 0,0 5-1,-107 16 1,120-10 0,-105-1-1,-142 12 150,274-13-243,-32 4-90,-91 9 226,0 0-4,107-15 49,-113 6-122,158-11-21,0 1 0,0 2-1,-36 7 1,1 10-56,29-6-20,10-4 98,19-10 71,-4 1 81,1 1 0,0-1 0,-1 0 0,1 1 0,-7 0 0,9-2-62,0 0 0,0 0 0,1 0 0,-1 0 0,0-1 0,0 1 0,0 0 0,0 0 0,0 0 0,1-1 0,-1 1 0,0 0 0,0-1 0,0 1 0,1-1 0,-1 1 0,0-1 0,1 1 0,-1-1 0,0 1 0,1-1 0,-1 0 0,1 1 0,-1-1 0,1 0 0,-1 0 0,1 1 0,-1-1 0,0-1 0,-3-14 79,0 1 1,0 0-1,1-1 1,1 0-1,1 0 1,0-17-1,0 4-78,0-63 69,15-115 0,-14 198-107,13-72 11,-2 10 9,-1-32 5,7-58-20,-11 118-53,-4 23 42,1 0 0,9-29 0,-6 30 25,-1 0 0,-1-1 0,-1 1 0,2-22 0,1-3-43,-4 29-55,2-28 1,0-15 142,-2 41-36,0-1-1,-2-25 1,-8-104-463,3 95-225,6 64-484,2-4 1095,0-1 0,0 1 0,1-1 0,-1 0 0,2 0 0,-1 0 0,1-1 0,0 0 0,0 0 1,12 11-1,-11-13 77,0 0 0,0 0 0,1 0 0,-1-1 0,1 0 0,0 0 0,0-1 1,0 1-1,0-2 0,12 3 0,6-2 52,44 0 0,-54-2-63,21 0-70,55 0 165,126 15 1,-145-7-131,81 0 1,70-13 90,-105 1 41,229-20-30,43-1-10,-205 25 318,-185 0-354,1 0-1,-1 0 1,1 0 0,-1 0 0,1 0 0,0 0 0,-1 0 0,1 0 0,-1 0-1,1 0 1,-1-1 0,1 1 0,-1 0 0,1 0 0,-1 0 0,1-1 0,-1 1-1,0 0 1,1 0 0,-1-1 0,1 0 0,9-6 257,-9 22-1637,-4 45 1038,-22 116-1,10-85 184,6-4 337,4 148 0,6-153 558,2-54 700,-3-28-1404,1 0-1,0 0 1,-1-1-1,1 1 0,-1 0 1,1-1-1,-1 1 1,1-1-1,-1 1 1,1-1-1,-1 1 0,1-1 1,-1 1-1,1-1 1,-1 1-1,0-1 0,1 1 1,-1-1-1,1-1 1,5-14-217,-4 12 203,-2 3-82,1 0 0,-1 0 0,1 0 0,-1 0 0,1 0 0,0 0 0,-1 0 0,1 1 0,0-1 0,0 0 0,1 0 0,-2 75-1898,3 115 1718,-2-178 276,-1-7 87,0 0 0,0-1 0,1 1 0,-1-1 0,3 7 1296,2-22-123,-2 2-1224,-2-1 1,1 1 0,-1 0 0,-1 0 0,0 0-1,-1-12 1,0-11-17,10-239 69,-2 125-501,-7 120 252,0 13-316,1-1-1,2-15 1,-2 24-463,-5 17-493,-4 54 1033,7-54 332,-16 313-1,17-305 38,-2 19 436,4 43 0,-1-76-207,-1 0 0,1 0-1,0 0 1,1-1 0,1 7-1,2-27 1228,2-14-1296,-2 0 0,-1 0 0,-1 0 0,-2-47 0,1-12-292,6-169-1405,-8 257 1485,0 0 1,1-1-1,-1 1 1,0-1-1,1 1 0,-1 0 1,1 0-1,-1-1 1,1 1-1,1-2 1,2-7-83,-10 16-470,3-3 587,0-1 0,-1 1-1,1-1 1,-1 0 0,1 0 0,-1-1-1,0 1 1,0-1 0,0 1-1,-4 0 1,-47 6 104,41-6-115,-502 84-248,283-44 295,38-3-107,-71 11 108,206-42 201,-1-3-1,-85-2 1,124-4-205,-1-1 1,0-1 0,-26-7-1,43 9-16,1 0 0,-1-1 0,1 0 0,0 0 0,0-1 0,0 1-1,0-1 1,0 0 0,0-1 0,1 1 0,-1-1 0,1 0 0,0 0 0,0 0 0,0-1 0,1 1-1,0-1 1,-4-6 0,6 9-36,0 0 0,0 0 0,0 0-1,0 0 1,1-1 0,-1 1 0,0 0-1,1-1 1,0 1 0,0-1 0,-1 1-1,1 0 1,1-1 0,-1 1 0,0-1-1,1 1 1,-1 0 0,1-1 0,-1 1-1,1 0 1,0 0 0,0-1 0,0 1-1,1 0 1,-1 0 0,0 0 0,1 0-1,-1 0 1,1 1 0,0-1 0,-1 0-1,1 1 1,0-1 0,0 1 0,0 0 0,4-2-1,3-2-36,1 1 0,0 0 0,0 1 0,1 0-1,-1 1 1,20-3 0,149-6-615,-70 7 628,1-2 151,163-16 265,-271 22-323,0 0 0,0-1 0,0 1 1,0-1-1,0 1 0,0-1 1,4-2-1,-6 3-50,0 0 1,0 0-1,0 0 1,0 0-1,0 0 0,0 0 1,1 0-1,-1 0 1,0 0-1,0-1 1,0 1-1,0 0 1,0 0-1,0 0 0,0 0 1,0 0-1,0 0 1,0 0-1,0 0 1,0-1-1,0 1 0,0 0 1,0 0-1,0 0 1,0 0-1,0 0 1,0 0-1,0 0 0,0-1 1,0 1-1,0 0 1,0 0-1,0 0 1,0 0-1,0 0 0,0 0 1,0 0-1,0-1 1,0 1-1,0 0 1,0 0-1,0 0 1,-1 0-1,1 0 0,0 0 1,-12-5 139,-7 2-183,-1 0 0,1 2-1,-24 0 1,-2 1-38,-41-4 4,-273 1-144,271 10-94,-135 28 1,219-34 305,-47 12-183,47-11 149,-1 0 1,1 0 0,-1 0-1,1 0 1,0 1-1,0 0 1,0-1-1,-4 5 1,7-6 23,0 0 0,1 0 1,-1 0-1,0 0 0,0 0 0,1 0 0,-1 0 1,0 0-1,1 0 0,-1 0 0,1 1 0,0-1 1,-1 0-1,1 0 0,0 1 0,0-1 1,0 0-1,0 0 0,0 1 0,0-1 0,0 0 1,0 1-1,0-1 0,1 2 0,0-1 7,0 0 0,0 0 0,0 0 0,0 0 0,1 0 0,-1 0 0,1 0 0,-1 0 0,1-1 0,0 1 0,-1-1 0,1 1 0,3 1 0,6 3 6,1-1-1,0 0 0,0-1 1,0 0-1,0-1 1,17 2-1,-6 0 3,436 84 100,-293-57-29,215 71 0,-356-94 113,0 0 0,44 25 0,-68-34-169,0 1 1,0 0 0,1-1-1,-2 1 1,1 0 0,0 0 0,0 0-1,0 0 1,0 0 0,0 0-1,-1 0 1,2 1 0,-2-1-12,0-1 0,0 1 0,0-1 1,0 1-1,0-1 0,0 1 0,0-1 0,0 1 1,0 0-1,0-1 0,0 1 0,0-1 0,0 1 1,0-1-1,0 1 0,-1-1 0,1 1 0,0-1 1,0 1-1,-1-1 0,1 1 0,0-1 0,-1 1 1,1-1-1,0 1 0,-1-1 0,1 0 0,-1 1 1,-2 1 4,0 0 0,0 0 0,0 0 0,0 0 1,0-1-1,0 1 0,0-1 0,-7 2 0,-32 4 41,19-4-28,-31 6 5,-209 28-83,-420 26-158,646-60 64,45-6 141,-1 1 0,1 0 1,0 0-1,0 1 0,0 0 0,9 0 1,15-2 34,339-46 85,-196 24-59,744-67-149,-675 83 224,-244 9-127,0-1-1,1 1 1,-1 0-1,0 0 1,0 0 0,1 0-1,-1 0 1,0 0-1,0 0 1,1 0-1,-1 0 1,0 0-1,0 0 1,0 0-1,1 0 1,-1 0 0,0 1-1,0-1 1,1 0-1,-1 0 1,0 0-1,0 0 1,0 0-1,1 0 1,-1 1-1,0-1 1,0 0-1,0 0 1,1 1 0,-7 4-12,-14 4-43,1-3 65,0-1 0,-20 2 0,10-1 31,-304 56-31,222-38 33,-50 7 77,141-30-21,14-1-83,1 1 1,-1-1-1,1 1 0,-10 3 1,12-2-42,11-2 57,12-2 92,-19 2-115,14-2 25,0-1 0,0 0 0,0-1 0,-1-1 0,0 0 0,16-9 0,206-102 114,-161 82-130,82-42-42,-132 62 82,-1-1-1,0-1 1,-1-1-1,21-21 0,71-85 4,-110 117-49,11-10-44,1 0 0,36-24-1,14-13 206,-52 39-140,-2 0 0,1-1 0,-2-1 0,13-19 0,-18 23 15,0-1 0,-1 0-1,0 0 1,-1-1 0,-1 1 0,5-23 0,-5-1-173,-1-1-1,-4-62 1,0 35-468,1 47-243,0 27-132,1 33 294,1 15 460,3 136-6,10 50 321,-6-147 537,-1-74 682,-5-29-562,-1-11-302,-1 0 0,-2-32-1,0 9-242,1-191-2144,1 239 1526,0 0 1,0 0-1,0 0 1,4 8-1,2 11 176,8 67-82,6 25 524,1-24 1781,-22-94-1982,0 0-1,0 0 1,0 0 0,0 0-1,0 1 1,1-1-1,-1 0 1,0 0 0,0 0-1,0 0 1,0 0 0,0 0-1,0 0 1,1 0 0,-1 0-1,0 0 1,0 0 0,0 0-1,0 0 1,0 0 0,0 0-1,1 0 1,-1 0 0,0 0-1,0-1 1,0 1-1,0 0 1,0 0 0,0 0-1,0 0 1,1 0 0,-1 0-1,0 0 1,0 0 0,0 0-1,0 0 1,0 0 0,0-1-1,0 1 1,0 0 0,0 0-1,0 0 1,0 0 0,0 0-1,5-6-21,2-5-231,-1 1 1,-1-1-1,0-1 1,-1 1-1,0-1 1,4-22-1,1 1 34,10-51-278,0 1-872,-19 92 446,0-2 959,0-1 0,-1 0 0,-1 8 0,0-11 14,-13 33 2263,11-54-545,0-8-2648,1 0-1,1-49 1,2 40-3325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0:01.78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56 2080,'4'-7'463,"-1"4"-27,-1 0-1,-1 0 0,1 0 1,0 0-1,-1 0 0,1-1 1,-1 1-1,0-1 0,0 1 0,-1-1 1,1 1-1,0-7 0,-11 51 392,5-1-269,0 63 1,3-28-188,-3 93 125,4-46 176,3-56 155,1-45 38,-3-21-850,0 0 1,0 0-1,0 0 0,0 0 0,0 1 0,0-1 0,0 0 0,0 0 0,0 0 1,1 0-1,-1 0 0,0 0 0,0 0 0,0 1 0,0-1 0,0 0 0,0 0 1,0 0-1,0 0 0,1 0 0,-1 0 0,0 0 0,0 0 0,0 0 0,0 0 1,0 0-1,0 0 0,1 0 0,-1 0 0,0 0 0,0 0 0,0 0 0,0 0 1,0 0-1,0 0 0,1 0 0,-1 0 0,0 0 0,0 0 0,6-10 781,0-4-743,2 0 0,0 0 0,0 1-1,1 0 1,18-20 0,-2 2-199,-23 28 58,0 0 1,0 0-1,1 1 1,-1-1-1,1 1 0,0-1 1,-1 1-1,1 0 1,0 0-1,0 0 1,0 0-1,1 1 0,-1-1 1,0 1-1,1 0 1,-1 0-1,1 0 1,6-1-1,-9 2 53,1 1 1,-1-1-1,1 1 1,-1-1-1,0 1 1,1-1-1,-1 1 1,0 0-1,1 0 0,-1 0 1,0 0-1,0-1 1,0 2-1,0-1 1,1 1-1,14 19 55,-13-15 71,-1 0 0,0 0 0,0 1 1,0-1-1,0 0 0,-1 1 0,0 7 1,0 47 570,-2-32-44,6 0-31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0:02.1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518 10 3072,'0'-1'184,"-1"0"0,0 1 0,1-1 0,-1 0 0,0 1 0,0-1 1,1 1-1,-1-1 0,0 1 0,0-1 0,0 1 0,1-1 0,-1 1 0,0 0 0,0 0 0,0-1 1,0 1-1,0 0 0,0 0 0,0 0 0,0 0 0,0 0 0,0 0 0,0 0 0,1 0 0,-1 0 0,0 1 1,-1-1-1,-30 13 2410,23-9-2143,-194 68 2444,114-44-2612,59-16-172,-36 18 0,43-18-210,-2 1-669,10 2 219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0:04.6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34 2976,'0'0'9290,"2"0"-9012,4 2-221,1-1 0,-1 0 1,0-1-1,1 1 0,0-1 1,-1-1-1,0 1 0,12-3 1,3 0 55,589-28 1172,-548 32-1112,11-1-70,106 15 0,-7 10 1939,-168-24-1919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0:05.55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16 127 2560,'-1'-7'3422,"1"7"-3338,-1-1-1,1 1 1,0 0-1,0 0 1,0 0-1,-1 0 1,1 0-1,0 0 1,0 0-1,0 0 1,-1 0-1,1 0 1,0 0-1,0 0 1,-1 0-1,1 0 1,-2 1 750,2-1-750,35-51 2422,-29 45-2495,0-1-1,0 1 0,1 0 0,-1 1 0,1 0 0,1 0 1,-1 0-1,1 1 0,-1 0 0,16-6 0,-18 9 9,-1 0 0,1 0 0,-1 0-1,1 0 1,0 1 0,-1-1 0,1 1-1,0 0 1,-1 1 0,1-1 0,0 1 0,-1 0-1,1 0 1,-1 0 0,1 1 0,-1-1 0,0 1-1,0 0 1,1 1 0,-1-1 0,-1 1 0,5 3-1,-6-5 19,0 1 0,1 0 0,-1 1 0,0-1-1,-1 0 1,1 0 0,0 1 0,-1-1-1,1 1 1,-1 0 0,0-1 0,0 1 0,0 0-1,0-1 1,0 7 0,0-5 24,-1 0 0,-1-1 0,1 1 0,0 0 1,-1 0-1,0-1 0,0 1 0,0 0 0,0-1 0,-4 7 0,-4 5 127,-1-1 0,0 0 0,-1-1 0,-19 18 0,16-15-154,-61 76 769,4-5-225,66-81-425,4-5-109,-1 1 0,1 0 1,0-1-1,0 1 0,-1-1 0,1 0 0,-1 1 0,1-1 0,-1 0 1,0 0-1,-2 1 0,5-2-65,1-1 0,0 0 0,0 0-1,-1 0 1,1 0 0,0 0 0,-1 0 0,3-2 0,13-8-333,-9 9 266,1 0 0,-1 1 0,1 1 1,-1-1-1,1 1 0,0 0 0,13 3 0,0-1 2,-3 0 185,28 7 0,-34-6 9,-1 0 0,0-1 1,1 0-1,-1-1 0,22-1 1,-28-1-5,0 0 0,0 0 1,0 0-1,9-4 0,-13 4-515,0 0-1,1 0 1,-1 0 0,0-1-1,0 1 1,0-1-1,0 0 1,0 0 0,0 0-1,0 1 1,-1-2-1,3-2 1,4-7-1882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0:06.21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11 163 2912,'-6'3'3901,"6"-3"-3833,10 7 1081,-5-4-874,-1-1-1,1 0 1,0 0-1,7 1 0,-2-1 9,0-1-1,0-1 0,0 0 0,0 0 1,0 0-1,14-4 0,-18 2-166,0 1 0,0-1 0,-1-1 0,1 1 0,-1-1 0,1 0-1,-1 0 1,0 0 0,0-1 0,0 0 0,-1 0 0,5-5 0,-7 7-76,-1 0 0,0-1 0,1 1 1,-1 0-1,0-1 0,0 1 0,-1 0 0,1-1 0,0 1 0,-1-1 0,1 1 1,-1-1-1,0 1 0,0-1 0,0 1 0,0-1 0,-1 0 0,1 1 1,0-1-1,-1 1 0,-1-5 0,-1 0-21,1 0-1,-1 1 1,-1-1-1,1 1 1,-1 0 0,-8-11-1,10 14-52,0 1 0,1 0 0,-1 0 0,0 0-1,0 1 1,0-1 0,-1 0 0,1 1 0,0 0 0,-1-1-1,1 1 1,0 0 0,-1 0 0,0 0 0,1 1 0,-1-1-1,1 0 1,-1 1 0,0 0 0,1 0 0,-1 0 0,0 0-1,0 0 1,1 0 0,-1 1 0,0-1 0,1 1 0,-1 0-1,1 0 1,-1 0 0,-3 1 0,-2 4 137,0 1 0,0-1 1,0 1-1,1 0 0,0 1 0,0 0 0,1 0 1,0 1-1,-9 14 0,12-17-28,0 1 0,1-1 1,0 1-1,0-1 0,0 1 0,0 0 0,1 0 0,1 0 0,-1-1 1,1 1-1,0 0 0,0 0 0,1 0 0,0 0 0,3 9 1,-2-8 23,1 1 1,0-1-1,1 0 1,0 0 0,1 0-1,-1-1 1,1 1 0,1-1-1,-1 0 1,9 7 0,-9-10-48,0 0 1,0 0 0,0 0 0,0-1 0,1 0 0,-1 0-1,1 0 1,0-1 0,-1 0 0,1 0 0,0 0 0,1-1-1,-1 0 1,0 0 0,9 0 0,2-2 107,0 0 0,28-6-1,6-6-2867,-15 4 916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0:10.6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187 43 2400,'9'-25'4608,"-4"8"400,-7 26-5184,-1 5 123,1 1 1,0 0-1,2 22 1,-1 2 326,-1-3-55,-6 60 468,4-69-505,-5 22 410,-2 82 0,18-83 1568,-11-48-2066,0 1 0,1 1 1,-1-1-1,0 0 1,1 1-1,-6 3 0,-5 2-67,-5 2-153,0 0 0,-33 23 0,51-31 92,-1 0 0,1 1-1,-1-1 1,1 0 0,-1 0 0,0-1 0,1 1 0,-1 0 0,0 0 0,0-1-1,0 1 1,0-1 0,1 0 0,-4 1 0,31-2-34,-1-2 0,1 0 0,25-8 0,-19 5 87,0 1-1,1 2 1,40 1 0,-41 3-81,-16 0 815,25-2 0,-36 0-1192,0 0-1,0 0 1,0 0 0,10-4 0,-2 0-1177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0:59.22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86 158 2976,'-4'16'7937,"0"-8"-7567,2 0-1,-1 0 1,1 0-1,1 0 1,-2 10-1,-1 53 815,2-38-779,1 36 1,3-3-95,5 61 269,8 48 172,-13-131-545,4 77 279,-3-86-277,-2 0 0,-1 0 1,-5 35-1,3-52-227,3 31-1,0-33 33,-1 1 0,-4 31 0,3-33 46,0 0-1,2 27 0,-1-9-82,5-10 97,-4-20-44,0 0 1,0 1-1,0-1 0,-1 0 1,1 5-1,-1-7 6,0 0-35,0-1 1,0 0-1,0 1 0,0-1 0,-1 0 1,1 1-1,0-1 0,0 0 1,0 0-1,0 1 0,1-1 1,-1 0-1,0 1 0,0-1 0,0 0 1,0 1-1,0-1 0,0 0 1,0 1-1,1-1 0,-1 0 1,0 0-1,0 1 0,0-1 0,1 0 1,-1 0-1,0 1 0,0-1 1,1 0-1,-1 0 0,0 0 0,0 0 1,1 1-1,0-1-65,1 1 72,1-1 0,-1 1-1,0 0 1,0 0 0,0 0 0,0 0-1,0 0 1,0 0 0,4 3 0,-4-2 4,1 0 1,-1-1-1,1 1 1,-1-1-1,1 0 1,4 2-1,-2-3-16,0 1-1,1-1 1,-1 0-1,0 0 1,0-1-1,6-1 0,9-1 64,57-8 145,-17 2-221,-39 6 34,154-15 115,-91 8 116,1-1-69,214-12-249,-285 21 89,64-7 70,82-21 1,-108 19-78,86-6 1,-43 7 271,-58 5-217,105-18 69,-109 19-183,-27 4 52,0 0 0,0-1 0,0 0 0,11-3 0,-11 3-7,0-1 0,1 1 0,-1 0-1,8-1 1,17-3 83,-30 5-35,0-1 0,0 0 0,0 0 0,0 0 0,-1 0 1,1 1-1,0-1 0,-1 0 0,1 0 0,-1 0 0,1-1 0,-1 1 0,1 0 1,-1 0-1,0 0 0,1 0 0,-1 0 0,0 0 0,0-1 0,0 1 1,0-2-1,0-36 349,-1 26-445,-1-24 231,-12-67 1,3 35-60,-8-27-488,5 24 375,-19-222-740,33 182 717,1 52-212,3 17 121,1-4 50,3-25-254,-8 59 219,0-1 0,-1 1 0,-1 0 1,0 0-1,-5-14 0,6 25 74,0-1-1,0 1 1,0 0-1,-1-1 0,1 1 1,-1 0-1,0 0 1,1 0-1,-1 0 1,0 1-1,0-1 1,0 0-1,-1 1 1,1-1-1,0 1 1,0 0-1,-1 0 1,1 0-1,-4-1 1,-4-2 29,-1 2 0,0-1 0,-16-1 1,-32 0-82,-64 3 0,56 2 60,21 2-81,0 2 1,-87 21 0,11-1 97,15-6 54,36-6-24,-1-2 1,-77 1-1,129-12 35,0 2-1,1 0 1,-1 2-1,-25 7 1,25-7-142,1 0 0,-1-2 0,-35 1 1,-10 0-57,17 2 223,-148 17 26,151-16-132,-39 8-236,74-12-280,-3 0-917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5:45.49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 28 3328,'-15'-7'1061,"15"6"-876,-1 0 0,1 1 0,-1-1 0,1 0-1,-1 0 1,1 0 0,0 1 0,0-1 0,-1 0 0,2-10 4568,-1 18-3072,5 105 2942,-3-44-3288,-1 35-78,-2-55-210,2-39-228,-1-30-450,0 11-305,0-37 10,7-55-1,-5 88-94,0 0 0,1 0 0,1 0 0,0 1 0,1-1 0,1 1 0,0 0-1,9-15 1,-12 25 5,-1 0 0,0 0 0,1 0-1,-1 0 1,1 0 0,0 0 0,3-2 0,-5 5 8,0-1 1,0 0-1,0 1 1,1-1 0,-1 1-1,0-1 1,1 1-1,-1-1 1,0 1 0,0 0-1,1 0 1,-1 0-1,0 0 1,1 0 0,-1 0-1,0 0 1,1 0-1,-1 0 1,0 1 0,1-1-1,-1 1 1,0-1-1,0 1 1,2 0 0,1 1 10,0 1 0,-1 0 0,1 0 0,-1 0 0,1 0 0,-1 0 1,0 1-1,-1 0 0,1-1 0,0 1 0,-1 0 0,0 0 0,0 0 0,0 1 1,1 4-1,-1-3 54,-1 0 0,1 0 0,-1 0 0,0 0 0,-1 1 0,1-1 0,-1 0 0,0 1 0,-1-1 0,-1 10 0,1-13-31,0-1 1,0 0-1,0 0 1,0 0-1,0 0 1,0 0-1,0 0 1,-1 0-1,1 0 1,-1 0-1,1-1 0,-4 4 1,-25 13 241,17-10-341,10-7 51,7 6-15,2-1 232,0-1 0,0-1 0,1 1 0,-1-1 0,1-1 0,13 6 0,1 1 29,25 12 121,18 8 30,-63-29-564,1 0-1,0 0 1,0 0 0,-1-1-1,1 1 1,0 0-1,0-1 1,-1 0-1,4 1 1,-3-1-292,0-1 1,0 1-1,-1 0 0,1-1 1,0 1-1,0-1 1,0 1-1,0-1 0,-1 0 1,1 0-1,0 0 0,-1 0 1,1 0-1,1-1 1,11-8-3248,6-4-2624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0:11.04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0 118 3808,'0'-38'7274,"1"38"-7224,-1-1 0,0 1 0,1-1-1,-1 1 1,0 0 0,1-1 0,-1 1-1,1 0 1,-1-1 0,1 1 0,-1 0-1,0 0 1,1-1 0,-1 1 0,1 0-1,-1 0 1,1 0 0,-1 0 0,1 0-1,-1 0 1,1 0 0,-1 0 0,1 0-1,0 0 1,3-1 152,48-18 1182,88-18 0,-52 24-468,-50 9-3326,-15 4 768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0:11.47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 12 4736,'-1'-3'494,"2"-5"3088,-1 8-3520,1 5 1784,8 52-387,-3 0 1,-1 87-1,-5-137-1352,0 0 0,1 1-1,0-1 1,0 0 0,1 0-1,3 11 1,-4-15-107,-1-3-54,0 0 0,0 0 0,0 1-1,0-1 1,0 0 0,0 0 0,0 0 0,0 1 0,0-1 0,0 0 0,0 0 0,0 0 0,0 1-1,0-1 1,0 0 0,0 0 0,0 0 0,0 0 0,0 1 0,0-1 0,1 0 0,-1 0-1,0 0 1,0 0 0,0 0 0,0 1 0,0-1 0,1 0 0,-1 0 0,0 0 0,0 0-1,0 0 1,1 0 0,-1 0 0,0 0 0,0 0 0,0 0 0,0 0 0,1 0 0,-1 1 0,0-1-1,0 0 1,0-1 0,1 1 0,-1 0 0,0 0 0,0 0 0,0 0 0,1 0 0,-1 0-1,0 0 1,0 0 0,0 0 0,0 0 0,1 0 0,-1 0 0,0-1 0,0 1 0,0 0-1,0 0 1,1 0 0,6-4-1940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0:12.31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365 41 3968,'-1'-5'606,"0"0"0,0 1-1,1-1 1,-1-6 0,1 10-533,0 1 0,0-1 0,0 1 0,0 0-1,0-1 1,0 1 0,-1-1 0,1 1 0,0-1 0,0 1 0,0 0-1,-1-1 1,1 1 0,0-1 0,-1 1 0,1 0 0,0-1 0,-1 1-1,1 0 1,0 0 0,-1-1 0,1 1 0,-1 0 0,1 0-1,0-1 1,-1 1 0,1 0 0,-1 0 0,1 0 0,-1 0 0,1 0-1,-1 0 1,1 0 0,-1 0 0,1 0 0,-1 0 0,1 0 0,-1 0-1,1 0 1,-24 4 1022,23-3-1013,-17 5 431,0 1 1,1 0-1,-20 12 1,-13 7-8,20-13-249,5-2-261,0 0-1,1 2 1,-31 21 0,53-32-13,0-1 0,0 1 1,0 0-1,0-1 1,0 1-1,1 0 1,-1 0-1,1 0 0,0 0 1,-1 1-1,1-1 1,0 0-1,0 0 0,-1 4 1,2-5 30,0 1-1,0-1 1,0 1-1,0-1 1,0 0 0,1 1-1,-1-1 1,0 0 0,1 1-1,-1-1 1,1 0 0,-1 0-1,1 1 1,0-1 0,0 0-1,-1 0 1,1 0-1,0 0 1,0 0 0,0 0-1,0 0 1,0 0 0,0 0-1,0 0 1,1-1 0,-1 1-1,2 1 1,8 3-2,-1 0-1,1-1 1,1 0 0,19 3 0,11 4-12,86 24-222,-50-15 102,-67-17 151,-7-2 145,1 0 0,-1 0 0,0 0 1,1 1-1,-1-1 0,0 1 0,0 0 0,4 3 0,-8-5-145,0 0 0,0 0 0,0 0 0,0 0-1,0 1 1,0-1 0,0 0 0,0 0 0,1 0 0,-1 0-1,0 0 1,0 1 0,0-1 0,0 0 0,0 0-1,0 0 1,0 0 0,0 1 0,0-1 0,0 0 0,0 0-1,0 0 1,0 0 0,0 1 0,0-1 0,0 0 0,-1 0-1,1 0 1,0 0 0,0 0 0,0 1 0,0-1 0,0 0-1,0 0 1,0 0 0,-8 6 582,-14 4-170,17-8-337,-20 9 80,-1-2 1,0-1-1,0-1 0,-41 5 1,-8-7-2361,106-14-8120,-6 5 8108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0:12.70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79 0 5888,'0'0'1898,"4"12"252,-5-2-1769,0-1 1,-1 0 0,0 0-1,0 1 1,-1-2-1,0 1 1,-6 13 0,-2 0 123,-21 31 1,31-52-802,1 0 0,-1 0 0,1-1 1,-1 1-1,-3 3-1478,3-4 1478,0 1 0,1-1 0,-1 0 1,0 1-1,0-1 0,0 0 1,0 1-1,-1-1 0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0:13.09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37 28 4384,'-10'-28'2016,"-3"28"-1760,8 0 288,5 4-352,-3 0-352,3 4 64,-5 4-64,10-1 96,-5 5-448,3 4 288,2-1-2720,5 1 1632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0:13.43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 4736,'0'5'490,"1"-1"1,0 1 0,0 0-1,0-1 1,0 1-1,3 6 1,-2-7-73,-1 0 0,1 1 1,-1 0-1,0-1 1,0 1-1,0 6 0,-1 63 3385,1-74-3644,1-1 0,-1 1 0,1 0 0,-1-1 0,0 0 0,1 1 0,-1-1 0,0 0 0,1 1 0,-1-1-1,0 0 1,2-1 0,21-16 52,-23 17-181,6-6-208,0 1 0,0 1-1,0-1 1,1 1 0,9-4 0,-15 8 168,0 0 0,0 0 1,1 0-1,-1 0 0,0 1 1,1 0-1,-1-1 0,0 1 1,1 0-1,-1 0 0,0 0 1,1 0-1,-1 0 0,0 1 1,1-1-1,-1 1 0,0 0 1,0-1-1,0 1 0,1 0 1,-1 0-1,0 1 1,0-1-1,0 0 0,3 3 1,-3-2 75,0 0 0,0 0 1,0 1-1,0-1 0,0 0 1,-1 1-1,1-1 0,-1 1 1,0-1-1,1 1 0,-1 0 1,1 5-1,-1-1 61,0 1 0,0 0 0,-1 10 0,2 17-783,6-15-3866,-3-9 2202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0:14.02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50 110 3392,'-1'0'197,"0"0"-1,0 0 1,0 0 0,0 0 0,0 0 0,0 0-1,0 0 1,1 1 0,-1-1 0,0 0-1,0 1 1,0-1 0,0 1 0,0-1 0,1 1-1,-1-1 1,0 1 0,0-1 0,1 1-1,-1 0 1,0-1 0,1 1 0,-1 0 0,1 0-1,-1-1 1,1 1 0,-1 0 0,0 1 0,-2 4 192,0-1-168,0 1 1,1 0-1,0 0 0,0 0 1,0 0-1,1 0 1,-1 12-1,0-4-30,0-1-15,0 1 1,2-1-1,-1 1 0,2 0 0,0-1 0,4 23 1,-3-26-105,1 0 1,0-1 0,1 1 0,0-1 0,0 0 0,1 0 0,0 0 0,1-1 0,11 14 0,-12-17-12,0-1 0,0 1 0,0-1 0,1 0 1,-1-1-1,1 1 0,0-1 0,0-1 0,0 1 0,1-1 0,-1 0 1,8 2-1,8 0 237,0-1 1,26 0-1,-48-3-292,24 1 150,0-2 1,1 0 0,-1-2-1,-1 0 1,1-2-1,0-1 1,-1 0 0,0-2-1,-1-1 1,23-12-1,-34 15-94,-1 0 0,1-1 0,-1-1 0,-1 0 0,1 0 0,-1-1 0,-1 0 0,0 0 0,0-1 0,-1 0 0,0 0 0,6-13 0,-4 5 46,-1-1-1,0 0 0,-2 0 1,0 0-1,-1-1 0,4-34 1,-8 46-158,0 0 0,0 1 0,-1-1 0,0 0 0,-1 1-1,1-1 1,-1 1 0,-1-1 0,1 1 0,-1-1 0,-1 1 0,-3-9 0,5 15 24,0 0-1,0-1 1,0 1 0,0 0-1,0-1 1,0 1 0,0 0-1,0 0 1,-1 0-1,1 0 1,0 0 0,-1 0-1,1 1 1,-1-1 0,1 0-1,-1 1 1,1-1 0,-1 1-1,0-1 1,1 1-1,-1 0 1,1 0 0,-1 0-1,0 0 1,-2 0 0,-1 1-62,0 0 1,0 0-1,0 0 1,0 1-1,-10 4 0,6-1 47,0 0 0,0 0 0,1 1-1,-1 1 1,1-1 0,1 1 0,-1 1-1,-7 9 1,-3 6 245,-23 38 1,28-38 17,0-1 1,1 2 0,1 0-1,2 0 1,0 1 0,2 0-1,-6 30 1,12-45-149,1-1 1,0 1-1,0 0 0,1 0 1,0-1-1,0 1 0,1 0 0,1-1 1,0 0-1,0 1 0,0-1 0,10 17 1,-1-8 88,0 0 0,1 0 0,1-1 0,27 25 0,-34-36-367,-1 0 0,1 0 0,0-1-1,0 0 1,1 0 0,-1-1 0,1 0-1,0 0 1,10 2 0,5 2-1114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0:16.62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416 512 3488,'-10'-6'1973,"9"5"-1814,-1 0 0,1 0 0,0 0 0,0 0 0,-1 1 0,1-1 0,-1 0 0,1 1 0,0-1 0,-3 0 0,-18-1 230,1 0-1,-1 2 0,1 1 0,-1 1 0,1 0 1,0 2-1,0 0 0,0 1 0,0 2 0,1 0 0,0 1 1,1 0-1,-28 18 0,40-21-424,0 0 1,0 0-1,1 1 0,-1 0 1,1 0-1,1 1 1,-10 13-1,13-18 45,1 0 0,0-1 0,0 1 0,0 0 0,1 0 0,-1 0 1,0 0-1,1 0 0,-1 0 0,1 0 0,-1 0 0,1 0 0,0 0 0,0 0 0,0 1 0,0-1 0,1 0 0,-1 0 1,0 0-1,1 0 0,-1 0 0,1 0 0,0 0 0,0 0 0,0 0 0,0-1 0,0 1 0,0 0 0,0 0 1,1-1-1,-1 1 0,0-1 0,1 1 0,0-1 0,-1 0 0,1 0 0,0 1 0,2 0 0,0 1 55,0-1-1,1 1 0,0-1 0,-1 0 0,1 0 1,0-1-1,0 0 0,0 1 0,0-1 1,0-1-1,0 1 0,0-1 0,0 0 1,0 0-1,0-1 0,1 1 0,-1-1 1,0 0-1,0 0 0,6-3 0,8-2 138,-1 0 0,0-1-1,0-1 1,0-1-1,25-16 1,-34 18-131,0 0 1,-1-1-1,0 1 0,0-1 1,-1-1-1,0 0 0,0 0 1,-1 0-1,0-1 0,-1 1 1,7-18-1,3-21-33,-2-1-1,13-90 1,0-1-147,-23 125 53,3-7-116,-1 0 1,-2 0 0,2-32 0,-7 39-315,1 15 465,1-1 0,0 1 0,0 0 0,0 0 0,0-1 0,0 1 0,-1 0 0,1 0 0,0 0 1,0-1-1,0 1 0,-1 0 0,1 0 0,0 0 0,0 0 0,-1 0 0,1-1 0,0 1 0,0 0 0,-1 0 0,1 0 0,0 0 0,-1 0 0,1 0 1,0 0-1,0 0 0,-1 0 0,1 0 0,-2 1-13,1-1 1,0 1 0,0 0-1,0 0 1,0 0 0,0-1-1,0 1 1,0 0-1,0 0 1,0 1 0,0-1-1,0 0 1,1 0-1,-1 0 1,1 1 0,-1-1-1,1 0 1,-1 2 0,-5 15 51,-5 29 1,6-23 64,-5 34 387,2 0 1,0 96-1,8-117-300,6 61 0,-4-81 103,2 1 1,0-1-1,0 0 1,2 0 0,11 24-1,-16-39-414,0 0 0,0 0 0,1 0 1,-1-1-1,0 1 0,1 0 0,-1-1 0,1 1 0,0-1 0,-1 1 0,1-1 0,0 0 1,2 1-1,-3-1-149,0-1 1,0 0-1,0 1 0,0-1 1,0 0-1,0 0 1,0 0-1,0 0 0,0 0 1,0 0-1,0 0 1,0 0-1,0 0 1,0-1-1,0 1 0,0 0 1,0-1-1,-1 1 1,1-1-1,0 1 0,0-1 1,0 1-1,0-1 1,0 1-1,-1-1 1,1 0-1,0 1 0,-1-1 1,1 0-1,0 0 1,-1 0-1,1 0 0,0-1 1,8-16-2830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0:17.38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20 142 3552,'-1'1'311,"0"0"0,1 0 1,-1 0-1,0 0 0,0 0 0,1 0 0,-1 0 1,0 0-1,1 0 0,-1 0 0,1 1 1,0-1-1,-1 0 0,1 0 0,0 3 0,-8 30 704,6-18-805,2-1-1,-1 0 0,2 1 0,0-1 1,0 1-1,2-1 0,0 0 0,0 0 1,11 25-1,-11-32-116,1-1 0,0 1 1,0-1-1,1 0 0,0 0 0,0-1 1,0 1-1,1-1 0,0 0 0,0-1 1,1 1-1,0-1 0,0-1 0,0 1 0,0-1 1,1 0-1,-1-1 0,1 0 0,12 3 1,-8-3 40,1 0 0,-1-1 0,1-1 0,0 0 0,0-1 0,-1 0 0,1-1 0,14-3 0,-17 2-41,0 0 1,-1-1-1,1 0 1,-1-1-1,1 0 1,-1-1-1,-1 0 1,1 0-1,-1-1 1,16-12-1,-12 5-14,0-1-1,0 0 0,10-16 1,27-51 127,-29 48 42,-19 32-243,15-25 150,-1 0 0,-1-1-1,18-49 1,-31 69-132,1 0 0,-1 0-1,-1 0 1,1 0 0,-1 0-1,-1-10 1,1 15-44,-1-1 0,1 1 0,-1 0 0,1 0 0,-1 0 0,0 0 0,0 0 0,0 0 0,0 0 0,0 1-1,-2-4 1,2 4-8,0 0 0,0 0 0,0 1 1,0-1-1,0 0 0,0 1 0,0-1 0,0 1 0,0-1 0,0 1 0,0 0 0,-1 0 0,1-1 0,0 1 0,0 0 0,0 0 0,0 0 0,-1 0 0,1 0 0,0 0 0,0 0 0,0 1 0,-2-1 0,-3 2-42,1 0 0,-1 1 1,0-1-1,1 1 0,0 0 1,-1 1-1,1-1 0,0 1 0,1 0 1,-1 0-1,-5 7 0,1 0 153,0 0-1,0 0 1,-13 26-1,9-9 188,1 0-1,1 0 1,-11 53-1,-6 94 807,26-159-920,1 0 0,1 0 0,0 1 0,2-1-1,0 0 1,7 31 0,-6-39-89,-1-1 0,1 1 0,0-1 0,1 1 0,0-1 0,0 0 0,1-1 0,-1 1-1,2-1 1,-1 1 0,1-2 0,-1 1 0,2-1 0,-1 0 0,13 8 0,-15-11-19,0 0-1,1 0 1,-1 0 0,1-1-1,0 1 1,-1-1 0,1-1 0,0 1-1,0-1 1,7 0 0,5-1-713,28-6 1,-25 3-395,-4 2-1025,-11 2 1500,0-1 1,0 1-1,-1-1 0,1 0 0,0 0 0,0-1 1,-1 0-1,1 1 0,-1-1 0,1-1 0,-1 1 1,0-1-1,6-4 0,-4-2-347,1 0 0,-1 0-1,0 0 1,4-13 0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0:34.79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134 77 1664,'0'-5'436,"1"0"1,-1 0-1,2 0 0,-1 0 1,4-9-1,-3 9 462,-1 1 0,1-1 0,-1 0-1,0 0 1,0-9 0,-7 26 766,-17 54 255,-30 134-1,17-50-955,22-94-618,-3 13 131,16-69-532,1 0 0,0 0-1,0 0 1,0 1 0,0-1 0,0 0-1,0 0 1,-1 0 0,1 1 0,0-1-1,0 0 1,0 0 0,0 1 0,0-1-1,0 0 1,0 0 0,0 0 0,0 1-1,0-1 1,0 0 0,0 0 0,0 1-1,0-1 1,0 0 0,0 0 0,1 0-1,-1 1 1,0-1 0,0 0 0,0 0-1,0 0 1,0 1 0,0-1 0,1 0-1,-1 0 1,0 0 0,0 0 0,0 1 0,0-1-1,1 0 1,-1 0 0,0 0 0,0 0-1,1 0 1,-1 0 0,0 0 0,0 0-1,0 1 1,1-1 0,-1 0 0,0 0-1,1 0 1,13-5-4307,-6 2 2465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5:45.84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 1 4064,'-3'0'12725,"12"6"-9094,17 8-1886,-6-11-1333,1 0 1,0-1-1,0-1 0,-1-1 1,24-2-1,-32 0-1765,23-5 1,-5 0-4806,-6 4-1202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0:35.21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25 4 4896,'0'0'52,"0"-1"0,0 1-1,0 0 1,0 0 0,0 0 0,-1-1 0,1 1 0,0 0 0,0 0-1,-1 0 1,1 0 0,0 0 0,0-1 0,0 1 0,-1 0 0,1 0-1,0 0 1,-1 0 0,1 0 0,0 0 0,0 0 0,-1 0 0,1 0 0,0 0-1,0 0 1,-1 0 0,1 0 0,0 0 0,0 0 0,-1 0 0,1 0-1,0 0 1,-1 1 0,2 8 832,0-6-604,-1-1 0,1 0 0,-1 1 0,0-1 0,0 1 1,0 4-1,-18 95 3565,18-101-3820,-1 0 0,1 0-1,0 0 1,0 0 0,0 0 0,0 0 0,0 0-1,0 0 1,0 0 0,0 0 0,0 1 0,0-1-1,1 0 1,-1 0 0,0 0 0,1 0 0,-1-1-1,1 1 1,-1 0 0,1 0 0,1 2 0,-1-3-4,-1 0 0,1 1 0,0-1 1,0 0-1,-1 1 0,1-1 0,0 0 1,0 0-1,0 0 0,0 0 1,-1 0-1,1 0 0,0 0 0,0 0 1,0 0-1,-1 0 0,1-1 0,0 1 1,0 0-1,0 0 0,-1-1 1,1 1-1,0-1 0,-1 1 0,1 0 1,1-2-1,11-7 45,0-1 0,-1-1 1,13-12-1,-14 11-293,0 1 0,26-18 0,-35 28 227,-1 0 1,1 0-1,-1 0 0,1 1 1,0-1-1,-1 0 0,1 0 1,0 1-1,0-1 0,-1 1 1,1 0-1,0-1 1,0 1-1,0 0 0,0 0 1,-1 0-1,1 1 0,0-1 1,0 0-1,0 1 0,2 0 1,-2 0 68,-1 0 0,1 0 0,-1 0 1,0 0-1,1 0 0,-1 1 0,0-1 0,0 1 1,0-1-1,0 1 0,0-1 0,0 1 1,0-1-1,0 1 0,-1 0 0,1-1 0,-1 1 1,1 0-1,-1 0 0,1 3 0,-1 4 38,1 0 1,-1 1-1,-1-1 0,0 1 0,0-1 1,-1 0-1,0 1 0,-4 9 0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0:35.55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82 3 5312,'1'0'128,"-1"-1"0,1 1-1,-1 0 1,0 0 0,1-1 0,-1 1 0,1 0 0,-1 0 0,0 0 0,1-1-1,-1 1 1,1 0 0,-1 0 0,1 0 0,-1 0 0,1 0 0,-1 0 0,1 0 0,-1 0-1,1 0 1,-1 0 0,1 0 0,-1 1 0,0-1 0,1 0 0,-1 0 0,1 1-1,0-1 20,-1 1-1,1-1 0,-1 1 0,1 0 0,-1-1 0,0 1 0,1 0 0,-1 0 0,0-1 1,0 1-1,0 0 0,0 0 0,1-1 0,-1 1 0,0 1 0,0 5 584,-1 1-1,-2 13 1,2-17-565,-18 117 2529,-24 131-925,20-99-1393,15-92 38,6-35-2091,14-50-8913,-8 8 8596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0:35.91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 3 5984,'-18'-3'1920,"18"3"-1836,-1 0 0,1 0 0,-1 0-1,1 0 1,-1 0 0,1 0 0,-1 0 0,1 0 0,0 0 0,-1 0 0,1 0 0,-1 1 0,1-1 0,-1 0-1,1 0 1,0 0 0,-1 1 0,1-1 0,-1 0 0,1 0 0,0 1 0,-1-1 0,1 0 0,0 1 0,-1-1 0,1 0-1,0 1 1,0-1 0,-1 1 0,1-1 0,0 0 0,0 1 0,0-1 0,-1 1 0,1-1 0,0 1 0,0-1 0,0 1-1,0-1 1,0 0 0,0 1 0,0-1 0,0 1 0,0-1 0,0 1 0,0-1 0,0 1 0,1 0 0,2 3 175,0 0 1,0-1 0,0 1-1,1-1 1,-1 1 0,1-1 0,0 0-1,0-1 1,0 1 0,1-1-1,-1 1 1,0-1 0,1 0 0,0-1-1,-1 1 1,7 0 0,9 2-73,1-1 1,31 1 0,-35-3 17,154-3 681,-152 1-2683,-2 3 421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0:37.98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30 503 3712,'1'0'149,"-1"0"0,1 0 0,0-1 0,0 1-1,0 0 1,-1 0 0,1 0 0,0 0 0,0 0 0,0 0 0,-1 0 0,1 0 0,0 0 0,0 0 0,-1 1 0,1-1 0,0 0-1,1 1 1,14 2 1784,-12-3-1701,0-1 0,0 1 0,0-1 0,0 1 0,0-1-1,0 0 1,0 0 0,-1-1 0,1 1 0,0-1 0,-1 0 0,5-3-1,-7 5-153,0-1 0,0 0 0,0 0-1,-1 0 1,1 0 0,0 0-1,0 0 1,0 0 0,-1 0 0,1 0-1,-1 0 1,1 0 0,-1 0-1,1 0 1,-1-1 0,0 1 0,1 0-1,-1 0 1,0-1 0,0 1-1,0 0 1,0 0 0,0-1-1,0 1 1,0 0 0,0 0 0,-1 0-1,1-1 1,0 1 0,-1 0-1,1 0 1,-1 0 0,1 0 0,-1-1-1,0 1 1,1 0 0,-1 0-1,0 0 1,-1-1 0,1 2-44,0-1 1,1 1-1,-1-1 0,1 1 1,-1-1-1,0 1 1,1 0-1,-1-1 0,0 1 1,0 0-1,1 0 0,-1 0 1,0-1-1,0 1 1,1 0-1,-1 0 0,0 0 1,0 0-1,1 0 0,-1 0 1,0 1-1,0-1 1,1 0-1,-1 0 0,0 0 1,1 1-1,-1-1 0,0 0 1,0 1-1,1-1 1,-1 1-1,0 0 0,-19 14 480,10-1-354,1-1 0,0 1 0,0 0 0,1 1 0,1 0 0,1 0 0,-6 21 0,11-34-160,0 1 1,0-1-1,0 1 1,1-1-1,0 1 1,-1 0-1,1-1 1,0 1-1,0 0 1,0-1-1,1 1 1,-1-1-1,1 1 1,-1 0-1,1-1 1,0 1-1,1 2 1,-1-4 14,0 1-1,1 0 1,-1 0-1,1-1 1,-1 1 0,1-1-1,0 0 1,-1 1-1,1-1 1,0 0 0,0 0-1,0 0 1,0 0 0,0 0-1,0-1 1,0 1-1,0 0 1,1-1 0,-1 0-1,0 1 1,3-1-1,9 0-99,1 0 0,-1-1 0,1 0-1,21-6 1,58-18-2187,-64 16 1621,104-36-993,-114 37 1613,-1-1-1,1-1 0,-2-1 0,25-19 1,-32 22 56,18-15 119,-28 21-75,0 1-1,0 0 1,1-1-1,-1 1 0,0 0 1,0-1-1,0 0 0,0 1 1,-1-1-1,1 0 1,0 1-1,-1-1 0,1 0 1,-1 0-1,1-2 1,-1 4-53,0 0 1,-1-1-1,1 1 1,0 0-1,0 0 1,0 0 0,0-1-1,0 1 1,0 0-1,0 0 1,-1 0-1,1 0 1,0-1-1,0 1 1,0 0 0,0 0-1,-1 0 1,1 0-1,0 0 1,0 0-1,0 0 1,-1-1 0,1 1-1,0 0 1,0 0-1,0 0 1,-1 0-1,1 0 1,0 0 0,0 0-1,-1 0 1,1 0-1,0 0 1,0 0-1,0 0 1,-1 0-1,1 0 1,0 1 0,0-1-1,0 0 1,-1 0-1,1 0 1,0 0-1,0 0 1,0 0 0,0 0-1,-1 1 1,1-1-1,0 0 1,0 0-1,0 0 1,-16 10 206,12-7-107,-150 101 1542,152-102-1656,-2 0-25,1 1 0,0-1 0,-1 1 1,1 0-1,0 0 0,0 0 0,1 1 0,-1-1 1,1 0-1,-1 1 0,-2 7 0,5-10 25,-1 0-1,1-1 1,0 1-1,0 0 1,0-1-1,0 1 1,0 0-1,0-1 1,0 1-1,1 0 1,-1-1-1,0 1 1,0 0-1,0-1 1,1 1-1,-1 0 1,0-1-1,1 1 1,-1-1-1,0 1 1,1-1-1,-1 1 1,1-1-1,-1 1 1,1-1-1,-1 1 1,1-1-1,-1 1 1,1-1-1,0 0 1,-1 1-1,1-1 1,1 1-1,1 0 54,1 0-1,0 0 1,-1-1 0,8 1-1,-5 0-21,28-1 272,-27 0-320,-1 0-1,0 0 1,0 0 0,0 1 0,12 2 0,-16-2-6,0 0 1,0-1-1,-1 1 1,1 0-1,0 0 1,-1 0 0,1 1-1,-1-1 1,1 0-1,-1 0 1,0 1-1,1-1 1,-1 1 0,0-1-1,0 1 1,0 0-1,0-1 1,0 1-1,-1 0 1,1 0 0,-1 0-1,1-1 1,0 5-1,0 0 77,0 1 0,-1 0-1,0-1 1,0 1 0,0 0-1,-3 11 1,-13 43 309,11-43-283,-9 25 210,-1 0 0,-3-2 0,-1 0 0,-2-1-1,-1 0 1,-35 43 0,53-76-169,-2-1-1,1 1 1,-1-1 0,0 0-1,0-1 1,0 1 0,-1-1-1,0-1 1,-11 7 0,17-10-115,1-1 1,0 0-1,-1 0 1,1 0 0,-1 1-1,1-1 1,0 0-1,-1 0 1,1 0 0,0 0-1,-1 0 1,1 0-1,-1 0 1,1 0 0,0 0-1,-1 0 1,1 0-1,-1 0 1,1 0 0,0 0-1,-1 0 1,1 0-1,-1 0 1,1-1 0,0 1-1,-1 0 1,1 0-1,0 0 1,-1-1 0,1 1-1,0 0 1,0 0-1,-1-1 1,1 1-1,0 0 1,-1-1 0,1 1-1,0 0 1,0-1-1,0 1 1,0 0 0,-1-1-1,1 1 1,0 0-1,0-1 1,0 1 0,0-1-1,0 1 1,0-4-4,-1 1 1,1 0-1,1-1 0,-1 1 1,0 0-1,2-5 0,3-11-77,1 0 1,1 0-1,0 1 0,2 0 0,17-28 0,-2 9-107,42-50 0,68-48-108,-96 99 317,-1 0 0,53-69 0,-75 82 261,14-28 1,-2 2 26,-27 49-320,0-1 1,0 1-1,0-1 1,1 1-1,-1 0 1,0-1-1,0 1 0,1 0 1,-1-1-1,0 1 1,1 0-1,-1-1 1,1 1-1,-1 0 0,0 0 1,1-1-1,-1 1 1,1 0-1,-1 0 0,1 0 1,5 4-195,-5-1 177,0-1 1,-1 1-1,1-1 0,-1 1 0,1-1 1,-1 1-1,0 3 0,-1 12 74,0-1-1,-5 19 0,2-18 18,2 1 0,-1 19 0,2-36-73,1 0 1,0-1-1,0 1 1,1 0-1,-1 0 1,0 0-1,1-1 1,-1 1-1,1 0 1,-1 0-1,1-1 0,0 1 1,0 0-1,-1-1 1,1 1-1,0-1 1,1 1-1,-1-1 1,2 3-1,-1-3-4,1 0 0,-1 0 0,0 0 0,0 0 0,0-1 0,0 1 0,0-1 0,1 1 0,-1-1 0,0 0 0,1 0 0,-1 0 0,0 0 0,0 0 0,1 0 0,2-1 0,40-10 35,0-2 0,-1-1 1,51-25-1,-58 24 68,-21 8-55,19-7 31,62-35 1,-92 47-47,-4 4-9,-6 7 3,-15 17-6,4-10 4,-1 0 0,-1-2-1,-21 14 1,23-17-67,0 5-90,14-10 60,2-5 82,0-1 0,0 0-1,1 0 1,-1 1 0,0-1-1,1 0 1,-1 0 0,0 0 0,1 0-1,-1 0 1,0 0 0,1 0-1,-1 1 1,0-1 0,1 0 0,-1 0-1,0 0 1,1 0 0,-1 0-1,0-1 1,1 1 0,-1 0 0,0 0-1,1 0 1,17-4-46,-1 0 0,0-2 0,0 0-1,0-1 1,-1 0 0,27-17 0,-41 23 25,-1 0-1,0 1 1,0-1 0,0 1-1,1-1 1,-1 1 0,0-1-1,1 1 1,-1 0 0,0 0-1,1 0 1,-1 0-1,3 0 1,-4 0 13,1 0 0,-1 0-1,1 1 1,-1-1 0,1 0 0,-1 0-1,1 1 1,-1-1 0,1 1 0,-1-1-1,1 0 1,-1 1 0,1-1 0,-1 1-1,0-1 1,1 1 0,-1-1 0,0 1-1,1-1 1,-1 1 0,0 0 0,0-1-1,0 1 1,1-1 0,-1 1 0,0-1 0,0 1-1,0 0 1,0-1 0,0 1 0,0 0-1,0 0 1,0 1 1,0 0 0,0 0 0,0 0 0,0 1 0,0-1 0,1 0 0,-1 0 0,1 0-1,0 0 1,-1 0 0,1 0 0,0 0 0,0 0 0,1-1 0,-1 1 0,0 0 0,0-1 0,1 1 0,-1 0 0,1-1 0,-1 0 0,1 1 0,0-1 0,0 0-1,-1 0 1,1 0 0,0 0 0,0 0 0,3 1 0,-2-2 17,1 1 0,-1-1 0,0 1-1,0-1 1,1 0 0,-1 0 0,0-1 0,0 1 0,1-1-1,-1 1 1,0-1 0,0 0 0,0 0 0,0 0 0,0-1-1,0 1 1,0-1 0,0 0 0,2-2 0,3-2 18,-1-1 1,0 1-1,0-2 0,-1 1 1,0-1-1,8-13 1,23-55 133,-32 66-142,108-306 522,-68 177-726,-41 129 180,-2 6-10,-1-1 1,1 1-1,-1-1 1,0 1 0,0-1-1,0-5 1,-3 2-75,-1 7-108,-7 14-74,-6 31 235,1-1 1,2 2-1,-11 69 1,20-98-13,-6 41 14,2-1 0,3 1 0,4 112 0,6-125-3753,-5-49 3164,-1-1 1,0 0-1,0 1 1,0-1-1,-1 1 0,0 0 1,-4-9-1,-24-41 1625,10 21 80,19 31-953,-12-17 881,13 19-983,-1 1 1,1-1-1,0 1 1,-1 0 0,1-1-1,0 1 1,-1-1-1,1 1 1,-1 0-1,1-1 1,-1 1 0,1 0-1,-1 0 1,1-1-1,-1 1 1,1 0 0,-1 0-1,1 0 1,-1 0-1,1-1 1,-1 1 0,1 0-1,-1 0 1,1 0-1,-1 0 1,1 0 0,-1 0-1,0 0 1,1 1-1,-1-1 1,1 0 0,-1 0-1,0 1 1,1-1-31,-1 0 0,1 1 0,-1-1 0,1 0 0,0 1 0,-1-1 0,1 0-1,0 1 1,-1-1 0,1 1 0,0-1 0,0 1 0,-1-1 0,1 1 0,0-1 0,0 1 0,0-1 0,0 1 0,0-1 0,0 1 0,-1-1 0,1 1 0,0-1 0,1 2 0,4 15-262,-2-14 199,-1 1-1,0-1 1,1 0-1,-1 0 1,1 1-1,5 3 1,0-2 94,0 0 0,1-1 0,0 0 0,0 0-1,0-1 1,0 0 0,0 0 0,14 1 0,9 0 100,37 0 1,-42-3-21,-23-1-110,29 1 159,-1 0 0,61-8 0,-83 5-42,0 0-1,0-1 1,0 0-1,0-1 1,13-7-1,-17 8 4,-1 0 0,0 0-1,0-1 1,0 0 0,0 0-1,-1-1 1,1 1 0,-1-1-1,7-10 1,-10 12-75,0 1 0,0 0 0,1 0 0,-2 0 0,1-1-1,0 1 1,0-1 0,0-2 0,0 0 55,-1 5-92,0 0 0,0 0-1,0-1 1,0 1 0,0 0-1,0 0 1,0-1 0,0 1 0,0 0-1,0-1 1,0 1 0,0 0 0,0 0-1,0-1 1,0 1 0,0 0 0,0 0-1,0-1 1,0 1 0,0 0 0,-1-1-1,1 1 1,0 0 0,0 0-1,0 0 1,0-1 0,-1 1 0,1 0-1,0 0 1,0 0 0,0-1 0,-1 1-1,1 0 1,0 0 0,-12 2 364,9-1-255,-1 1 0,0 0 0,0 1 0,-5 4 0,0 2 128,1 0 0,0 1 0,1 0 1,-11 18-1,14-22-194,1-2-9,1 1-1,-1-1 0,1 1 1,0-1-1,0 1 0,0 0 1,1 0-1,-2 8 0,3-10-38,0-1 0,0 1 0,1 0 0,-1-1 0,0 1 0,1-1-1,0 1 1,0-1 0,0 1 0,0-1 0,0 1 0,0-1 0,0 0 0,1 0-1,-1 0 1,1 1 0,0-2 0,3 5 0,0-2 13,0 1-1,1-1 1,0 0 0,0 0 0,0 0 0,0-1-1,1 0 1,-1 0 0,13 3 0,2-1-2149,41 5 1,-12-4-6495,-15 2 4351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0:39.29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 9 4160,'15'-8'5283,"-11"16"-3414,-3-4-1555,1-1 0,-1 1 0,-1 0 0,1 0 1,-1 0-1,1 0 0,-1-1 0,0 1 0,0 0 1,-1 4-1,0 9 123,-7 172 1424,1-117-1449,-1 16-67,4 43 114,-1-91-1803,8-58-4794,9-16 1012,-3 14 3132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0:39.67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 56 6144,'-15'-8'5064,"19"1"-3046,-3 6-1893,1 1 0,0-1 0,-1 0 0,1 1 0,-1 0 0,1-1 0,0 1 0,-1 0-1,1 0 1,0 0 0,0 0 0,-1 0 0,1 0 0,2 1 0,4 0 145,113-12 2754,-36 2-2165,-81 9-818,252-11 1192,-240 11-1099,0-1-1,-1 0 0,22-5 1,-50 10-3232,0 0 1,-1-2 0,-14 2 0,10-1 729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0:40.01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 0 5888,'-15'4'1898,"15"-3"-1844,-1-1-1,1 0 0,-1 1 0,1-1 0,-1 1 1,1-1-1,0 1 0,-1-1 0,1 1 0,0-1 1,-1 1-1,1-1 0,0 1 0,-1-1 0,1 1 0,0 0 1,0-1-1,0 1 0,0-1 0,-1 1 0,1 0 1,0-1-1,0 1 0,0 1 153,0-1-8,0 0 1,0 1-1,0-1 0,0 0 1,0 1-1,1-1 0,-1 1 0,0-1 1,0 0-1,1 1 0,-1-1 1,1 0-1,0 0 0,-1 1 0,1-1 1,0 0-1,-1 0 0,1 0 1,0 0-1,0 0 0,0 0 0,0 0 1,0 0-1,0 0 0,0 0 1,1-1-1,-1 1 0,0 0 1,2 0-1,2 1 150,0 0 0,0 0 0,1 0 0,-1 0 0,10 1 0,7-2 249,-1 0 0,40-5 0,-20 1-329,-38 3-270,21-2-641,0 1-1,1 2 0,29 3 1,-40 0-3256,-1 4 1153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0:40.62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 28 6240,'-9'-1'853,"-6"-2"4446,22 0-3830,55-6 627,-23 3-1747,0 3-1,0 1 1,1 1 0,68 10 0,-75-5-217,8 2 336,-14-5-6460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0:41.00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 25 6976,'-18'8'3168,"28"7"-2752,-2-15 1536,5 5-1152,13-5 864,10 0-960,12-8 383,1 3-607,3-7-128,5 4-224,-9-3 256,-9 8-192,-8-2-384,0 5 96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0:45.75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80 4224,'-5'8'11088,"23"-12"-9099,-13 0-1762,1 0 0,-1 0 0,-1 0-1,8-8 1,-8 7-118,0 1 1,0-1-1,1 1 0,0 0 0,0 1 0,8-6 0,-6 6-91,0 0-1,0 0 0,0 0 1,1 1-1,-1 0 0,1 0 1,-1 1-1,1 0 0,0 0 1,0 1-1,9 1 0,33 1-42,-25-2 270,31 6-1,-45-4-178,4 0 13,27 2 0,-40-4-408,0 0-1,0 0 1,0 0 0,0-1-1,0 1 1,0-1-1,0 1 1,3-2-1,4-2-1440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5:47.27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47 25 3328,'-8'-22'9854,"8"22"-9765,0 0-1,0-1 0,-1 1 0,1 0 0,0 0 1,-1 0-1,1-1 0,-1 1 0,1 0 0,0 0 1,-1 0-1,1 0 0,-1 0 0,1-1 0,0 1 1,-1 0-1,1 0 0,-1 0 0,1 0 0,0 0 1,-1 0-1,1 1 0,-1-1 0,1 0 0,-1 0 1,1 0-1,0 0 0,-1 0 0,1 1 0,0-1 1,-1 0-1,-2 0 1030,2 0-641,3 0-302,-1 0 97,-7 7 166,-1 10-353,5-12-39,0-1 0,1 1-1,-1-1 1,1 1 0,0 0-1,0 6 1,-1 70 787,9 88 0,1-44-232,-6-79-31,13 77 1,-15-123-590,0 1 1,0-1-1,0 1 1,0-1-1,0 1 1,0-1-1,0 1 1,0-1-1,1 1 0,-1-1 1,0 1-1,0-1 1,0 1-1,1-1 1,-1 0-1,0 1 1,0-1-1,1 1 1,-1-1-1,0 0 0,1 1 1,-1-1-1,1 0 1,-1 1-1,0-1 1,1 0-1,-1 0 1,2 1-1,-2-1-258,1-1-1,0 1 1,0-1 0,-1 1-1,1-1 1,0 0-1,0 1 1,-1-1 0,1 0-1,-1 1 1,1-1 0,-1 0-1,1 0 1,-1 1 0,1-1-1,-1 0 1,1-1-1,4-12-2836,3-1 1077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0:46.42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21 15 3072,'3'-11'1559,"-2"8"-663,0 5 121,7 43 3884,-11 205-277,-12-118-3566,8-87-504,2 0 0,2 88 0,6-116-350,1-9 53,-4-8-248,0 0-1,0 0 0,0 0 1,0 1-1,0-1 0,0 0 1,1 0-1,-1 0 0,0 0 1,0 0-1,0 0 1,0 0-1,0 0 0,0 0 1,0 0-1,0 0 0,1 0 1,-1 1-1,0-1 0,0 0 1,0 0-1,0 0 0,0 0 1,0 0-1,1 0 0,-1 0 1,0 0-1,0 0 0,0 0 1,0 0-1,0 0 1,0 0-1,1 0 0,-1-1 1,0 1-1,0 0 0,0 0 1,0 0-1,0 0 0,0 0 1,0 0-1,1 0 0,-1 0 1,0 0-1,32-37-669,128-90-955,-156 124 1597,1 1 0,-1 0 1,1-1-1,-1 1 0,1 1 1,0-1-1,0 1 0,0 0 0,0 0 1,0 0-1,6 0 0,-9 1 84,0 0 0,0 0 0,0 0-1,1 1 1,-1-1 0,0 0 0,0 1-1,0 0 1,0-1 0,0 1 0,0 0-1,0 0 1,0 0 0,-1 0 0,1 0-1,0 1 1,0-1 0,-1 0 0,1 1-1,-1-1 1,0 1 0,1 0 0,-1 0-1,0-1 1,0 1 0,0 0 0,0 0-1,1 3 1,-1-2 49,0 1-1,-1-1 1,0 0-1,1 1 1,-1-1 0,0 1-1,-1-1 1,1 1-1,0-1 1,-1 0 0,-1 5-1,-16 38-14,9-23-404,-4 8-2532,7-16 1259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0:46.78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465 11 5728,'0'-1'163,"-1"0"1,0 0 0,1 1 0,-1-1-1,0 0 1,1 1 0,-1-1-1,0 0 1,0 1 0,0-1-1,1 1 1,-1 0 0,0-1-1,0 1 1,0-1 0,0 1-1,0 0 1,0 0 0,0 0-1,0 0 1,0-1 0,0 1-1,0 0 1,0 1 0,0-1-1,0 0 1,-1 0 0,-4 2 440,1-1 0,-1 1 0,-8 5 1,5-3-133,-32 13 1814,-60 37-1,-32 32-533,80-51-1601,43-28-347,-26 18 196,33-23-456,0 1 1,1-1-1,-1 1 0,1-1 0,0 1 0,-1 0 0,1 0 0,-3 6 1,5-9 350,0 1 0,0-1 0,0 0 0,0 1 0,0-1 0,0 0 0,0 0 0,0 1 0,0-1 0,-1 0 0,2 1 0,-1-1 0,0 0 0,0 0 0,0 1 0,0-1 1,0 0-1,0 0 0,0 1 0,0-1 0,0 0 0,0 1 0,0-1 0,6 3-2414,-5-3 2414,-1 0 0,0 0 0,0 0 1,1 0-1,-1 0 0,0-1 0,1 1 0,3 1-1176,13 3-1753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0:48.91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29 43 4064,'-29'-4'8601,"44"5"-6573,278-18 1404,-131 5-2614,-108 9-672,57-4 394,125 8 1,-201 4-669,-1 1 0,46 14 0,-70-17-293,-7-2 85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0:49.47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3 120 3904,'0'-2'294,"-1"0"0,1-1 1,-1 1-1,1 0 0,0 0 1,0 0-1,0 0 0,0-1 0,0 1 1,0 0-1,1 0 0,-1 0 1,1 0-1,0 0 0,-1-1 0,1 1 1,0 0-1,0 1 0,0-1 1,0 0-1,1 0 0,-1 0 0,0 1 1,1-1-1,0 1 0,2-3 1,3-2 66,0 0 1,1 0 0,0 0 0,15-7-1,-14 9-267,0 0-1,0 0 0,0 1 1,1 0-1,0 0 1,-1 1-1,1 1 0,0 0 1,0 0-1,10 1 1,-16 0-50,0 0 1,0 1 0,-1-1 0,1 1 0,0 0 0,-1 0 0,1 0-1,-1 1 1,1-1 0,-1 1 0,0 0 0,1 0 0,-1 0 0,0 0 0,0 1-1,-1-1 1,1 1 0,0-1 0,-1 1 0,1 0 0,-1 0 0,0 0-1,0 1 1,0-1 0,-1 0 0,1 1 0,-1-1 0,0 1 0,1 5 0,0 0 65,0 1 0,-1 0 0,-1 0 0,0 0 0,0-1 0,-1 1 0,0 0 0,0 0 0,-1-1 0,-1 1 0,0-1 0,0 1 0,0-1 0,-1 0 1,-1 0-1,-8 12 0,3-6-14,-1-1 1,0 0 0,-1 0-1,-1-1 1,0-1 0,-1 0-1,-1-1 1,-16 11 0,-21 7 169,52-29-266,0 0 0,0 0-1,0 0 1,0 0 0,0 0-1,0 0 1,0 0-1,0 0 1,0 0 0,0 0-1,0 0 1,0 0 0,0 0-1,-1 0 1,1 0 0,0 0-1,0 0 1,0 0-1,0 0 1,0 0 0,0 0-1,0 0 1,0 0 0,0 0-1,0 0 1,0 0-1,0 0 1,0 0 0,0 0-1,0 1 1,0-1 0,0 0-1,0 0 1,0 0 0,0 0-1,0 0 1,0 0-1,0 0 1,0 0 0,0 0-1,0 0 1,0 0 0,0 0-1,0 0 1,0 0-1,0 0 1,0 0 0,0 0-1,0 1 1,0-1 0,0 0-1,0 0 1,0 0-1,0 0 1,0 0 0,0 0-1,1 0 1,-1 0 0,0 0-1,0 0 1,0 0 0,0 0-1,0 0 1,6 1-69,11-1-25,269-32 499,-271 31-2218,-2 3 496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0:50.30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24 234 4576,'-15'6'1450,"15"-6"-1360,-1 0 0,1 0-1,0 0 1,-1 0 0,-6-4 2949,14 7-1881,-3-1-918,1 1 0,0-1 0,0 0 1,0-1-1,0 1 0,0-1 0,0 0 1,6 0-1,44 1 449,-46-2-559,3 0-37,1 0-1,0-1 1,-1-1-1,1 0 1,-1 0 0,0-2-1,0 1 1,0-1-1,0-1 1,16-9 0,-22 10-29,0 0 0,0 0 1,0-1-1,-1 1 0,0-1 1,0-1-1,0 1 0,-1-1 1,1 0-1,-1 0 0,-1 0 1,1 0-1,-1-1 1,4-11-1,-6 12-50,1 0 1,-2 0 0,1 0-1,-1 0 1,1 0 0,-3-9-1,2 11-18,-1 0 0,0 1 1,0 0-1,0-1 0,0 1 0,-1 0 0,1-1 0,-1 1 0,0 0 0,0 0 1,0 0-1,0 0 0,-4-3 0,2 3-10,1 0 1,0 1-1,-1-1 0,0 1 1,1 0-1,-1 0 0,0 0 1,0 1-1,0-1 1,0 1-1,-1 0 0,1 0 1,0 0-1,0 1 0,-1 0 1,1-1-1,0 1 1,-1 1-1,1-1 0,0 1 1,-1 0-1,1 0 0,0 0 1,0 0-1,0 1 0,-5 2 1,-3 2 252,1 0 0,1 0 1,-1 1-1,1 1 0,0 0 1,0 0-1,1 1 0,1 0 0,-15 19 1,19-22-90,0 0 1,1 0-1,-1 1 1,1-1 0,1 1-1,-1-1 1,1 1-1,-2 11 1,4-13-102,-1 0 0,1-1-1,0 1 1,1 0 0,-1 0 0,1-1 0,0 1 0,0 0-1,0-1 1,0 1 0,1-1 0,0 1 0,4 6 0,-1-4-20,0 0-1,1 0 1,-1-1 0,1 0 0,1 0 0,-1-1 0,1 0 0,0 0 0,0 0 0,0-1-1,15 6 1,-5-2-60,1-2 0,0 0 1,0-2-1,25 5 0,20-3-1277,-22-8-2440,-14-2 1439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0:51.35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184 8 2912,'-5'-8'6197,"5"20"-1333,-9 122 14,0-18-4455,9 73 169,10-68 677,-10-120-1248,0-1-1,0 1 0,-1-1 0,1 1 1,0-1-1,0 1 0,-1-1 0,1 0 0,0 1 1,-1-1-1,1 1 0,0-1 0,-1 0 1,1 1-1,0-1 0,-1 0 0,1 0 0,-1 1 1,1-1-1,-1 0 0,1 0 0,-1 0 1,1 0-1,-1 1 0,1-1 0,-1 0 1,1 0-1,-1 0 0,1 0 0,-2 0 0,-23 0-157,10 0 143,-1 4-108,-1 0 1,-28 13-1,9-4-451,36-13 546,0 0 1,0 0-1,0 0 1,0 0 0,-1 0-1,1 0 1,0 0-1,0 0 1,0 0 0,0 0-1,0 0 1,0 0-1,-1 0 1,1 0-1,0 0 1,0 0 0,0 0-1,0 0 1,0 0-1,0 0 1,0 0 0,-1 0-1,1 1 1,0-1-1,0 0 1,0 0-1,0 0 1,0 0 0,0 0-1,0 0 1,0 0-1,0 0 1,0 1-1,0-1 1,0 0 0,0 0-1,0 0 1,0 0-1,0 0 1,0 0 0,0 1-1,0-1 1,0 0-1,0 0 1,0 0-1,0 0 1,0 0 0,0 0-1,0 1 1,0-1-1,0 0 1,0 0 0,0 0-1,0 0 1,0 0-1,0 0 1,10 6-61,15 0 196,3-2 32,1-1 1,49-1-1,-57-2-149,11-1-1322,41-7 1,-59 4-1560,-1 0 864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0:51.74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 40 5216,'-30'-14'8021,"34"12"-7522,0 0 1,0 1 0,0 0-1,0 0 1,0 0-1,0 0 1,1 1-1,-1 0 1,8 0-1,13-1 159,56-8-242,101 3 0,-129 7-2048,0 3 437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0:52.51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4 6048,'-5'-3'2752,"10"14"-2400,-5-3 2208,8 0-1472,5 12 1344,-5 3-1408,2 12 767,-2 1-1023,2 11-96,-2-5-448,-3 0-64,3-3-96,2-7-128,-2-1 32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0:55.14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262 51 2240,'8'-15'7498,"-11"14"-7258,0 1-1,1-1 0,-1 1 0,0 0 0,0 0 0,1 0 0,-6 1 1,1-1 166,-3 1-211,0 0 0,1 0 0,-1 1 1,0 0-1,1 1 0,-1 0 0,1 0 0,0 1 0,0 0 0,0 1 0,0 0 0,1 0 0,0 1 0,0 0 0,0 1 0,1-1 0,0 1 0,-9 13 0,9-11-173,0 0-1,1 1 1,0 0-1,0 0 0,1 1 1,0-1-1,1 1 0,1 0 1,0 1-1,0-1 0,1 0 1,0 1-1,1-1 0,0 1 1,2 18-1,0-24-16,0 0-1,0 0 0,1 0 1,0 0-1,0 0 1,0-1-1,1 1 0,0-1 1,0 1-1,0-1 1,1 0-1,0 0 0,0-1 1,0 1-1,0-1 1,1 1-1,0-2 0,0 1 1,0 0-1,0-1 1,0 0-1,1 0 1,-1-1-1,11 4 0,-5-2 59,0-1-1,1 0 1,-1-1-1,1-1 1,0 0-1,-1 0 1,1-1-1,0 0 1,-1-1-1,1-1 1,-1 0-1,17-4 1,-12 0 31,1-1 0,-2-1-1,1 0 1,-1-1 0,-1 0 0,18-15 0,4-7 305,34-36 1,-53 48-269,16-21 1,-28 34-114,-1 0 1,0-1-1,0 0 1,-1 0-1,1 0 1,-2 0-1,4-12 0,-5 19-20,-1-1-1,0 0 0,0 0 1,0 0-1,0 0 0,0 0 1,0 0-1,0-1 0,0 1 0,0 0 1,0 0-1,0 0 0,-1 1 1,1-1-1,0 0 0,-1-1 1,1 1-9,-1 1 0,1-1 0,-1 1 0,1 0 0,0-1 0,-1 1 0,1 0 0,-1-1 0,1 1 0,-1 0 0,1 0 0,-1 0 0,1-1 0,-1 1 0,1 0 0,-1 0 0,0 0 0,1 0 0,-1 0 0,1 0 0,-1 0 0,-2 0-29,1 0 0,-1 1 0,1 0 1,-1-1-1,1 1 0,-1 0 0,1 0 0,0 0 1,-1 1-1,-2 1 0,-2 2 8,1 1-1,0 0 1,0 0-1,0 1 1,1 0 0,0 0-1,0 0 1,-5 10-1,0 4 102,-14 40-1,21-55-101,1 1 0,1-1-1,-1 1 1,1 0 0,0-1-1,1 1 1,-1 0 0,1 0-1,1-1 1,1 12 0,-1-15 30,0 1-1,0-1 1,1 1 0,-1-1-1,1 1 1,-1-1 0,1 0 0,0 0-1,1 0 1,-1 0 0,1 0 0,-1 0-1,1-1 1,0 1 0,-1-1 0,1 0-1,1 0 1,-1 0 0,7 3-1,0-1 83,0 0-1,0-1 1,1 0-1,-1 0 1,1-2-1,0 1 1,0-1-1,18-1 1,-23 0-7,-1 0 0,1-1 0,0 0 0,0 0 1,-1 0-1,1-1 0,-1 0 0,1 0 0,-1 0 0,0-1 1,0 0-1,0 0 0,0 0 0,0 0 0,-1-1 0,1 0 1,5-6-1,-7 5-14,0 0 0,-1 0 1,1 0-1,-1 0 0,-1 0 0,1 0 1,0 0-1,-1-1 0,0 1 0,-1-1 1,1 1-1,-1-1 0,0 1 1,0-1-1,-2-7 0,0 0-40,0 1 0,-1-1 0,0 1 0,-1 0 0,-8-18 0,9 24-85,0 0 1,-1 0-1,1 0 1,-1 1-1,0 0 0,0 0 1,-6-6-1,9 10 43,0 0 0,-1 0 0,1 0 0,0 1-1,-1-1 1,1 0 0,0 0 0,-1 1 0,1-1 0,-1 1-1,1-1 1,-1 1 0,1 0 0,-1-1 0,1 1 0,-1 0-1,0 0 1,1 0 0,-1 0 0,1 0 0,-1 1-1,1-1 1,-1 0 0,1 1 0,-1-1 0,1 1 0,-1 0-1,1-1 1,-1 1 0,1 0 0,0 0 0,0 0 0,-1 0-1,1 0 1,-2 2 0,1-1-23,-1 1-1,1-1 1,0 1-1,0 0 0,0 0 1,0-1-1,0 1 1,1 1-1,-1-1 1,1 0-1,0 0 1,0 0-1,0 1 1,-1 5-1,2-7 24,0 1 0,0-1 0,0 0 0,1 1 0,-1-1 0,1 0 1,-1 0-1,1 0 0,0 1 0,-1-1 0,1 0 0,0 0 0,1 0 0,-1 0 0,0-1 0,0 1 0,1 0 0,-1 0 0,1-1 0,0 1 0,-1-1 0,1 1 0,0-1 0,2 1 0,0 1 50,0-1 0,1 0-1,-1-1 1,0 1 0,1-1-1,-1 0 1,1 0 0,0 0-1,-1-1 1,1 1 0,0-1 0,-1 0-1,1-1 1,0 1 0,-1-1-1,1 0 1,-1 0 0,1 0 0,7-4-1,-2 1 61,0-1 0,-1 0-1,1-1 1,-1 0 0,0 0 0,-1-1-1,11-10 1,5-10 85,26-35 1,13-15 168,-21 23-810,-42 54 458,1 0 0,-1 0 0,1 0 0,-1 0 0,0 0 0,1 0 0,-1 0-1,1 0 1,-1 0 0,0 0 0,1 0 0,-1 0 0,0 0 0,1 1 0,-1-1-1,1 0 1,-1 0 0,0 0 0,1 1 0,-1-1 0,0 0 0,0 1 0,1-1-1,-1 0 1,0 0 0,0 1 0,1 0 0,1 2 21,-1 0 2,0 0 0,1 1 0,-1-1-1,0 0 1,-1 1 0,1-1 0,0 1 0,-1-1 0,0 1-1,0 0 1,-1 5 0,1 0 3,0-5-5,-4 157 430,2-130-287,-2 0 0,-1 0 0,-10 34 0,13-58-56,-1 1 1,1-1-1,-1-1 1,0 1-1,-8 12 1,10-18-68,0 0 1,1 0-1,-1 0 1,0 0-1,0 0 0,0-1 1,0 1-1,0 0 0,0 0 1,0-1-1,0 1 1,-1-1-1,1 1 0,0-1 1,0 0-1,0 1 0,-2-1 1,1 0-4,1 0-1,-1 0 1,0-1 0,1 1 0,-1 0 0,1-1-1,-1 1 1,1-1 0,-1 0 0,1 1 0,-1-1-1,1 0 1,-1 0 0,1 0 0,0 0 0,-2-2-1,-2-2-72,0-1 0,1 1 0,0-1 0,0 0 0,0 0 0,1-1 0,-1 1-1,2-1 1,-1 1 0,1-1 0,0 0 0,0 0 0,1 0 0,0 0 0,0 0 0,1-1-1,0-8 1,0 15 11,0 0 0,0-1-1,0 1 1,1 0 0,-1 0 0,0 0-1,1-1 1,-1 1 0,1 0-1,-1 0 1,1 0 0,0 0-1,-1 0 1,1 0 0,0 0 0,0 0-1,0 0 1,0 0 0,0 0-1,0 0 1,0 1 0,2-2-1,-1 1 20,-1 1-1,1-1 0,0 1 0,0 0 0,0 0 0,0 0 0,0 0 0,0 0 0,0 0 0,0 0 0,0 0 0,0 1 1,2 0-1,6 2 51,0 1 1,-1 0 0,0 1-1,13 8 1,-3 0 154,0 1 0,-1 1 0,30 33 0,-41-42 1519,3 0-5916,-9-6 3810,0 0 0,0 0 1,0 0-1,0 0 0,0 0 0,0 0 1,0-1-1,28-38-11215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0:56.05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116 67 4224,'-4'-4'3524,"4"4"-3486,-14 8 4341,-9 11-2686,11-10-1148,1 1-1,-11 12 1,19-19-498,0 1 0,0-1 1,0 1-1,1 0 0,0 0 0,-1 1 0,2-1 1,-1 0-1,0 1 0,1-1 0,-1 6 0,1-2-39,0 1-1,1 0 1,0 0-1,0 0 1,1 0-1,0 0 1,1 0-1,0 0 1,0 0-1,1-1 1,0 1 0,1-1-1,-1 0 1,2 0-1,-1 0 1,7 8-1,-5-8 19,-1 0 1,1-1-1,0 1 0,1-1 1,0 0-1,9 6 0,-13-11 13,0 0-1,0 0 0,0 0 0,0 0 0,1-1 1,-1 1-1,0-1 0,1 0 0,-1 0 1,0 0-1,1-1 0,-1 1 0,1-1 0,0 0 1,-1 0-1,1 0 0,-1 0 0,1-1 0,-1 1 1,6-2-1,-3-1 59,1 0 0,0 0 1,-1-1-1,1 0 0,-1 0 0,9-8 0,33-35 456,-17 16-362,-8 9-47,-1 0 0,-1-1 0,32-47 0,-48 63-123,-1-1 0,0 0 0,0-1 0,-1 1 1,0 0-1,-1-1 0,3-13 0,-5 19-43,1-1 0,-1 1 0,0 0 0,1-1 0,-2 1 0,1 0 1,0-1-1,-1 1 0,1 0 0,-1 0 0,0-1 0,0 1 0,0 0 0,-1 0 0,1 0 0,-1 0 0,1 0 0,-1 1 0,0-1 0,0 0 0,-1 1 0,1-1 0,-3-1 0,3 3-5,0-1-1,0 1 1,0 0-1,0 1 1,0-1-1,0 0 0,0 1 1,0-1-1,0 1 1,0-1-1,0 1 1,-1 0-1,1 0 0,0 0 1,0 0-1,0 0 1,-1 1-1,1-1 1,0 1-1,-4 1 0,-3 2 57,0 0-1,1 0 1,-13 9-1,16-10 80,-7 5 65,0 0 0,1 2 0,0-1 0,0 1-1,1 1 1,0-1 0,1 2 0,1-1 0,-1 1 0,2 1 0,0 0-1,0 0 1,1 0 0,1 0 0,0 1 0,-3 16 0,3-5-87,2-1 0,1 1 0,0 28 0,3-41-53,0 0 1,0 0-1,1 0 1,0 0-1,2 0 1,-1-1-1,1 1 1,9 17-1,-10-24-83,1 0 0,-1 1 1,1-2-1,0 1 0,1 0 0,-1-1 1,1 0-1,0 0 0,0 0 0,0 0 0,0-1 1,1 0-1,-1 0 0,1-1 0,0 1 1,0-1-1,0-1 0,0 1 0,7 0 1,3 0-1093,0 0 0,0-2 1,0 0-1,0-1 1,0 0-1,20-5 1,12-5-5899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5:47.61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35 8384,'-4'-8'8361,"30"10"-6381,-11-2-1207,49 1 574,79-10 0,-115 7-1300,16-2 27,75-4 103,-66 2-1294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0:56.95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9 3968,'0'0'108,"0"-1"1,0 1-1,0 0 1,0-1-1,0 1 1,0 0-1,0-1 1,1 1-1,-1 0 1,0-1-1,0 1 1,0 0-1,0-1 1,0 1-1,1 0 0,-1-1 1,0 1-1,0 0 1,1 0-1,-1-1 1,0 1-1,0 0 1,1 0-1,-1-1 1,0 1-1,1 0 1,-1 0-1,0 0 1,1 0-1,-1 0 1,0-1-1,1 1 1,-1 0-1,0 0 1,1 0-1,-1 0 0,0 0 1,1 0-1,-1 0 1,0 0-1,1 0 1,-1 0-1,0 0 1,1 1-1,-1-1 1,1 0-1,0 0 161,0 1 1,0-1-1,1 0 0,-1 1 0,0-1 0,0 1 0,0 0 0,0-1 0,0 1 1,0 0-1,0 0 0,1 1 0,0 2 17,0 0 1,-1 1-1,1-1 1,-1 1-1,0 0 0,0-1 1,0 1-1,-1 0 1,1 6-1,0 7 141,27 148 1183,-3-19-1349,-15-65 449,-10-78-1140,1 0 0,0 0 0,0-1 0,3 9 1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0:57.29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 4 6560,'-10'-4'2976,"15"4"-2592,8 0 1632,10 0-1184,3 0 512,13 0-800,9 0 192,1 4-448,-2-1 192,2 5-256,-9 0 63,-6 0-159,-3 0 160,-5-1-192,-3-2-3967,-2-2 2079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0:58.87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193 377 4736,'0'-10'3323,"-10"14"-1361,-14 11 667,8-3-1626,4-5-745,1 2 0,0 0 0,1 0 0,0 0 0,1 2 0,0-1 0,0 1 0,1 0 0,-9 17 0,11-18-211,1 1 0,0 0-1,1 0 1,0 0 0,1 0 0,0 1-1,0 0 1,2 0 0,-1-1 0,2 1-1,0 14 1,0-22-32,0 0 0,1 0 0,0 0 0,-1-1 0,2 1 1,-1 0-1,0 0 0,1-1 0,-1 1 0,1-1 0,3 5 0,-4-7 8,1 1 1,-1 0-1,1-1 1,0 1 0,-1-1-1,1 0 1,0 1-1,0-1 1,0 0-1,0 0 1,0 0-1,0-1 1,0 1-1,0 0 1,0-1 0,1 1-1,-1-1 1,0 0-1,0 0 1,0 0-1,3 0 1,5-1 52,0-1 1,0 0-1,-1 0 1,1-1 0,-1 0-1,18-10 1,51-32-31,-75 43-63,69-48-214,-19 11 14,17-15-514,-77 62 694,0 0 0,0 0-1,1 0 1,0 1 0,0 0-1,1 0 1,0 1 0,1 0-1,0-1 1,0 1 0,-3 16 0,6-18 36,0 0 0,0 0 0,1 1 0,0-1 0,0 0 1,1 0-1,0 0 0,1 0 0,-1 0 0,6 13 0,-5-16 23,0-1-1,0 1 1,1-1-1,0 0 1,-1 0 0,1 0-1,1 0 1,-1 0-1,0-1 1,1 1-1,0-1 1,0 0-1,0 0 1,0 0-1,0-1 1,1 0-1,-1 1 1,1-2-1,5 3 1,-7-3 31,0 0 1,1 0 0,-1-1-1,1 1 1,-1-1-1,1 0 1,0 0 0,-1 0-1,1 0 1,-1 0 0,1-1-1,-1 0 1,1 0-1,-1 0 1,1 0 0,5-3-1,-5 1 11,0 0-1,0 0 1,0 0-1,0-1 0,0 1 1,-1-1-1,0 0 1,1 0-1,-1 0 1,3-8-1,2-3 23,-2-1-1,0 0 1,-1 0-1,0 0 1,-1-1-1,1-17 1,-3 20-177,0-1 0,-1 1 1,-1-1-1,0 1 0,-1-1 1,0 1-1,-2 0 0,-5-23 1,7 35 48,0 0 0,0 0-1,0 0 1,0 0 0,-1 0 0,1 0 0,-1 0 0,1 0 0,-1 1 0,0-1-1,1 1 1,-1-1 0,0 1 0,0 0 0,-3-2 0,-1 0-99,-1 0 0,0 1 0,-11-3 0,66 7-116,-13-1 131,-29 0 145,12-1-58,-1 2-1,1 0 1,17 6-1,-31-7 74,0 0 0,1 0 0,-1 1-1,0 0 1,0 0 0,0 0 0,0 0-1,0 1 1,-1 0 0,1-1 0,-1 1-1,0 1 1,1-1 0,-1 0 0,-1 1-1,1-1 1,3 6 0,-2 0 184,-1 0 1,0 0-1,0 0 1,-1 0 0,0 0-1,1 13 1,-1 57 747,-2-54-625,15-40 331,4-9-600,-3 1-68,1 1 0,1 0-1,1 2 1,39-34 0,-47 46-128,-7 5 44,0 0 1,-1 0 0,1 0 0,0 1-1,1 0 1,-1 0 0,0 0 0,5-2-1,-8 4 71,-1 0-1,1 0 1,-1 0-1,1 0 1,-1 0-1,1 0 1,-1 0-1,1 0 1,-1 0-1,1 0 1,-1 0-1,0 1 1,1-1-1,-1 0 1,1 0-1,-1 0 1,1 1-1,-1-1 1,0 0-1,1 0 1,-1 1-1,0-1 1,1 0-1,-1 1 1,0-1 0,1 0-1,-1 1 1,0-1-1,1 1 1,-1-1-1,0 0 1,0 1-1,0-1 1,0 1-1,1-1 1,-1 1-1,0-1 1,0 1-1,0-1 1,0 1-1,0 24-32,0-17-12,0 6 76,1 0 0,0 1 0,1-1 0,1 0 0,4 15 0,-4-21 31,0 0 0,0 0 0,1-1 0,0 1 0,0-1 0,1 0 0,0 0 0,0 0-1,12 11 1,-15-16-29,0 0 0,0-1-1,0 1 1,1-1-1,-1 1 1,0-1-1,1 0 1,-1 0 0,1 0-1,-1 0 1,1 0-1,0-1 1,-1 1-1,1-1 1,-1 0 0,5 0-1,-3 0 15,1-1 0,-1 1 0,0-1 1,0 0-1,0-1 0,0 1 0,0-1 0,0 0 0,6-4 0,-1 0 12,0 0-1,-1-1 1,0-1 0,0 1-1,-1-1 1,0-1-1,10-15 1,75-111 238,-82 120-282,-7 9-82,1 1 0,-1 0 1,1 0-1,0 0 0,0 1 0,0-1 0,0 1 1,1 0-1,7-5 0,-10 17-66,-2-7 124,-5 43-188,0-13 183,-4 58 249,-33 135 1,41-219-157,-5 13 127,6-17-179,0 0-1,0-1 0,-1 1 0,1-1 1,0 1-1,0 0 0,-1-1 0,1 1 1,-1-1-1,1 1 0,0-1 0,-1 0 1,1 1-1,-1-1 0,1 1 0,-1-1 1,1 0-1,-1 1 0,1-1 0,-1 0 1,1 0-1,-1 1 0,0-1 0,0 0 1,1-15 195,3-2-478,1 0 0,0-1 0,2 1 0,0 1 1,14-29-1,-18 42 216,-1 1 1,1 0-1,0-1 1,-1 1-1,1 0 1,0 0-1,1 0 1,-1 1 0,0-1-1,0 0 1,1 1-1,2-2 1,2 0-63,1 0 1,14-3-1,15-4 134,9-11 95,61-39 0,-26 14 99,-36 22 64,56-39-1,-88 53-226,0-1 1,0 0-1,-1-1 1,-1 0-1,0 0 1,0-1-1,-2-1 1,11-17-1,-4-5 160,-1 0 1,-2-1-1,14-67 1,-11 44 324,-15 56-486,0 1-23,0 1 0,0-1 0,-1 0 0,1 1 0,-1-1 0,1 1 0,-1-1 0,0 0 0,0 1 0,0-1 0,-1 0 0,0-3 0,1 6-28,0 0 0,0 0 0,0-1 0,0 1 0,0 0 0,-1 0 0,1 0 1,0 0-1,0 0 0,0 0 0,0 0 0,-1-1 0,1 1 0,0 0 0,0 0 0,0 0 0,-1 0 0,1 0 0,0 0 0,0 0 0,0 0 0,-1 0 1,1 0-1,0 0 0,0 0 0,0 0 0,-1 0 0,1 0 0,0 0 0,0 0 0,0 1 0,0-1 0,-1 0 0,1 0 0,0 0 0,0 0 1,0 0-1,0 0 0,-1 0 0,1 1 0,0-1 0,0 0 0,0 0 0,0 0 0,0 0 0,0 1 0,0-1 0,-1 0 0,1 0 0,0 1 0,-8 13 47,6-10-32,-30 56 100,-61 84 0,69-112-206,2 2-1,-34 70 0,44-77 117,2 0 1,0 1-1,2 0 0,-7 54 0,12-58-106,0 1 1,2 0-1,3 25 0,-2-48-162,0 0 0,1-1 0,-1 1 0,0 0 0,1 0 0,0 0 0,-1 0 0,1 0 0,0 0 0,0-1 0,0 1 0,0 0 0,0-1 0,1 1 0,-1-1 0,0 1 0,1-1 0,-1 0 0,3 2 0,-4-3 35,1 0 1,0 1-1,-1-1 0,1 0 1,0 1-1,0-1 1,-1 0-1,1 0 1,0 0-1,0 0 1,0 0-1,-1 0 1,1 0-1,0 0 1,0 0-1,-1 0 1,1 0-1,0-1 1,1 1-1,-1-1-85,1 0-1,-1 0 1,0 0-1,0 0 0,0 0 1,0 0-1,0 0 1,0 0-1,0 0 1,0 0-1,0-1 0,0 1 1,1-3-1,6-23-2396,-3-7-1066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0:59.26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51 9152,'-5'-11'3360,"18"11"-2592,9 0-224,1 0 1120,6-3-1024,17 3-1,-3 0-383,4 0 256,-3 0-288,0-5-128,-4 2-32,-6-1-3583,2-1 1919,8-14-5632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1:01.56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 86 3712,'-11'-10'1221,"9"0"1440,3 10-2521,0 0 0,0 0 0,0 0 0,0 1 0,0-1 0,0 0 0,0 1 0,0-1-1,0 1 1,-1-1 0,1 1 0,1 0 0,0 2-59,-1 0-1,1 1 1,-1-1-1,0 0 1,0 0-1,1 5 1,3 12 390,6 9 58,-1 0 1,10 53 0,2 62 34,-16-90-349,-2-10-11,-4-32 133,1 1 0,0-1 0,6 20 0,-7-32-303,0 0 0,0 0 0,0 0 1,0 1-1,0-1 0,0 0 1,0 0-1,1 0 0,-1 0 1,0 1-1,0-1 0,0 0 1,0 0-1,0 0 0,0 1 1,0-1-1,0 0 0,0 0 0,0 1 1,0-1-1,0 0 0,0 0 1,0 0-1,0 1 0,0-1 1,-1 0-1,1 0 0,0 0 1,0 0-1,0 1 0,0-1 0,0 0 1,0 0-1,0 0 0,-1 0 1,1 1-1,-4-8 670,-12-39-432,4-39-63,1 5-72,7 58-194,1 0-1,0-26 1,3 36 29,1 0 1,0 0 0,1 0 0,0 0 0,1 1 0,4-14 0,0 7-88,0-1-1,2 1 1,0 0 0,17-24 0,-22 37 72,0 0 0,1 0 0,-1 0 1,1 0-1,0 1 0,1 0 1,7-5-1,-9 7 6,0 0 1,0 0-1,-1 1 1,1-1-1,0 1 1,0 0-1,0 0 1,1 1-1,-1-1 1,0 1-1,0 0 1,0 0-1,5 1 1,0 1 21,-1-1 0,0 1 0,1 1 1,-1 0-1,0 0 0,0 1 1,0 0-1,-1 0 0,10 7 0,-12-7 81,-1-1 0,0 0 0,0 1-1,0 0 1,-1 0 0,1 0 0,-1 1-1,0-1 1,0 1 0,-1-1 0,1 1-1,-1 0 1,0 0 0,0 0 0,-1 0-1,2 7 1,-3-10-6,0 0 1,0 0-1,0 0 0,0 0 1,0 1-1,0-1 0,-1 0 1,1 0-1,-1 0 0,0 0 1,1 0-1,-1 0 0,0 0 0,0 0 1,0 0-1,0 0 0,-2 2 1,0-1 47,0 0 1,0 0 0,0-1 0,-1 1 0,1-1 0,-1 1-1,1-1 1,-7 2 0,2 0-14,-1-1-1,1-1 1,-1 0 0,1 0 0,-1 0-1,0-1 1,1 0 0,-13-1-1,12-1-260,0 0 0,0 0 0,1-1 0,-1 0 0,0-1 0,1 0 0,-14-7 0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1:02.13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9 127 3904,'-8'4'1593,"19"-2"490,-1-1-1386,1 0-303,-1 0 0,0 0 0,1-1 0,-1 0 0,1-1 0,-1 0 0,0-1 0,12-4 0,-18 5-320,0 0 1,-1 0-1,1 0 1,0-1-1,-1 0 1,0 0-1,1 0 1,-1 0-1,0 0 1,0-1-1,0 1 1,0-1-1,-1 0 1,1 0-1,-1 0 1,0 0-1,1 0 1,-1 0-1,-1-1 0,1 1 1,0-1-1,-1 1 1,0-1-1,2-7 1,-3 9-68,0 0-1,0-1 1,0 1-1,0 0 1,0-1-1,0 1 1,0 0 0,-1-1-1,0 1 1,1 0-1,-1-1 1,0 1 0,0 0-1,0 0 1,0 0-1,0 0 1,-1 0 0,1 0-1,-1 0 1,1 1-1,-3-3 1,3 3-20,0 0 1,-1 0-1,1 1 0,-1-1 0,1 1 1,0-1-1,-1 1 0,1-1 1,-1 1-1,1 0 0,-1-1 1,1 1-1,-1 0 0,0 0 1,1 0-1,-1 0 0,1 1 1,-1-1-1,1 0 0,-1 1 1,1-1-1,-1 1 0,1-1 1,0 1-1,-1-1 0,1 1 1,0 0-1,-1 0 0,1 0 1,0 0-1,0 0 0,0 0 1,0 0-1,-1 2 0,-4 3 61,1 0 0,0 0 0,1 1 0,0-1 0,0 1 0,0 0 0,-5 13 0,7-14 66,0 0 0,1 0 0,0 0 0,-1 0 0,2 0 0,-1 0 0,1 0 0,0 0 0,0 0 0,2 11 0,-2-15-63,1 0 1,-1 1 0,1-1 0,0 0 0,0 0-1,0 0 1,0 0 0,0 0 0,0 0 0,0 0-1,1-1 1,-1 1 0,1 0 0,-1-1 0,1 1 0,0-1-1,-1 1 1,1-1 0,0 0 0,0 0 0,0 0-1,0 0 1,0 0 0,0 0 0,1 0 0,-1-1-1,0 1 1,0-1 0,0 0 0,1 1 0,-1-1 0,0 0-1,4-1 1,2 0 83,0 0 0,0-1 1,0 0-1,0 0 0,0-1 0,0 0 0,13-7 0,20-14 5,-20 11-267,0 1 0,36-15 0,-51 25 175,0 0-1,1 0 1,-1 1 0,1-1-1,-1 1 1,1 1 0,-1-1 0,1 1-1,0 0 1,-1 1 0,1-1 0,-1 2-1,1-1 1,8 3 0,17 8 1313,56 13 0,-76-22-1238,0-1 1,1-1 0,0 0 0,-1-1-1,1 0 1,-1-1 0,25-5 0,-27 4-431,0-1 1,0 0 0,9-5-1,-16 7-351,0 0 1,0-1-1,-1 0 0,1 1 0,-1-1 0,0 0 0,1 0 1,-1 0-1,0 0 0,0-1 0,0 1 0,0-1 0,-1 1 0,3-5 1,4-13-3103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1:03.62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49 43 4384,'-4'-30'2711,"3"18"1330,-5 25-2319,-8 17-933,11-24-632,-1 1 1,2-1-1,-1 1 1,1 0-1,-3 10 1,3-8 59,1 0 0,0 1 1,1-1-1,0 0 0,1 10 1,-1-16-169,0-1 0,1 1 0,0 0 0,-1-1 0,1 1 0,0-1 0,0 1 0,0-1 1,1 1-1,-1-1 0,1 0 0,-1 0 0,1 0 0,0 0 0,-1 0 0,1 0 0,0 0 0,0 0 0,1-1 0,-1 1 0,4 1 0,-3-1 27,1-1 0,-1 0 0,1 0 0,0 0 0,-1 0 0,1 0 0,0-1 0,-1 0 0,1 0 0,0 0-1,0 0 1,-1 0 0,1-1 0,0 0 0,-1 0 0,1 0 0,-1 0 0,1 0 0,-1-1 0,1 1 0,-1-1-1,0 0 1,0 0 0,0 0 0,4-4 0,6-6-35,-1 0 0,-1 0-1,0-1 1,11-18 0,-20 28-69,6-10-97,-7 11 46,0 0 0,0 0 0,0 0 0,0 0 0,0 0 0,0 0 0,1 1 0,-1-1 0,1 0 1,0 1-1,1-2 0,-2 3 48,-1 0 1,0 0 0,1 0-1,-1 1 1,0-1 0,0 0-1,1 0 1,-1 0 0,0 1-1,0-1 1,0 0 0,1 0-1,-1 1 1,0-1 0,0 0-1,0 0 1,0 1 0,1-1-1,-1 0 1,0 1 0,0-1-1,0 0 1,0 1 0,0-1-1,0 0 1,0 1 0,0-1 0,0 0-1,0 0 1,0 1-1,0 11-129,0-12 157,0 9 144,1-1 0,0 1 0,0 0 0,1 0 0,2 10 0,-3-17-47,0 1 0,0 0-1,0-1 1,0 1 0,0-1 0,1 1 0,-1-1-1,1 0 1,0 1 0,-1-1 0,1 0 0,0 0-1,0 0 1,1 0 0,-1-1 0,0 1 0,1 0-1,-1-1 1,1 0 0,2 2 0,-2-3-32,0 1 0,-1-1 1,1 0-1,0 0 0,0 0 1,0 0-1,0 0 0,0-1 1,-1 1-1,1-1 0,0 0 1,0 0-1,-1 0 0,1 0 1,3-2-1,7-4 81,21-16 0,-13 8-45,86-60-189,-106 74 65,0 0 1,-1 1-1,1-1 0,0 0 0,0 1 0,0-1 0,0 1 0,0 0 1,0-1-1,1 1 0,-1 0 0,0-1 0,0 1 0,0 0 0,0 0 0,0 0 1,0 0-1,0 0 0,1 0 0,-1 0 0,0 0 0,0 1 0,0-1 0,0 0 1,0 1-1,0-1 0,0 1 0,0-1 0,2 2 0,-2-1 21,0 1-1,0-1 1,0 1-1,0 0 1,0-1-1,0 1 1,0 0-1,-1 0 1,1-1-1,-1 1 1,1 0-1,-1 0 1,0 0-1,0 0 1,1 0 0,-2 2-1,-3 32 71,0 3 98,4-36-106,0 0-1,0 0 1,0 0 0,1 0-1,-1 0 1,1 0 0,0 0-1,0 0 1,3 5 0,-4-7-31,1-1 1,0 1 0,0 0 0,0-1 0,-1 1-1,1-1 1,0 0 0,0 1 0,0-1 0,0 0-1,0 1 1,0-1 0,0 0 0,0 0 0,0 0-1,0 0 1,0 0 0,0 0 0,0 0 0,0 0-1,0 0 1,0 0 0,0-1 0,0 1-1,0 0 1,1-1 0,27-11 231,-17 6-262,63-31-109,-63 32 26,1 1 1,-1-1 0,1 2-1,15-3 1,-26 6 72,0 0 0,0 0 0,0 0 0,0 0 0,0 1 0,0-1 0,0 1 0,0-1 0,0 1 0,0 0 0,0-1 0,0 1 1,-1 0-1,1 0 0,0 0 0,0 0 0,-1 1 0,1-1 0,-1 0 0,0 1 0,1-1 0,-1 1 0,0 0 0,0-1 0,0 1 0,0 0 0,0 0 0,0-1 1,0 1-1,0 2 0,0-3 45,-1 1 1,1-1-1,-1 0 1,1 0-1,0 0 0,-1 0 1,1 0-1,0-1 1,0 1-1,0 0 1,0 0-1,0 0 1,0-1-1,0 1 1,0 0-1,0-1 0,0 1 1,0-1-1,0 0 1,0 1-1,0-1 1,1 0-1,-1 1 1,0-1-1,0 0 1,0 0-1,0 0 0,1 0 1,-1 0-1,0 0 1,0-1-1,0 1 1,1 0-1,-1-1 1,2 0-1,4-2 28,1 0 1,-1 0-1,0-1 0,8-5 1,-5 3-17,-5 3-10,-2 1-82,1 0-1,-1 0 1,1 0 0,-1 1-1,1-1 1,5 0 0,-8 2 37,0 0 1,1 0 0,-1 0 0,0 0 0,0 0 0,0 0 0,0 0-1,0 1 1,0-1 0,0 0 0,0 1 0,0-1 0,0 1 0,0-1-1,0 1 1,0-1 0,0 1 0,0 0 0,0-1 0,0 1 0,-1 0 0,1 0-1,0 0 1,-1 0 0,1-1 0,0 1 0,0 2 0,3 7 46,1-1 1,-2 1-1,0 0 1,0 1-1,3 17 1,-4-14 120,1-1 1,7 21-1,-10-34-152,0 1-1,0-1 1,1 0-1,-1 1 0,0-1 1,0 0-1,0 1 1,1-1-1,-1 0 0,0 0 1,0 1-1,0-1 1,1 0-1,-1 0 0,0 0 1,1 1-1,-1-1 1,0 0-1,0 0 0,1 0 1,-1 0-1,0 0 1,1 1-1,-1-1 0,0 0 1,1 0-1,-1 0 1,0 0-1,1 0 0,11-6-1222,-9 4 601,0-1 0,0 0 0,0 0 0,5-6-1,6-13-1972,-3 5 1291,16-19 0,-24 32 1256,1 0 0,-1 0 0,1 0 0,1 1 0,-1 0 0,0-1 0,1 1 0,0 1 0,6-4 0,-9 5 179,-1 1 1,1-1 0,0 0 0,-1 1 0,1-1-1,0 1 1,-1 0 0,1 0 0,0 0 0,0-1-1,-1 2 1,1-1 0,0 0 0,2 0-1,8 5-4934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1:03.98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23 4064,'2'-13'1253,"-2"12"-1165,0 1-1,0-1 0,0 1 1,0 0-1,0-1 0,0 1 1,0-1-1,1 1 0,-1 0 1,0-1-1,0 1 0,1 0 1,-1-1-1,0 1 0,0 0 1,1-1-1,-1 1 1,0 0-1,1 0 0,-1-1 1,0 1-1,1 0 0,-1 0 1,1 0-1,-1-1 0,0 1 1,1 0-1,0 0 0,-1 2 166,0 0 0,0-1 0,1 1-1,-1 0 1,1 0 0,-1 0 0,1-1-1,0 1 1,0 0 0,1 2 0,-1-2-36,3 7 187,-1 0 1,0 1 0,-1-1-1,0 1 1,2 12 0,-1 54 972,-2-41-905,-2 165 1368,2 27-576,3-45-816,-4-175-609,1 24 564,4-10-3093,-4-17 1528,2-24-5777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1:04.32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373 428 7456,'-13'-15'6304,"26"15"-5280,10-4 576,3 4-961,5-4 129,4 4-448,4 0-320,-3 4-32,-1-4 0,-5 4 32,-3-8-1631,-1 4 895,0-7-4224,-3 7 2784</inkml:trace>
  <inkml:trace contextRef="#ctx0" brushRef="#br0" timeOffset="1">28 31 6976,'-28'-23'3168,"28"18"-2752,0 2-224,10 6-192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1:06.45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198 80 3552,'20'-29'3764,"-20"29"-3701,0 0 0,0 0 0,0 0 0,0-1 0,0 1 0,1 0 0,-1 0 0,0 0 0,0 0 0,0-1 0,0 1 0,0 0 0,0 0 0,0 0-1,0 0 1,0-1 0,-2-1 1134,2 1-1134,0 1 0,0 0 0,-1 0 0,1 0 0,0 0 0,0 0 0,-2 0 134,0 1 0,0-1 0,0 1 0,0-1 0,0 1 0,0 0 0,1-1 0,-4 3 0,-14 8 262,0 0 0,1 1-1,0 1 1,1 1 0,-16 16 0,26-23-378,0 1-1,1-1 1,-1 1 0,1 1-1,1-1 1,0 1 0,0 0-1,0 0 1,1 0 0,1 1-1,0 0 1,0-1 0,-2 14 0,5-18 29,0 0 0,0-1 0,0 1 0,1-1 0,1 7 0,-2-10-90,0 0-1,0-1 1,0 1-1,0-1 1,0 1-1,0 0 1,0-1-1,1 1 1,-1-1-1,0 1 1,0-1-1,1 1 1,-1 0-1,0-1 1,1 1-1,-1-1 1,1 0-1,-1 1 1,1-1-1,-1 1 1,0-1-1,1 0 1,0 1-1,-1-1 1,1 0-1,-1 1 1,1-1-1,-1 0 1,1 0-1,0 0 1,-1 0-1,1 0 1,-1 1-1,1-1 1,0 0-1,-1 0 1,1 0-1,-1-1 1,1 1-1,0 0 1,-1 0-1,1 0 1,-1 0-1,1 0 1,0-1-1,-1 1 1,1 0-1,-1-1 1,1 1-1,-1 0 1,1-1-1,10-7 310,-1-1-1,0 0 1,10-12-1,-1 1-95,62-65 61,-13 11-962,-57 61 401,-5 8-953,-6 18 654,-1-8 607,1 0 0,-1-1 0,1 1 0,1 0 0,-1 0 0,1 0 0,0-1 1,1 7-1,-1-9 11,0 0 1,0 1 0,0-1-1,0 0 1,1 0 0,-1 0-1,1 0 1,-1 0 0,1 0 0,-1-1-1,1 1 1,0 0 0,0-1-1,0 1 1,0-1 0,0 0-1,0 1 1,4 0 0,0 0 91,1 0 1,-1-1-1,1 1 1,0-1 0,0-1-1,0 1 1,0-1-1,0 0 1,9-2-1,3-1 46,37-11-1,-33 5-172,0-1 1,-1 0 0,0-2 0,21-15-1,22-11-180,-64 38 106,0-1 1,0 0-1,0 1 0,1-1 1,-1 1-1,0-1 0,1 1 1,-1-1-1,0 1 1,1 0-1,-1 0 0,0 0 1,3 0-1,-4 0 45,1 0 1,0 1-1,-1-1 1,1 1-1,-1-1 1,1 1-1,0-1 1,-1 1-1,1 0 0,-1-1 1,0 1-1,1 0 1,-1-1-1,1 1 1,-1 0-1,0-1 1,0 1-1,1 0 1,-1 0-1,0-1 0,0 1 1,0 0-1,0 0 1,0-1-1,0 2 1,3 18-44,8 33 1,-8-44 172,-1-1 1,2 0-1,-1 0 0,1 0 1,0 0-1,8 10 1,-9-15-70,0 1 1,0-1-1,0-1 1,1 1-1,-1 0 1,1-1-1,-1 1 1,1-1-1,0 0 1,0-1-1,0 1 1,0-1-1,1 1 0,-1-1 1,0-1-1,0 1 1,1 0-1,7-1 1,5-1 70,0 0-1,0-1 1,23-6-1,-4 1 5,-1-2 0,64-25-1,-86 28-108,-1 0-1,0-1 1,0-1-1,14-11 1,-19 13-21,-1 1 0,0-2 0,0 1 0,-1-1-1,0 1 1,0-2 0,8-14 0,-11 17-29,1-1 0,-1 0 0,-1 1 0,1-1 0,-1 0 0,1-7 0,-1 12 18,-1 0 1,0 1 0,0-1 0,0 0 0,0 0-1,0 0 1,0 0 0,0 0 0,0 0 0,0 0-1,0 0 1,0 0 0,0 0 0,-1 1 0,1-1-1,0 0 1,-1 0 0,1 0 0,-1 0 0,1 1-1,-1-1 1,1 0 0,-1 0 0,0 1 0,1-1-1,-1 1 1,0-1 0,1 0 0,-2 0 0,0 1-14,1-1 1,-1 1 0,0 0 0,1 0 0,-1 0 0,1 0 0,-1 0-1,1 0 1,-1 1 0,1-1 0,-1 0 0,1 1 0,-1-1-1,1 1 1,-1 0 0,1-1 0,0 1 0,-2 1 0,-3 2 20,-1 0-1,1 1 1,0 0 0,0 0 0,1 0 0,-1 1-1,1 0 1,0 0 0,1 0 0,0 0 0,0 1 0,0 0-1,-5 14 1,7-16 35,1 0 0,-1 0 0,1 0 0,0 0 0,1 0 0,-1 1 0,1-1 0,0 0 0,0 1 0,1-1 0,0 0 0,0 0 0,0 1 0,0-1 0,1 0 0,0 0 0,0 0 0,0-1 0,1 1-1,-1 0 1,4 3 0,4 5 93,1-1 0,0-1 0,1 0 0,0 0 0,1-2 0,22 15-1,-31-22-76,1 1-1,-1-1 1,1-1-1,0 1 1,0-1-1,0 0 1,0 0-1,0 0 1,0 0 0,0-1-1,8 0 1,-9-1-44,0 1 1,0-1-1,-1 1 1,1-1-1,0 0 1,0-1-1,0 1 1,-1-1-1,1 1 1,-1-1-1,1 0 1,-1-1-1,0 1 1,0 0-1,3-4 1,30-26-458,-33 29 418,-2 2 12,-1 1 0,1-1 0,-1 1-1,1-1 1,-1 1 0,1-1-1,-1 1 1,1-1 0,-1 1 0,1-1-1,0 1 1,-1 0 0,1 0 0,0-1-1,-1 1 1,2 0 0,0-1 53,0 0 1,0 1-1,-1-1 1,1 0-1,0 0 1,-1 0-1,1 0 1,-1 0-1,3-3 1,3-1 194,-5 5-228,0-1 0,0 0-1,0 0 1,0 0 0,0-1 0,0 1 0,0 0 0,0-1 0,0 1 0,2-4 0,8-5 66,10 0-62,-19 9 30,0 0-1,0 0 0,1-1 0,-1 1 1,0-1-1,4-3 0,-1 0-34,0 1-1,1 0 1,-1 1 0,14-6-1,-12 5-35,0 0-1,13-8 0,2-9 117,-23 21-73,0 0 0,0 0 0,0 0 0,0 0 0,0 0 1,-1 0-1,1 0 0,0 0 0,0 0 0,0 0 0,0 0 0,0 0 0,0 0 1,0 0-1,0 0 0,0 0 0,0 0 0,0 0 0,0 0 0,0 0 1,0 0-1,0 0 0,0 0 0,0 0 0,0 0 0,0 0 0,-1 0 1,1 0-1,0 0 0,0 0 0,0 0 0,0 0 0,0 0 0,0-1 0,0 1 1,0 0-1,0 0 0,0 0 0,0 0 0,0 0 0,0 0 0,0 0 1,0 0-1,0 0 0,0 0 0,0 0 0,0 0 0,0 0 0,0 0 1,0 0-1,0 0 0,0 0 0,0 0 0,0 0 0,0-1 0,0 1 0,0 0 1,0 0-1,0 0 0,0 0 0,0 0 0,0 0 0,1 0 0,-10 1-165,-8 4-94,5 0 231,0 0-1,0 2 1,1-1 0,0 1-1,0 1 1,1 0-1,0 0 1,0 1-1,-10 12 1,13-13 43,1 1 1,-1 0-1,1 0 0,0 0 1,1 1-1,0 0 1,1 0-1,-5 16 1,9-25 3,-1 1 1,1-1 0,0 0-1,0 0 1,0 1 0,0-1 0,0 0-1,0 1 1,0-1 0,0 0-1,0 0 1,1 1 0,-1-1-1,0 0 1,1 0 0,-1 1-1,1-1 1,0 1 0,0-1-2,-1-1-1,1 0 1,-1 1 0,1-1 0,0 0-1,-1 0 1,1 1 0,0-1 0,-1 0-1,1 0 1,-1 0 0,1 0 0,0 0-1,-1 1 1,1-1 0,0-1 0,-1 1-1,1 0 1,0 0 0,-1 0 0,1 0-1,0 0 1,-1-1 0,1 1 0,0 0-1,-1 0 1,1-1 0,-1 1-1,1 0 1,-1-1 0,1 1 0,-1-1-1,1 1 1,-1-1 0,1 0 0,41-37 336,-27 23-353,28-22 0,-37 34-32,-1 0-1,0-1 1,0 2-1,1-1 1,0 0-1,-1 1 1,1 0-1,0 1 1,0-1-1,8 0 1,-9 2 13,-1 1 0,0-1 1,0 1-1,0 0 0,1 0 1,-1 0-1,0 0 0,0 1 1,0-1-1,-1 1 0,1 0 1,0 0-1,-1 1 0,1-1 1,3 5-1,6 4 103,-1 1 0,15 19-1,15 14-916,2-5-3903,-29-27-782,-2-1 1718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5:47.96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53 0 4736,'-8'1'505,"6"-1"-415,1 0 0,-1 0 0,0 0 0,0 1 1,0-1-1,1 0 0,-1 1 0,0-1 0,1 1 0,-1 0 1,0 0-1,1-1 0,-1 1 0,1 0 0,-1 0 0,1 0 1,-3 3-1,3-2 144,-1 0 0,1 0 0,0 0 0,0 0 0,0 0 1,0 0-1,0 0 0,0 0 0,0 0 0,1 0 0,-1 1 0,1-1 1,0 0-1,-1 4 0,2-4-6,-1-1 0,0 1 0,1-1 0,-1 0 1,0 1-1,1-1 0,0 1 0,-1-1 0,1 0 0,0 0 0,0 1 1,0-1-1,0 0 0,0 0 0,0 0 0,0 0 0,0 0 0,0 0 1,0 0-1,0 0 0,1-1 0,-1 1 0,0 0 0,3 0 1,2 1 99,-1 0 1,1 0 0,0-1-1,0 0 1,0 0 0,0-1-1,0 0 1,0 0 0,6 0-1,12-3-111,23-6 1,13-2-4046,-43 12-1,0 5 1189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1:07.83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252 123 1888,'1'-1'85,"-1"0"0,1 1 1,0-1-1,-1 0 0,1 0 0,-1 0 0,1 0 0,0 1 1,0-1-1,0 0 0,-1 1 0,1-1 0,0 1 1,0-1-1,0 1 0,0-1 0,1 1 0,0-1 330,0 0 1,-1 0-1,1 0 0,0 0 0,-1 0 0,1 0 0,-1 0 0,3-3 0,-1 1 195,-2 2-450,0 0 0,0 0 1,0 0-1,0 0 0,0 0 0,0-1 0,0 1 0,0 0 0,0 0 0,0-1 0,-1 1 1,1-1-1,-1 1 0,1-1 0,-1 1 0,1-1 0,-1 1 0,0-1 0,0 1 0,0-1 1,0 1-1,0-1 0,0 1 0,0-1 0,0 1 0,-1-1 0,0-1 0,0-1 96,-1 0 0,0 0 0,0 0 0,-1 0 0,1 0 0,-1 1 0,0-1-1,0 1 1,0 0 0,0 0 0,-4-3 0,4 5-223,1-1 0,0 1 0,-1 0 0,1 0 0,0 0 0,-1 1 0,0-1 1,1 0-1,-1 1 0,1 0 0,-1-1 0,1 1 0,-1 0 0,0 0 0,1 1 0,-1-1 0,1 0 0,-1 1 0,0 0 0,-2 0 1,-9 5 53,0 0 1,1 1 0,0 0 0,0 1 0,-15 12-1,9-5 45,1 1 0,-23 26 0,37-37-126,0 0-1,0-1 1,1 1-1,0 1 1,0-1-1,0 0 1,1 1-1,0-1 1,0 1-1,-2 9 1,3-11 7,1 0 0,-1 0-1,1 0 1,0 0 0,1 0 0,-1 1 0,1-1 0,-1 0 0,1 0 0,1 0-1,-1 0 1,0 0 0,1-1 0,0 1 0,4 6 0,36 45 352,-28-37-176,0 1 1,13 22-1,-14-15-37,0 2 0,-2 0 0,-1 1 0,-1-1 0,8 51 0,-12-40 220,-1 0 0,-2 1 0,-6 72 0,2-94-259,-2 0-1,0 0 1,-2-1-1,0 1 1,0-1 0,-2 0-1,0-1 1,-18 27-1,21-35-32,-1-1-1,-12 11 1,10-10-137,8-8-47,-1 1 0,1-1-1,-1 1 1,1-1 0,-1 1 0,1-1 0,-1 0 0,1 1 0,-1-1 0,1 1 0,-1-1 0,0 0 0,1 0 0,-1 1 0,1-1 0,-1 0 0,0 0 0,1 0 0,-1 0-1,0 0 1,1 0 0,-1 0 0,0 0 0,1 0 0,-1 0 0,0 0 0,1 0 0,-1 0 0,0 0 0,1-1 0,-1 1 0,0 0 0,1-1 0,-1 1 0,1 0 0,-1-1-1,1 1 1,-1 0 0,0-1 0,0-1-457,-1 0-1,1 0 1,0 0-1,0 0 1,0 0-1,0 0 0,0 0 1,0 0-1,0 0 1,1 0-1,-1-3 1,-3-9-3637,4 1 1404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1:08.24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28 122 6816,'-9'-4'831,"7"3"-585,0 1 1,1-1 0,-1 0-1,0 0 1,1 0 0,-1 0-1,0-1 1,-2-2-1,4 4-164,0 0-1,0 0 1,0 0-1,0-1 1,0 1-1,0 0 1,0 0 0,-1-1-1,1 1 1,0 0-1,0 0 1,1 0-1,-1-1 1,0 1-1,0 0 1,0 0-1,0-1 1,2-1 978,-2 2-979,0 0 1,0 0-1,0-1 1,0 1-1,1 0 1,-1 0-1,0 0 1,0 0-1,1 0 1,-1 0-1,0 0 1,0 0-1,1 0 1,-1 0-1,0 0 1,1 0-1,17-6 2297,-10 4-1730,280-71 3986,-250 66-4465,1 2-1,58 0 1,-9 11-976,-65-2-1344,38 10 1,-19 2-511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1:09.80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152 40 2720,'3'-6'589,"6"-15"54,-7 8 2909,-15 26-614,-7 22-2195,1 1 1,-20 56-1,23-49-519,2 0 0,2 2 0,1-1 0,3 1 0,2 1 0,1-1 0,3 1 0,1 0 0,3 0 0,1 0 0,17 77 0,-2-60 652,48 116 1,-53-147-791,-7-13 56,-1-3-9,-3-31-5373,-2 3 2894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1:10.82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85 78 2496,'-2'-1'295,"1"1"-262,1 0 0,0 0 0,-1 0 0,1 0 0,0 0 0,0 0 0,-1 0 0,1 0 0,-11-7 4678,11 7-4601,-16 7 1669,12-5-1512,-1 0 0,1 1 0,0 0 0,0-1 0,-6 7 0,7-5-156,1-1-1,0 0 1,0 1 0,0-1-1,0 1 1,0-1-1,1 1 1,0 0-1,0 0 1,0 0 0,0 0-1,0 5 1,1-2 24,0-1-1,0 1 1,1 0 0,-1-1 0,2 1 0,3 12 0,0-4 33,2 0 1,0 0-1,1-1 0,0 0 1,15 19-1,-17-25-86,0 0 0,1-1 0,0 0 0,0-1 0,1 0 0,-1 0 0,1 0 0,0-1 0,17 8 0,-20-11-28,1 0 0,-1 0 0,0-1 0,1 1 0,-1-1 0,1-1 0,-1 1 0,1-1 0,-1 0 0,1 0 0,-1-1 0,1 1 0,-1-1 0,1 0 0,-1-1 0,1 1 0,-1-1 0,9-5-1,1-2 79,0 0-1,-1-1 0,0-1 0,-1 0 0,12-14 0,55-67 314,-69 77-366,0 1 0,-1-2 0,-1 1 0,11-24 0,-18 33-89,0 1-1,0-1 1,0 1 0,-1-1-1,0 0 1,0 1-1,-1-1 1,1-9 0,-2 13-5,1-1 1,0 1-1,-1 0 1,1 0 0,-1 0-1,0-1 1,0 1-1,1 0 1,-1 0 0,-1 0-1,1 0 1,0 0-1,0 1 1,-1-1 0,1 0-1,-1 0 1,0 1 0,1-1-1,-1 1 1,0 0-1,0-1 1,0 1 0,0 0-1,-4-1 1,-1-1-79,0 1 1,0 0-1,0 1 1,0 0 0,-1 0-1,1 0 1,0 1-1,-1 0 1,1 0-1,0 1 1,-1 0-1,1 1 1,0-1 0,0 1-1,0 1 1,0-1-1,0 1 1,1 0-1,-1 1 1,-7 5 0,7-5 147,0 1 1,0 0 0,0 0 0,1 1 0,0 0-1,0 0 1,0 0 0,1 1 0,0 0 0,0 0 0,1 0-1,0 0 1,0 1 0,-4 11 0,0 17 266,2-1 0,1 1 1,2 0-1,1 0 0,2 0 0,5 44 1,-1-58-95,0 0 1,2-1-1,0 0 1,2 0-1,15 30 0,-20-44-142,0-1-20,1 1 0,-1-1 1,1 0-1,8 9 0,-10-13-29,-1 0 0,1-1-1,0 1 1,0 0 0,0 0-1,0-1 1,0 1 0,0-1-1,0 0 1,1 0 0,-1 0-1,0 0 1,1 0-1,-1 0 1,1 0 0,2 0-1,-4-1-323,1-1 0,-1 1 0,0 0 0,0-1-1,0 1 1,0 0 0,0-1 0,0 1 0,0-1 0,0 0-1,0 1 1,-1-1 0,1 0 0,0 0 0,0 1-1,0-1 1,-1 0 0,1 0 0,0 0 0,-1 0 0,1 0-1,-1 0 1,1 0 0,-1 0 0,0 0 0,1 0-1,-1 0 1,0 0 0,0 0 0,1 0 0,-1-1-1,0-1 1,4-13-2859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1:11.57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 14 3488,'-1'-11'986,"1"11"-941,0 0 0,0 0-1,0-1 1,0 1 0,0 0-1,0 0 1,0 0 0,1 0-1,-1 0 1,0 0-1,0-1 1,0 1 0,0 0-1,0 0 1,1 0 0,-1 0-1,0 0 1,0 0 0,0 0-1,0 0 1,1 0 0,-1 0-1,0-1 1,0 1-1,0 0 1,0 0 0,1 0-1,-1 0 1,0 0 0,0 0-1,0 1 1,1-1 0,19 9 2042,-16-7-2090,18 10 823,0 2 1,-1 0-1,0 2 1,28 27 0,-38-32-535,-1 1 1,0 0 0,0 0 0,-1 1-1,-1 0 1,0 0 0,-1 1 0,-1 0-1,6 17 1,-5-3 120,-1 0 1,-1 0-1,-2 0 0,0 33 0,-8 116 1434,3-152-1631,0 0 0,-2 0 0,0 0 0,-2-1-1,-9 25 1,-70 134 739,80-174-820,0 0 0,-9 11 0,13-18-347,-1 0 0,1 0 0,-1 0 0,0-1-1,1 1 1,-1 0 0,0-1 0,-1 1 0,1-1 0,0 0 0,0 1 0,0-1-1,-1 0 1,-3 1 0,-4-2-1728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1:12.39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 87 3904,'-2'-3'588,"-1"1"0,1 0 1,0 0-1,0-1 0,0 1 0,1-1 1,-1 0-1,1 0 0,-9-14 6170,17 15-5381,0 0-1050,0 0 0,0 0 1,1 1-1,10-1 0,18-3-22,59-9 292,-59 8-436,64-4 0,-81 9-125,0 2 0,0 0 0,0 1 1,0 1-1,22 7 0,-23-7-697,-16-3-258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1:12.73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52 0 4224,'-36'5'1920,"20"3"480,19-8-1472,7 0 1696,8 3-1536,13 0 1312,3 2-1377,6-5 385,-1 0-832,0-5-384,-3 5-160,-10 0 96,0 5-64,-4-5-512,0 0 224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1:15.16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1 108 3072,'-1'-1'14851,"12"-2"-12628,6-1-4343,-9 1 3656,12-4-1212,1 0-1,24-4 1,11-4 33,15-4 11,132-16 0,-190 34-395,1 0-1,18 2 1,-3 0-248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1:15.99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50 20 2816,'3'-20'7744,"-3"32"-6187,-25 227 489,15-110-1361,-8 73 744,19-123-597,-1-77-784,0-1 1,0 1 0,0-1-1,0 1 1,0-1 0,1 1-1,-1-1 1,0 1 0,1-1-1,-1 1 1,1-1 0,-1 0-1,1 1 1,0-1 0,0 0-1,0 1 1,-1-1 0,3 2-1,-2-3-10,0 1-1,0 0 1,0-1-1,0 1 1,1-1-1,-1 0 1,0 1-1,0-1 1,1 0-1,-1 1 0,0-1 1,0 0-1,1 0 1,-1 0-1,0 0 1,0 0-1,2-1 1,4-1 4,-1 1 1,0-2 0,0 1 0,0-1 0,0 0-1,0 0 1,7-5 0,2-3-108,0 2 82,-1-1 0,0 0 0,0-2 0,-1 1 0,-1-1-1,13-17 1,-20 21-40,1 0 0,0 0 0,1 0 0,0 1 0,0 0 0,1 0 0,-1 1 0,14-8-1,-21 14 18,1-1-1,0 1 0,0 0 0,0-1 0,-1 1 0,1 0 0,0 0 1,0 0-1,0 0 0,-1-1 0,1 1 0,0 0 0,0 1 1,0-1-1,0 0 0,-1 0 0,1 0 0,0 0 0,0 1 0,0-1 1,-1 0-1,1 1 0,0-1 0,0 1 0,-1-1 0,1 1 1,-1-1-1,1 1 0,0-1 0,-1 1 0,1-1 0,-1 1 0,1 0 1,-1 0-1,1-1 0,-1 1 0,0 0 0,1 0 0,0 1 0,0 2 38,1 0 0,-1 0 0,1 1 0,-1-1-1,-1 0 1,2 6 0,-1 5 114,-1 0 0,-1 0-1,0 0 1,-1 0 0,-6 26 0,-2 5 139,9-35-727,-2 0 0,1 0 0,-7 16 0,8-24-162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1:16.3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527 20 3968,'1'-6'267,"-3"-7"2478,2 13-2625,-1 0-1,1 0 1,-1 0-1,1 0 1,0 0-1,-1-1 1,1 1-1,-1 1 1,1-1-1,-1 0 0,1 0 1,-1 0-1,1 0 1,0 0-1,-1 0 1,1 0-1,-1 1 1,1-1-1,0 0 0,-1 0 1,1 0-1,-1 1 1,1-1-1,0 0 1,0 1-1,-1-1 1,0 1-1,-111 68 5028,38-25-4294,-207 146-251,275-185-1014,0 0 0,0 0-1,0 0 1,1 1-1,-5 7 1,3 2-1049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5:48.35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 0 3808,'-1'1'65,"1"-1"0,-1 1 0,0-1 1,1 1-1,-1-1 0,0 1 0,1-1 0,-1 1 0,1-1 0,-1 1 1,1 0-1,-1-1 0,1 1 0,0 0 0,-1-1 0,1 1 1,0 0-1,-1 0 0,1-1 0,0 1 0,0 0 0,-1 1 1,7 15 2672,-1-2-74,4 10-233,-7-20-2133,0-1 0,0 0-1,-1 1 1,0-1 0,1 1-1,-2 0 1,1-1-1,0 1 1,-1 0 0,0-1-1,0 1 1,-1 0 0,1 0-1,-3 7 1,-34 96 2368,35-104-2402,1 0 0,0 0-1,0 0 1,1 0-1,-1 0 1,1 7 0,1-11-211,-1 0 1,1 0 0,-1 0 0,1 1-1,-1-1 1,1 0 0,-1 0 0,1 0-1,0 0 1,-1 0 0,1 0 0,-1 0 0,1 0-1,-1 0 1,1 0 0,-1 0 0,2-1-1,-2 1-18,63-14 801,-33 6-702,46-5 0,37-2-2665,-77 6-2717,-1-2-4140,-22 7 6007,-7-4 986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1:17.22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18 184 2400,'-17'1'10948,"21"0"-9950,3-1-416,0-1-1,0 0 0,1 0 1,-1-1-1,11-4 1,13-3-76,494-117 1792,-330 94-2127,-149 27-263,1 3-1,58 3 1,-86 1-8,-1 1 0,-1 0 0,27 9-1,-4 3-2554,-19-4 1050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1:17.94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14 126 4480,'-14'-10'4624,"15"10"-4434,0-1 0,-1 1 1,1-1-1,0 0 0,-1 1 1,1-1-1,-1 0 0,1 0 0,-1 1 1,0-1-1,1 0 0,-1 0 1,1-1-1,2-5 506,2 1-403,0 0 1,1 0 0,0 1 0,0 0 0,0 0 0,0 0 0,1 0-1,0 1 1,0 0 0,11-4 0,7-1 126,46-10 0,-51 14-322,-12 3-75,0 0-1,0 1 0,0 1 1,0-1-1,0 1 0,0 1 1,11 1-1,-14-1-38,0 0 0,0 0 0,0 1 1,0-1-1,0 1 0,0 0 0,-1 1 0,1-1 1,-1 1-1,1 0 0,-1 0 0,4 4 0,-6-4 9,0-1 0,0 1-1,0 0 1,0 0-1,0 0 1,-1 0-1,1 0 1,-1 0-1,0 0 1,0 0-1,0 1 1,0 3-1,1 3 10,-1 1-1,-1 14 0,0-18-3,0 5 28,-1 0 0,-1 0 1,0-1-1,0 1 1,-1-1-1,-8 21 1,-2-3 83,-22 34 0,22-41-43,-2-1 0,-1 0 0,0-1 0,-29 26 1,17-21 490,-1-1 0,-44 28 0,70-50-404,0 0-1,0 0 0,0 0 1,0 1-1,1-1 0,0 1 1,-3 3-1,15-6 428,38-6-288,-10 1-109,44-1 1,-23 7-68,86 12 1,-57 4-3932,-81-14 1772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1:18.46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39 204 4800,'15'6'8179,"46"8"-5574,-44-13-2227,0 0 1,0-1-1,0-1 1,28-4 0,-39 4-266,0 0 1,-1 0 0,1-1-1,-1 0 1,1 0-1,-1 0 1,9-5 0,-11 5-76,-1 1 1,0-1-1,0 0 1,0 1-1,-1-1 1,1 0-1,0 0 1,-1 0-1,1 0 1,-1 0-1,0 0 1,1-1-1,-1 1 1,0 0-1,0-1 1,-1 1-1,1-1 1,0 1-1,-1-1 1,1-2-1,-1-2-56,-1 0 0,1 0 0,-1 0 0,-1 0 0,1 1 0,-1-1 0,0 0 0,-1 1 0,1 0 0,-1-1 0,0 1 0,-1 0 0,0 0 0,0 1 0,0-1 0,-1 1 1,-7-8-1,8 10-39,1 0 0,-1-1 0,0 2 0,0-1 0,0 0 0,0 1 0,0 0 0,0 0 0,-1 0 0,1 0 0,-1 1 0,1 0 0,-1-1 0,0 2 0,1-1 0,-1 1 0,0-1 0,1 1 0,-1 1 0,0-1 1,0 1-1,1-1 0,-1 1 0,0 1 0,1-1 0,-6 3 0,1 1 193,0 0 0,1 1 0,0 0 0,0 0 0,0 1 0,1 0 0,0 1 0,0-1 1,1 1-1,0 0 0,1 1 0,0 0 0,0-1 0,0 2 0,-3 9 0,4-6 152,0 0 0,0 0 0,1 1 0,1-1-1,0 1 1,1-1 0,0 1 0,1 0 0,0-1 0,5 24 0,-4-32-183,0 1 1,1-1-1,0 1 1,0-1 0,0 1-1,1-1 1,0 0-1,0 0 1,0 0 0,0-1-1,1 1 1,5 4 0,-4-4-33,1 0 0,0-1 0,1 0 0,-1 0 1,1 0-1,-1-1 0,1 0 0,13 4 1,2-1 82,-1-2 0,1 0 1,0-1-1,26 0 0,88-7-4052,-96 3 1821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1:21.23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251 53 2656,'0'-47'8138,"0"47"-8080,0 0-1,0 0 1,0 0-1,0 0 1,0-1-1,0 1 1,0 0-1,0 0 1,0 0-1,0-1 1,0 1-1,0 0 0,0 0 1,0 0-1,0 0 1,0-1-1,0 1 1,0 0-1,-1 0 1,1 0-1,0 0 1,0-1-1,0 1 1,0 0-1,0 0 1,0 0-1,-1 0 1,1 0-1,0 0 0,0-1 1,0 1-1,0 0 1,-1 0-1,1 0 1,0 0-1,0 0 1,0 0-1,0 0 1,-1 0-1,1 0 1,0 0-1,0 0 1,0 0-1,-1 0 1,1 0-1,0 0 0,0 0 1,0 0-1,0 0 1,-1 0-1,1 0 1,0 0-1,0 0 1,0 1-1,-1-1 1,1 0-1,0 0 1,0 0-1,0 0 1,-1 1-23,0 0 1,1-1 0,-1 1 0,1 0 0,-1-1 0,1 1 0,-1 0-1,1 0 1,-1-1 0,1 1 0,0 0 0,-1 0 0,1 0-1,0 0 1,0-1 0,0 1 0,-1 0 0,1 0 0,0 1 0,0 7 73,0 10 109,0 0 0,2 0 0,0 1 0,5 18 1,28 78 291,-6-21-327,37 99 106,-9-30-178,-55-160-124,0 2 99,0 0 1,-1 1 0,1 0-1,-1-1 1,0 10-1,-1-14-36,0 0-1,0 0 0,-1 0 1,1 0-1,-1 0 0,1 0 1,-1 0-1,1 0 0,-1-1 1,0 1-1,0 0 0,0 0 1,0-1-1,-1 1 0,1 0 1,0-1-1,0 0 0,-1 1 1,1-1-1,-1 0 0,0 1 1,1-1-1,-3 1 0,-2 1 82,0-1-1,0 1 0,-1-1 0,1 0 1,0-1-1,-1 1 0,-11 0 0,-50-2 283,37 0-257,-17-3 28,-89-15 1,122 16-186,-43-14-2271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1:21.76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67 82 2144,'-4'0'569,"0"-1"1,1 1-1,-1 0 1,1-1-1,-1 0 1,1 0-1,-1 0 1,-3-2-1,6 3-165,-1 0 0,0 0 0,1 0 0,-1 1-1,1-1 1,-1 0 0,0 1 0,1-1 0,-1 1 0,-2 1 0,-7 1 3884,14-3-3419,33-2-45,1 0 0,-1-3 0,44-10 0,-66 12-720,63-16 228,0 4-1,80-5 0,-147 20-459,0 0-1,0 1 0,0 0 0,0 0 1,-1 1-1,11 4 0,-19-6-23,-1 0 1,1 0-1,-1 1 0,1-1 1,0 0-1,-1 0 0,1 1 1,-1-1-1,1 0 1,-1 1-1,0-1 0,1 1 1,-1-1-1,1 1 0,-1-1 1,0 1-1,1-1 0,-1 1 1,0-1-1,1 1 0,-1-1 1,0 1-1,0-1 0,0 1 1,1 0-1,-1-1 0,0 1 1,0-1-1,0 1 0,0 0 1,0-1-1,0 1 0,0-1 1,0 1-1,0 0 1,-1-1-1,1 1 0,0 0 1,-4 16-6009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1:22.20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5 6880,'9'-5'5587,"-8"5"-5364,6 10 3066,-6-7-3530,1 3 423,0 0-1,-1 1 1,0-1-1,0 1 1,-1-1-1,0 1 1,0-1-1,-1 10 1,0 7 120,-9 139 567,10-112-2474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1:23.50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201 30 4064,'-3'-2'302,"3"2"-268,0 0 0,-1 0-1,1 0 1,0 0-1,-1 0 1,1 0-1,0 0 1,0 0 0,-1 0-1,1-1 1,0 1-1,-1 0 1,1 0-1,0 0 1,0 0 0,0-1-1,-1 1 1,1 0-1,0 0 1,0-1-1,0 1 1,-1 0 0,1 0-1,0-1 1,0 1-1,0 0 1,0-1-1,0 1 1,0 0 0,0 0-1,-1-1 1,1 1-1,0 0 1,0-1-1,0 1 1,0 0 0,0-1-1,1 1 1,-1 0-1,0-1 1,0 1-1,0 0 1,0 0 0,0-1-1,0 1 19,0 0 0,1-1 0,-1 1 0,0 0 0,0 0 0,0 0 0,0-1 0,0 1 0,0 0 0,0 0 0,0 0 0,0-1 0,0 1 0,0 0 0,0 0 0,0 0 0,0-1 0,0 1 0,0 0 0,0 0-1,0 0 1,0 0 0,0-1 0,-1 1 0,1 0 0,0 0 0,0 0 0,0 0 0,0-1 0,0 1 0,0 0 0,-1 0 0,1 0 0,0 0 0,0 0 0,0 0 0,0-1 0,-1 1 0,1 0 0,0 0 0,0 0 0,0 0 0,-1 0 0,-12 0 1572,-15 9 198,18-5-1625,1 1 1,1 0-1,-1 1 0,1 0 0,-1 0 0,2 1 0,-1 0 0,1 1 0,0-1 0,1 1 1,0 0-1,0 1 0,-6 11 0,6-9-123,1-1 1,1 1-1,-1 0 1,2 0-1,0 0 1,0 0-1,1 1 1,0-1-1,1 1 1,0-1-1,2 19 1,-1-23-21,1 0 1,1 0 0,-1 0 0,1 0 0,1 0-1,-1-1 1,1 1 0,0-1 0,1 0 0,-1 0 0,8 9-1,-8-12-7,-1 0 0,0-1 0,1 0 0,-1 0 0,1 1 0,0-2 0,0 1 0,0 0-1,0 0 1,0-1 0,0 0 0,1 0 0,-1 1 0,0-2 0,1 1 0,-1 0 0,0-1 0,1 0 0,-1 1-1,1-1 1,-1-1 0,0 1 0,1 0 0,-1-1 0,6-1 0,-1-1 33,1-1 0,-1 1-1,1-1 1,-1-1 0,-1 1 0,1-2 0,-1 1 0,14-13 0,1-5 115,24-32 1,-16 19-202,-19 23-44,1 0-148,-1 0 0,-1-1-1,11-18 1,-19 25-174,-5 8-70,-8 8-8,5-1 403,0 1 0,1-1 0,0 1 0,1 0 0,0 0 1,0 1-1,1-1 0,0 1 0,1 0 0,0 0 0,1 0 0,-1 20 0,2-24 75,0 0 1,1-1-1,-1 1 1,2 0 0,-1-1-1,0 1 1,1 0-1,0-1 1,1 0-1,3 9 1,-3-11 17,-1 1 0,1-1 0,0 0 0,0 0 1,0 0-1,0 0 0,0-1 0,1 1 0,-1-1 1,1 1-1,0-1 0,0-1 0,-1 1 0,1 0 1,8 1-1,-9-2 7,1 0 1,0 0-1,0-1 1,0 1-1,0-1 1,0 0-1,0 0 1,0 0-1,0-1 0,-1 0 1,1 1-1,0-1 1,0 0-1,0-1 1,-1 1-1,1-1 1,-1 0-1,1 0 1,-1 0-1,0 0 1,1 0-1,2-4 0,-2 2 8,1-1-1,-1-1 0,0 1 0,-1-1 0,1 1 0,-1-1 0,0 0 0,0 0 0,-1 0 0,0-1 0,0 1 0,1-10 0,-1 3-126,0 1-1,-1 0 0,0 0 1,-1-1-1,-1 1 0,0 0 1,-1-1-1,0 1 0,0 0 1,-2 0-1,1 0 0,-1 1 1,-9-17-1,12 26 31,1 1 0,-1 0 0,0 0 0,0 0 0,1 0 0,-1 0 0,0 0 1,0 0-1,0 0 0,0 0 0,0 1 0,0-1 0,-1 0 0,1 1 0,0-1 0,0 1 0,0-1 0,-1 1 0,1-1 0,0 1 0,0 0 0,-1-1 0,1 1 0,0 0 0,-1 0 0,1 0 0,0 0 1,-1 1-1,1-1 0,0 0 0,-1 0 0,1 1 0,0-1 0,0 1 0,-2 0 0,1 0 15,0 0 0,0 0-1,1 0 1,-1 1 0,0-1 0,1 0 0,-1 1-1,1-1 1,0 1 0,0-1 0,-1 1 0,1 0 0,0 0-1,0-1 1,0 1 0,1 0 0,-1 0 0,0 0 0,1 0-1,-1 0 1,1 0 0,0 3 0,0-1 40,1 0-1,-1 0 1,1 0 0,0 0 0,1 0 0,-1 0 0,1-1-1,-1 1 1,1 0 0,0-1 0,0 0 0,1 1-1,-1-1 1,1 0 0,0 0 0,0 0 0,0-1 0,4 4-1,1 0 112,1 0-1,-1-1 1,1 0-1,0 0 1,0-1-1,14 4 1,-16-6-56,0 0 1,0 0-1,0-1 1,1 0-1,-1 0 1,0 0-1,1-1 0,-1 0 1,1-1-1,-1 0 1,0 0-1,1-1 1,-1 1-1,0-1 1,0-1-1,0 0 1,-1 0-1,1 0 1,0-1-1,-1 0 0,0 0 1,0 0-1,0-1 1,-1 0-1,10-10 1,2-9 19,-1 0 0,-1-1 0,15-35 0,-16 31-273,-10 21 249,5-10-567,-9 18 492,0 0 0,0 0 0,1 0 0,-1 0 0,0 0 0,0 0 0,0 0 0,0 0 0,0 0 0,0 0 0,0 0 0,0 0 0,0 0 0,0 0 0,0 0-1,0 0 1,0 1 0,0-1 0,0 0 0,0 0 0,0 0 0,0 0 0,0 0 0,0 0 0,0 0 0,0 0 0,0 0 0,0 0 0,0 0 0,1 0 0,-1 0 0,0 0 0,0 0 0,0 0-1,0 0 1,0-1 0,0 1 0,0 0 0,0 0 0,0 0 0,0 0 0,0 0 0,0 0 0,0 0 0,0 0 0,0 0 0,0 0 0,0 0 0,0 0 0,0 0 0,0 0 0,0 0 0,0 0-1,0 0 1,0 0 0,0 0 0,0 0 0,-2 11-102,-42 257 131,40-237 48,0 9 0,1-15 52,-8 38 0,11-62-79,-1 0 0,1 1-1,-1-1 1,1 1 0,-1-1-1,0 0 1,0 0 0,1 1-1,-3 1 1,-2-2 333,1-9-216,3-8-135,0 0-1,1 1 1,0-1 0,2 1-1,3-19 1,-5 32-37,0 1 0,0 0 1,0 0-1,1 0 0,-1 0 0,0-1 0,1 1 1,-1 0-1,1 0 0,-1 0 0,1 0 0,-1 0 1,1 0-1,0 0 0,0 0 0,-1 1 0,1-1 1,0 0-1,0 0 0,0 1 0,0-1 0,0 0 1,0 1-1,0-1 0,0 1 0,0-1 0,0 1 0,2-1 1,-2 1-3,1 0 0,-1 0 0,1 0 0,0 0-1,-1 1 1,1-1 0,-1 0 0,1 1 0,-1-1 0,1 1 0,-1 0 0,1-1 0,-1 1 0,1 0 0,-1 0 0,0 0 0,0 0 0,1 0 0,-1 0 0,0 0 0,1 2 0,8 9 58,12 21 0,1 2-186,-14-21-546,-7-12 188,-1 0 1,1 1 0,-1-1-1,1 0 1,0 0-1,0 0 1,0 0 0,2 2-1,4 0-1816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1:24.36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320 0 3072,'-17'11'7793,"-27"26"-5506,26-21-1761,0-2 1,-1 0-1,-24 14 0,21-15-211,2 0 0,-33 29 0,46-35-251,1 1-1,0-1 0,0 1 1,1 0-1,0 1 0,0 0 1,1-1-1,0 1 0,0 0 1,1 1-1,1-1 0,-1 1 1,0 11-1,2-10-22,0 1 0,0-1-1,1 0 1,1 1 0,0-1 0,1 1-1,0-1 1,0 0 0,1 0 0,1 0-1,4 10 1,-3-13 9,0 0-1,0-1 0,0 0 1,1 0-1,0 0 0,1 0 1,-1-1-1,1 0 1,0-1-1,1 0 0,-1 0 1,1 0-1,0-1 1,1 0-1,-1-1 0,0 0 1,1 0-1,0-1 1,0 0-1,0 0 0,0-1 1,10 0-1,-9-1 0,0-1 0,1-1 0,-1 0 0,0 0 0,0-1-1,0-1 1,16-7 0,-12 4-53,-1-2-1,-1 1 0,1-1 1,17-18-1,189-199 533,-211 217-525,0 0 1,0 0-1,-1-1 0,0-1 0,-1 1 1,6-14-1,-10 20-29,-1 1 1,0-1 0,0 0-1,0 1 1,0-1-1,-1 0 1,1 0 0,-1 0-1,0 0 1,0 1-1,-1-1 1,1 0 0,-1 0-1,0 0 1,0 1 0,0-1-1,0 0 1,0 1-1,-1-1 1,0 1 0,0-1-1,0 1 1,-3-4-1,2 3-19,1 1 1,-1 1-1,0-1 0,0 0 0,0 0 0,0 1 0,-1 0 0,1 0 0,-1 0 0,1 0 0,-1 0 0,0 1 0,1-1 0,-1 1 0,0 0 0,0 1 0,0-1 0,0 0 0,0 1 1,0 0-1,0 0 0,0 0 0,0 1 0,0-1 0,0 1 0,0 0 0,0 0 0,-6 3 0,-6 3 5,-1 0 0,1 2 0,1 0 0,-29 22-1,33-23 104,1 0-1,-1 1 1,2 0-1,-1 1 1,1 0-1,1 0 0,-1 1 1,2 0-1,0 0 1,0 1-1,1 0 1,0 0-1,1 1 0,1 0 1,0 0-1,-3 19 1,0 11 420,-2 75 0,8-96-357,2 0 0,1 0 0,1 0 0,0 0 0,9 28 0,-9-43-78,-1-1-1,1 1 0,0-1 0,0 0 1,1 0-1,0 0 0,0 0 0,0 0 1,1-1-1,0 0 0,0 0 0,0 0 0,7 4 1,-11-9-144,1 1 1,-1-1 0,1 1-1,0-1 1,-1 1-1,1-1 1,0 0 0,-1 0-1,1 0 1,0 0 0,-1 0-1,1 0 1,0-1-1,1 0 1,25-8-3366,-22 6 1670,21-8-1227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1:24.91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 17 3328,'5'-16'7594,"-5"25"-5732,-9 277 2052,9-250-3782,-4 114 221,3-136-1123,2-12 373,-1 0 0,0 0 0,0 0-1,0 0 1,-1 0 0,1 0 0,0 0 0,-1 0 0,1 0 0,-1 0 0,-1 2 0,-2 1-1619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1:25.29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8 148 7136,'-8'-25'2656,"8"19"-2080,8-10-160,2 8 2464,3-4-1664,3 1 1151,7 0-1407,3-2-96,0 1-512,5 1-256,0 0-32,4 2-64,1 6 0,-2 3-2688,-3 0 1473,0 7-4225,-1 1 3040,-7 3-2176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5:48.71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4 7136,'0'0'67,"1"-1"0,-1 1 0,0 0 0,0 0 0,1 0 0,-1-1 0,0 1 0,0 0 1,1 0-1,-1 0 0,0 0 0,0 0 0,1-1 0,-1 1 0,0 0 0,0 0 0,1 0 0,-1 0 0,0 0 1,1 0-1,-1 0 0,0 0 0,1 0 0,-1 0 0,0 0 0,0 0 0,1 0 0,-1 0 0,0 0 0,1 1 0,-1-1 1,0 0-1,0 0 0,1 0 0,-1 0 0,0 0 0,0 1 0,1-1 0,-1 0 0,0 0 0,0 0 0,0 1 1,1-1-1,-1 0 0,0 0 0,0 1 0,14 17 254,-9-10 301,33 35 3287,74 64 0,-6-7-2794,-87-80-831,-1 1 0,-1 1 0,19 32 0,-22-27-128,-1 0 0,-1 1 0,-2 1 0,-1 0 0,0 0 0,-3 1 0,0 0 1,-2 0-1,-1 0 0,-2 50 0,-2-62-87,-1 0 0,0 0 0,-1 0 0,-1 0 1,-1 0-1,-9 22 0,4-18-154,-1-1 0,0 0 0,-2-1 0,-20 26 0,-53 54-4039,65-76 2584,9-10 110,6-7 440,0 0 0,0 0 0,-1 0 0,0-1 0,0 0 0,0 0 0,-1-1 0,0 0 0,0 0 0,-11 4 0,1-3-724,-22 3-1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1:26.73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188 362 5632,'-2'-1'230,"0"1"1,0 0-1,-1 0 1,1-1-1,0 2 1,0-1-1,0 0 1,0 0-1,0 1 1,-1-1-1,1 1 1,0-1-1,0 1 1,0 0-1,0 0 1,1 0-1,-5 2 1,-5 5 730,-18 15 0,19-15-595,1 1-198,0 0 1,1 0 0,0 0-1,0 1 1,1 1-1,0-1 1,1 1-1,0 0 1,1 0-1,0 1 1,1 0-1,0 0 1,1 0-1,0 0 1,1 0-1,1 1 1,0-1-1,0 1 1,2 17 0,0-26-104,0 0 0,-1 0 0,2 0 0,-1-1 0,0 1 0,1 0 0,-1-1 0,1 1 0,0-1 0,1 1 0,-1-1 0,0 0 0,1 0 0,0 0 0,0 0 0,0 0 0,0-1 0,0 0 0,4 3 0,-4-3-25,0-1 0,0 1 0,0-1 0,0 0 0,0 0 0,0 0 0,0-1-1,1 1 1,-1-1 0,0 1 0,0-1 0,1 0 0,-1 0 0,0-1 0,0 1 0,0-1 0,1 0 0,-1 1 0,0-1-1,0-1 1,0 1 0,0 0 0,0-1 0,3-1 0,4-5-25,1-1 0,-1 1 1,-1-1-1,1-1 0,13-18 0,-8 6-76,-2 1 1,13-25-1,-25 43 44,9-19-156,-10 22 140,1-2 0,-1 1 0,0 0 0,1 0 0,-1 0 0,0 0-1,0 0 1,0 0 0,1 0 0,-1 0 0,0 0 0,0 0 0,-1-1 0,1 1 0,0-1-1,-1 1 0,1 1 0,-1 0-1,1 0 1,-1 0-1,1 0 1,-1 0-1,1 0 1,-1 0-1,1 0 1,0 0-1,-1 0 1,1 0-1,-1 0 1,1 0 0,-1 1-1,1-1 1,-1 0-1,1 0 1,0 0-1,-1 1 1,1-1-1,-1 0 1,1 0-1,0 1 1,-1-1-1,1 0 1,0 1 0,-1-1-1,1 1 1,-13 11-298,8-5 371,0 0 0,0 0 0,1 1 0,-1 0 0,2 0 0,-1 0 0,1 0 1,0 1-1,1-1 0,0 1 0,0 0 0,1 0 0,0-1 0,1 1 0,0 0 0,0 0 0,1 0 0,0 0 0,1-1 0,-1 1 0,2 0 0,-1-1 0,1 0 0,8 15 0,-11-21-11,1-1 1,0 1-1,0 0 0,1-1 1,-1 1-1,0-1 0,0 0 0,1 0 1,-1 1-1,1-1 0,-1 0 0,1 0 1,0 0-1,-1 0 0,1-1 1,0 1-1,-1 0 0,1-1 0,0 1 1,0-1-1,0 1 0,0-1 0,-1 0 1,1 0-1,0 0 0,0 0 1,0 0-1,0-1 0,0 1 0,-1 0 1,1-1-1,3-1 0,1 0 71,-1 0-1,0-1 0,-1 0 1,1 0-1,0 0 1,-1 0-1,0-1 1,0 0-1,0 0 1,4-5-1,7-11-29,-1-2-1,-1 1 1,-1-2 0,0 0-1,-2 0 1,-1-1 0,11-40-1,-19 60-131,-1 0-1,1 0 1,0 0-1,-1 0 0,0 0 1,0 0-1,0-1 1,-1 1-1,1 0 0,-1 0 1,0 0-1,0 0 0,-3-6 1,3 8 17,0 0 0,-1 0 0,1 0 0,0 0 1,-1 0-1,0 0 0,1 1 0,-1-1 0,0 1 0,0-1 0,0 1 0,0-1 1,0 1-1,0 0 0,0 0 0,0 0 0,-1 1 0,1-1 0,0 0 0,0 1 1,-1-1-1,1 1 0,0 0 0,-5 0 0,-36 0-66,40-1 244,7-1 19,9-1 14,51-7 64,-38 6-165,35-3 0,-41 6-50,58 0-171,-70 2 120,1 0 1,0 0-1,-1 0 0,1 1 1,-1 1-1,14 5 0,-20-7 58,0 0 0,-1 0 0,1 0-1,-1 0 1,1 0 0,-1 0 0,1 0-1,-1 1 1,0-1 0,1 0 0,-1 1-1,0-1 1,0 1 0,0 0 0,0-1-1,0 1 1,-1 0 0,1 0 0,0-1-1,-1 1 1,0 0 0,1 0 0,-1 0-1,0 0 1,0 0 0,0-1 0,0 1-1,0 0 1,0 0 0,-1 2 0,-1 6 119,-1 0 1,0-1 0,-1 0-1,-7 15 1,5-12-117,0 0 64,3-7-1,0 1 1,0 0 0,1 0 0,0 0-1,0 0 1,0 1 0,-1 9-1,3-16-81,0 0 0,0-1 0,0 1-1,0 0 1,0 0 0,0 0-1,0 0 1,0 0 0,0 0 0,0 0-1,0 0 1,0 0 0,1 0-1,-1 0 1,0 0 0,0 0 0,0 0-1,0 0 1,0 0 0,0-1-1,0 1 1,0 0 0,0 0 0,0 0-1,0 0 1,0 0 0,0 0-1,0 0 1,0 0 0,0 0 0,0 0-1,1 0 1,-1 0 0,0 0-1,0 0 1,0 0 0,0 0 0,0 0-1,0 0 1,0 0 0,0 0-1,0 0 1,0 0 0,0 0 0,0 0-1,0 0 1,0 0 0,1 0-1,-1 0 1,0 1 0,0-1 0,0 0-1,0 0 1,0 0 0,0 0-1,0 0 1,0 0 0,0 0 0,0 0-1,0 0 1,0 0 0,0 0-1,0 0 1,0 0 0,0 0 0,0 0-1,0 0 1,0 1 0,0-1-1,10-6 124,-1 0-1,0 0 0,0-1 0,-1 0 1,9-10-1,23-18-7,-21 19-146,-14 12-83,0-1-1,1 1 1,11-7-1,-17 11 94,1 0 1,-1 0-1,0-1 0,1 1 0,-1 0 0,1 0 0,-1-1 0,1 1 0,-1 0 0,1 0 0,-1 0 0,0 0 0,1 0 0,-1-1 0,1 1 1,-1 0-1,1 0 0,-1 0 0,1 1 0,-1-1 0,1 0 0,-1 0 0,1 0 0,-1 0 0,1 0 0,-1 0 0,1 1 0,-1-1 0,0 0 1,1 0-1,-1 1 0,1-1 0,-1 0 0,0 1 0,1-1 0,-1 0 0,0 1 0,1-1 0,-1 0 0,0 1 0,0-1 0,1 1 0,-1-1 0,0 1 1,0-1-1,0 1 0,0-1 0,0 1 0,1-1 0,-1 0 0,0 1 0,0 0 0,0 5-72,0 0-1,0 0 1,-2 10 0,1-5 11,-1 23 116,4 37 0,-2-69 14,0 1-1,1-1 1,-1 1-1,1-1 0,0 0 1,0 1-1,0-1 1,0 0-1,0 1 1,1-1-1,-1 0 0,3 3 1,-3-4-32,-1-1-1,1 1 1,0 0 0,0 0 0,-1-1 0,1 1-1,0-1 1,0 1 0,0-1 0,0 1-1,0-1 1,0 1 0,0-1 0,0 0 0,0 0-1,0 1 1,0-1 0,0 0 0,0 0 0,0 0-1,0 0 1,0 0 0,0 0 0,0-1-1,0 1 1,0 0 0,0 0 0,0-1 0,0 1-1,0-1 1,0 1 0,2-2 0,3-2 64,0-1 1,-1 0 0,0 0 0,0-1 0,0 0-1,5-8 1,6-6 138,-9 11-172,26-30 45,65-63 1,-82 89-125,-10 9-23,0-1 1,0 0-1,0 0 0,-1 0 0,0-1 0,6-9 0,-10 11-336,-5 4 173,-5 8 52,-8 12 164,2 0-1,0 1 1,2 1-1,-15 31 1,10-12 182,-20 71-1,16-54 301,22-56-161,0-2-313,0-1 0,0 1 0,1 0 0,-1 0 0,0 0-1,0-1 1,1 1 0,-1 0 0,0 0 0,0-1 0,1 1 0,-1 0 0,0 0 0,0-1 0,0 1 0,0 0 0,1-1-1,-1 1 1,0 0 0,0-1 0,0 1 0,0 0 0,0-1 0,0 0-27,0 1-1,0 0 1,0-1-1,0 1 1,0-1 0,1 1-1,-1-1 1,0 1-1,0 0 1,0-1 0,1 1-1,-1 0 1,0-1-1,0 1 1,1 0 0,-1-1-1,0 1 1,0 0-1,1-1 1,0 1 0,3-2 2,1 1 1,0 0 0,-1-1 0,1 2-1,0-1 1,0 1 0,0-1-1,0 1 1,0 1 0,6 0 0,19 0 51,-14-3 23,-1-1 0,1 0 0,-1-1 0,0 0 0,0-1 0,0-1 0,0-1 0,-1 0 0,-1-1 0,1 0 0,17-14 0,9-11 147,-1-2-1,36-42 1,-60 59-201,0-1-1,-1 0 1,0-1-1,-2-1 1,-1 1-1,0-2 1,-1 0-1,-2 0 0,12-44 1,25-128-205,-43 186 150,0 2-20,0 0 0,-1 0 0,0 0-1,0 0 1,0 0 0,-1-12-1,0 18 56,0 0 0,0 0 0,0 1-1,0-1 1,0 0 0,-1 0 0,1 0 0,0 0-1,0 0 1,0 0 0,0 0 0,0 1-1,0-1 1,0 0 0,0 0 0,-1 0 0,1 0-1,0 0 1,0 0 0,0 0 0,0 0-1,0 0 1,-1 0 0,1 0 0,0 0 0,0 0-1,0 0 1,0 0 0,0 0 0,-1 0-1,1 0 1,0 0 0,0 0 0,0 0 0,0 0-1,0 0 1,0 0 0,-1 0 0,1 0-1,0 0 1,0 0 0,0 0 0,0-1 0,0 1-1,0 0 1,0 0 0,-1 0 0,1 0-1,0 0 1,0 0 0,0 0 0,0-1 0,0 1-1,0 0 1,0 0 0,0 0 0,0 0-1,0 0 1,0 0 0,0-1 0,0 1 0,0 0-1,0 0 1,0 0 0,-8 14-159,-18 50 60,-18 35 25,9-27 214,3 1 0,-39 137 0,64-184-176,-21 91 387,24-96-416,1 0 0,2 0 0,0 33 1,4-29-1077,5-3-3646,-12-67-7158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1:27.13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32 39 8800,'-31'-27'3264,"36"27"-2528,8-4-224,0 4 2815,13-5-1919,9 2 1344,105 3-1600,-82 0-640,-94 3-320,93 2-192,-5-1 0,-3-1-96,-6 5 64,6-3-5536,5 3 3041,6 7-5761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8:10.07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 83 3136,'-13'-8'12101,"25"2"-10266,-3 2-1711,-1 0 0,13-4 1,65-11 291,165-14 0,-230 33-362,0 0 0,23 4 0,19 0 104,-62-4-20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8:10.08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42 4 2976,'-5'2'379,"-1"1"-1,1-2 1,-1 1 0,-14 6 7712,45-4-4385,-6-3-3121,0-1 1,0 0 0,0-2-1,22-4 1,3 0-565,79-2-2925,-71 6-5360,-21 2 3523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8:10.08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56 2080,'4'-7'463,"-1"4"-27,-1 0-1,-1 0 0,1 0 1,0 0-1,-1 0 0,1-1 1,-1 1-1,0-1 0,0 1 0,-1-1 1,1 1-1,0-7 0,-11 51 392,5-1-269,0 63 1,3-28-188,-3 93 125,4-46 176,3-56 155,1-45 38,-3-21-850,0 0 1,0 0-1,0 0 0,0 0 0,0 1 0,0-1 0,0 0 0,0 0 0,0 0 1,1 0-1,-1 0 0,0 0 0,0 0 0,0 1 0,0-1 0,0 0 0,0 0 1,0 0-1,0 0 0,1 0 0,-1 0 0,0 0 0,0 0 0,0 0 0,0 0 1,0 0-1,0 0 0,1 0 0,-1 0 0,0 0 0,0 0 0,0 0 0,0 0 1,0 0-1,0 0 0,1 0 0,-1 0 0,0 0 0,0 0 0,6-10 781,0-4-743,2 0 0,0 0 0,0 1-1,1 0 1,18-20 0,-2 2-199,-23 28 58,0 0 1,0 0-1,1 1 1,-1-1-1,1 1 0,0-1 1,-1 1-1,1 0 1,0 0-1,0 0 1,0 0-1,1 1 0,-1-1 1,0 1-1,1 0 1,-1 0-1,1 0 1,6-1-1,-9 2 53,1 1 1,-1-1-1,1 1 1,-1-1-1,0 1 1,1-1-1,-1 1 1,0 0-1,1 0 0,-1 0 1,0 0-1,0-1 1,0 2-1,0-1 1,1 1-1,14 19 55,-13-15 71,-1 0 0,0 0 0,0 1 1,0-1-1,0 0 0,-1 1 0,0 7 1,0 47 570,-2-32-44,6 0-31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8:10.08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518 10 3072,'0'-1'184,"-1"0"0,0 1 0,1-1 0,-1 0 0,0 1 0,0-1 1,1 1-1,-1-1 0,0 1 0,0-1 0,0 1 0,1-1 0,-1 1 0,0 0 0,0 0 0,0-1 1,0 1-1,0 0 0,0 0 0,0 0 0,0 0 0,0 0 0,0 0 0,0 0 0,1 0 0,-1 0 0,0 1 1,-1-1-1,-30 13 2410,23-9-2143,-194 68 2444,114-44-2612,59-16-172,-36 18 0,43-18-210,-2 1-669,10 2 219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8:10.08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34 2976,'0'0'9290,"2"0"-9012,4 2-221,1-1 0,-1 0 1,0-1-1,1 1 0,0-1 1,-1-1-1,0 1 0,12-3 1,3 0 55,589-28 1172,-548 32-1112,11-1-70,106 15 0,-7 10 1939,-168-24-1919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8:10.08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16 127 2560,'-1'-7'3422,"1"7"-3338,-1-1-1,1 1 1,0 0-1,0 0 1,0 0-1,-1 0 1,1 0-1,0 0 1,0 0-1,0 0 1,-1 0-1,1 0 1,0 0-1,0 0 1,-1 0-1,1 0 1,-2 1 750,2-1-750,35-51 2422,-29 45-2495,0-1-1,0 1 0,1 0 0,-1 1 0,1 0 0,1 0 1,-1 0-1,1 1 0,-1 0 0,16-6 0,-18 9 9,-1 0 0,1 0 0,-1 0-1,1 0 1,0 1 0,-1-1 0,1 1-1,0 0 1,-1 1 0,1-1 0,0 1 0,-1 0-1,1 0 1,-1 0 0,1 1 0,-1-1 0,0 1-1,0 0 1,1 1 0,-1-1 0,-1 1 0,5 3-1,-6-5 19,0 1 0,1 0 0,-1 1 0,0-1-1,-1 0 1,1 0 0,0 1 0,-1-1-1,1 1 1,-1 0 0,0-1 0,0 1 0,0 0-1,0-1 1,0 7 0,0-5 24,-1 0 0,-1-1 0,1 1 0,0 0 1,-1 0-1,0-1 0,0 1 0,0 0 0,0-1 0,-4 7 0,-4 5 127,-1-1 0,0 0 0,-1-1 0,-19 18 0,16-15-154,-61 76 769,4-5-225,66-81-425,4-5-109,-1 1 0,1 0 1,0-1-1,0 1 0,-1-1 0,1 0 0,-1 1 0,1-1 0,-1 0 1,0 0-1,-2 1 0,5-2-65,1-1 0,0 0 0,0 0-1,-1 0 1,1 0 0,0 0 0,-1 0 0,3-2 0,13-8-333,-9 9 266,1 0 0,-1 1 0,1 1 1,-1-1-1,1 1 0,0 0 0,13 3 0,0-1 2,-3 0 185,28 7 0,-34-6 9,-1 0 0,0-1 1,1 0-1,-1-1 0,22-1 1,-28-1-5,0 0 0,0 0 1,0 0-1,9-4 0,-13 4-515,0 0-1,1 0 1,-1 0 0,0-1-1,0 1 1,0-1-1,0 0 1,0 0 0,0 0-1,0 1 1,-1-2-1,3-2 1,4-7-1882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8:10.08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11 163 2912,'-6'3'3901,"6"-3"-3833,10 7 1081,-5-4-874,-1-1-1,1 0 1,0 0-1,7 1 0,-2-1 9,0-1-1,0-1 0,0 0 0,0 0 1,0 0-1,14-4 0,-18 2-166,0 1 0,0-1 0,-1-1 0,1 1 0,-1-1 0,1 0-1,-1 0 1,0 0 0,0-1 0,0 0 0,-1 0 0,5-5 0,-7 7-76,-1 0 0,0-1 0,1 1 1,-1 0-1,0-1 0,0 1 0,-1 0 0,1-1 0,0 1 0,-1-1 0,1 1 1,-1-1-1,0 1 0,0-1 0,0 1 0,0-1 0,-1 0 0,1 1 1,0-1-1,-1 1 0,-1-5 0,-1 0-21,1 0-1,-1 1 1,-1-1-1,1 1 1,-1 0 0,-8-11-1,10 14-52,0 1 0,1 0 0,-1 0 0,0 0-1,0 1 1,0-1 0,-1 0 0,1 1 0,0 0 0,-1-1-1,1 1 1,0 0 0,-1 0 0,0 0 0,1 1 0,-1-1-1,1 0 1,-1 1 0,0 0 0,1 0 0,-1 0 0,0 0-1,0 0 1,1 0 0,-1 1 0,0-1 0,1 1 0,-1 0-1,1 0 1,-1 0 0,-3 1 0,-2 4 137,0 1 0,0-1 1,0 1-1,1 0 0,0 1 0,0 0 0,1 0 1,0 1-1,-9 14 0,12-17-28,0 1 0,1-1 1,0 1-1,0-1 0,0 1 0,0 0 0,1 0 0,1 0 0,-1-1 1,1 1-1,0 0 0,0 0 0,1 0 0,0 0 0,3 9 1,-2-8 23,1 1 1,0-1-1,1 0 1,0 0 0,1 0-1,-1-1 1,1 1 0,1-1-1,-1 0 1,9 7 0,-9-10-48,0 0 1,0 0 0,0 0 0,0-1 0,1 0 0,-1 0-1,1 0 1,0-1 0,-1 0 0,1 0 0,0 0 0,1-1-1,-1 0 1,0 0 0,9 0 0,2-2 107,0 0 0,28-6-1,6-6-2867,-15 4 916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8:10.08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187 43 2400,'9'-25'4608,"-4"8"400,-7 26-5184,-1 5 123,1 1 1,0 0-1,2 22 1,-1 2 326,-1-3-55,-6 60 468,4-69-505,-5 22 410,-2 82 0,18-83 1568,-11-48-2066,0 1 0,1 1 1,-1-1-1,0 0 1,1 1-1,-6 3 0,-5 2-67,-5 2-153,0 0 0,-33 23 0,51-31 92,-1 0 0,1 1-1,-1-1 1,1 0 0,-1 0 0,0-1 0,1 1 0,-1 0 0,0 0 0,0-1-1,0 1 1,0-1 0,1 0 0,-4 1 0,31-2-34,-1-2 0,1 0 0,25-8 0,-19 5 87,0 1-1,1 2 1,40 1 0,-41 3-81,-16 0 815,25-2 0,-36 0-1192,0 0-1,0 0 1,0 0 0,10-4 0,-2 0-1177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5:53.54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 88 2976,'-17'23'10997,"16"-24"-10775,1 0 1,0 1 0,0-1-1,0 0 1,0 1-1,0-1 1,0 0-1,0 0 1,0 1 0,0-1-1,0 0 1,0 1-1,1-1 1,-1 0-1,5-6 269,-1 1 0,1 0-1,0 0 1,11-8 0,-9 8-364,0 1 0,1 0 1,-1 1-1,1-1 1,1 1-1,-1 1 0,0 0 1,1 0-1,0 1 0,17-3 1,7 2 64,53 0 0,-66 3 44,212 0 559,-216-5-489,-9 0-1632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8:10.08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0 118 3808,'0'-38'7274,"1"38"-7224,-1-1 0,0 1 0,1-1-1,-1 1 1,0 0 0,1-1 0,-1 1-1,1 0 1,-1-1 0,1 1 0,-1 0-1,0 0 1,1-1 0,-1 1 0,1 0-1,-1 0 1,1 0 0,-1 0 0,1 0-1,-1 0 1,1 0 0,-1 0 0,1 0-1,0 0 1,3-1 152,48-18 1182,88-18 0,-52 24-468,-50 9-3326,-15 4 768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8:10.08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 12 4736,'-1'-3'494,"2"-5"3088,-1 8-3520,1 5 1784,8 52-387,-3 0 1,-1 87-1,-5-137-1352,0 0 0,1 1-1,0-1 1,0 0 0,1 0-1,3 11 1,-4-15-107,-1-3-54,0 0 0,0 0 0,0 1-1,0-1 1,0 0 0,0 0 0,0 0 0,0 1 0,0-1 0,0 0 0,0 0 0,0 0 0,0 1-1,0-1 1,0 0 0,0 0 0,0 0 0,0 0 0,0 1 0,0-1 0,1 0 0,-1 0-1,0 0 1,0 0 0,0 0 0,0 1 0,0-1 0,1 0 0,-1 0 0,0 0 0,0 0-1,0 0 1,1 0 0,-1 0 0,0 0 0,0 0 0,0 0 0,0 0 0,1 0 0,-1 1 0,0-1-1,0 0 1,0-1 0,1 1 0,-1 0 0,0 0 0,0 0 0,0 0 0,1 0 0,-1 0-1,0 0 1,0 0 0,0 0 0,0 0 0,1 0 0,-1 0 0,0-1 0,0 1 0,0 0-1,0 0 1,1 0 0,6-4-1940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8:10.08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365 41 3968,'-1'-5'606,"0"0"0,0 1-1,1-1 1,-1-6 0,1 10-533,0 1 0,0-1 0,0 1 0,0 0-1,0-1 1,0 1 0,-1-1 0,1 1 0,0-1 0,0 1 0,0 0-1,-1-1 1,1 1 0,0-1 0,-1 1 0,1 0 0,0-1 0,-1 1-1,1 0 1,0 0 0,-1-1 0,1 1 0,-1 0 0,1 0-1,0-1 1,-1 1 0,1 0 0,-1 0 0,1 0 0,-1 0 0,1 0-1,-1 0 1,1 0 0,-1 0 0,1 0 0,-1 0 0,1 0 0,-1 0-1,1 0 1,-24 4 1022,23-3-1013,-17 5 431,0 1 1,1 0-1,-20 12 1,-13 7-8,20-13-249,5-2-261,0 0-1,1 2 1,-31 21 0,53-32-13,0-1 0,0 1 1,0 0-1,0-1 1,0 1-1,1 0 1,-1 0-1,1 0 0,0 0 1,-1 1-1,1-1 1,0 0-1,0 0 0,-1 4 1,2-5 30,0 1-1,0-1 1,0 1-1,0-1 1,0 0 0,1 1-1,-1-1 1,0 0 0,1 1-1,-1-1 1,1 0 0,-1 0-1,1 1 1,0-1 0,0 0-1,-1 0 1,1 0-1,0 0 1,0 0 0,0 0-1,0 0 1,0 0 0,0 0-1,0 0 1,1-1 0,-1 1-1,2 1 1,8 3-2,-1 0-1,1-1 1,1 0 0,19 3 0,11 4-12,86 24-222,-50-15 102,-67-17 151,-7-2 145,1 0 0,-1 0 0,0 0 1,1 1-1,-1-1 0,0 1 0,0 0 0,4 3 0,-8-5-145,0 0 0,0 0 0,0 0 0,0 0-1,0 1 1,0-1 0,0 0 0,0 0 0,1 0 0,-1 0-1,0 0 1,0 1 0,0-1 0,0 0 0,0 0-1,0 0 1,0 0 0,0 1 0,0-1 0,0 0 0,0 0-1,0 0 1,0 0 0,0 1 0,0-1 0,0 0 0,-1 0-1,1 0 1,0 0 0,0 0 0,0 1 0,0-1 0,0 0-1,0 0 1,0 0 0,-8 6 582,-14 4-170,17-8-337,-20 9 80,-1-2 1,0-1-1,0-1 0,-41 5 1,-8-7-2361,106-14-8120,-6 5 8108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8:10.09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79 0 5888,'0'0'1898,"4"12"252,-5-2-1769,0-1 1,-1 0 0,0 0-1,0 1 1,-1-2-1,0 1 1,-6 13 0,-2 0 123,-21 31 1,31-52-802,1 0 0,-1 0 0,1-1 1,-1 1-1,-3 3-1478,3-4 1478,0 1 0,1-1 0,-1 0 1,0 1-1,0-1 0,0 0 1,0 1-1,-1-1 0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8:10.09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37 28 4384,'-10'-28'2016,"-3"28"-1760,8 0 288,5 4-352,-3 0-352,3 4 64,-5 4-64,10-1 96,-5 5-448,3 4 288,2-1-2720,5 1 1632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8:10.09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 4736,'0'5'490,"1"-1"1,0 1 0,0 0-1,0-1 1,0 1-1,3 6 1,-2-7-73,-1 0 0,1 1 1,-1 0-1,0-1 1,0 1-1,0 6 0,-1 63 3385,1-74-3644,1-1 0,-1 1 0,1 0 0,-1-1 0,0 0 0,1 1 0,-1-1 0,0 0 0,1 1 0,-1-1-1,0 0 1,2-1 0,21-16 52,-23 17-181,6-6-208,0 1 0,0 1-1,0-1 1,1 1 0,9-4 0,-15 8 168,0 0 0,0 0 1,1 0-1,-1 0 0,0 1 1,1 0-1,-1-1 0,0 1 1,1 0-1,-1 0 0,0 0 1,1 0-1,-1 0 0,0 1 1,1-1-1,-1 1 0,0 0 1,0-1-1,0 1 0,1 0 1,-1 0-1,0 1 1,0-1-1,0 0 0,3 3 1,-3-2 75,0 0 0,0 0 1,0 1-1,0-1 0,0 0 1,-1 1-1,1-1 0,-1 1 1,0-1-1,1 1 0,-1 0 1,1 5-1,-1-1 61,0 1 0,0 0 0,-1 10 0,2 17-783,6-15-3866,-3-9 2202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8:10.09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50 110 3392,'-1'0'197,"0"0"-1,0 0 1,0 0 0,0 0 0,0 0 0,0 0-1,0 0 1,1 1 0,-1-1 0,0 0-1,0 1 1,0-1 0,0 1 0,0-1 0,1 1-1,-1-1 1,0 1 0,0-1 0,1 1-1,-1 0 1,0-1 0,1 1 0,-1 0 0,1 0-1,-1-1 1,1 1 0,-1 0 0,0 1 0,-2 4 192,0-1-168,0 1 1,1 0-1,0 0 0,0 0 1,0 0-1,1 0 1,-1 12-1,0-4-30,0-1-15,0 1 1,2-1-1,-1 1 0,2 0 0,0-1 0,4 23 1,-3-26-105,1 0 1,0-1 0,1 1 0,0-1 0,0 0 0,1 0 0,0 0 0,1-1 0,11 14 0,-12-17-12,0-1 0,0 1 0,0-1 0,1 0 1,-1-1-1,1 1 0,0-1 0,0-1 0,0 1 0,1-1 0,-1 0 1,8 2-1,8 0 237,0-1 1,26 0-1,-48-3-292,24 1 150,0-2 1,1 0 0,-1-2-1,-1 0 1,1-2-1,0-1 1,-1 0 0,0-2-1,-1-1 1,23-12-1,-34 15-94,-1 0 0,1-1 0,-1-1 0,-1 0 0,1 0 0,-1-1 0,-1 0 0,0 0 0,0-1 0,-1 0 0,0 0 0,6-13 0,-4 5 46,-1-1-1,0 0 0,-2 0 1,0 0-1,-1-1 0,4-34 1,-8 46-158,0 0 0,0 1 0,-1-1 0,0 0 0,-1 1-1,1-1 1,-1 1 0,-1-1 0,1 1 0,-1-1 0,-1 1 0,-3-9 0,5 15 24,0 0-1,0-1 1,0 1 0,0 0-1,0-1 1,0 1 0,0 0-1,0 0 1,-1 0-1,1 0 1,0 0 0,-1 0-1,1 1 1,-1-1 0,1 0-1,-1 1 1,1-1 0,-1 1-1,0-1 1,1 1-1,-1 0 1,1 0 0,-1 0-1,0 0 1,-2 0 0,-1 1-62,0 0 1,0 0-1,0 0 1,0 1-1,-10 4 0,6-1 47,0 0 0,0 0 0,1 1-1,-1 1 1,1-1 0,1 1 0,-1 1-1,-7 9 1,-3 6 245,-23 38 1,28-38 17,0-1 1,1 2 0,1 0-1,2 0 1,0 1 0,2 0-1,-6 30 1,12-45-149,1-1 1,0 1-1,0 0 0,1 0 1,0-1-1,0 1 0,1 0 0,1-1 1,0 0-1,0 1 0,0-1 0,10 17 1,-1-8 88,0 0 0,1 0 0,1-1 0,27 25 0,-34-36-367,-1 0 0,1 0 0,0-1-1,0 0 1,1 0 0,-1-1 0,1 0-1,0 0 1,10 2 0,5 2-1114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8:10.09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416 512 3488,'-10'-6'1973,"9"5"-1814,-1 0 0,1 0 0,0 0 0,0 0 0,-1 1 0,1-1 0,-1 0 0,1 1 0,0-1 0,-3 0 0,-18-1 230,1 0-1,-1 2 0,1 1 0,-1 1 0,1 0 1,0 2-1,0 0 0,0 1 0,0 2 0,1 0 0,0 1 1,1 0-1,-28 18 0,40-21-424,0 0 1,0 0-1,1 1 0,-1 0 1,1 0-1,1 1 1,-10 13-1,13-18 45,1 0 0,0-1 0,0 1 0,0 0 0,1 0 0,-1 0 1,0 0-1,1 0 0,-1 0 0,1 0 0,-1 0 0,1 0 0,0 0 0,0 0 0,0 1 0,0-1 0,1 0 0,-1 0 1,0 0-1,1 0 0,-1 0 0,1 0 0,0 0 0,0 0 0,0 0 0,0-1 0,0 1 0,0 0 0,0 0 1,1-1-1,-1 1 0,0-1 0,1 1 0,0-1 0,-1 0 0,1 0 0,0 1 0,2 0 0,0 1 55,0-1-1,1 1 0,0-1 0,-1 0 0,1 0 1,0-1-1,0 0 0,0 1 0,0-1 1,0-1-1,0 1 0,0-1 0,0 0 1,0 0-1,0-1 0,1 1 0,-1-1 1,0 0-1,0 0 0,6-3 0,8-2 138,-1 0 0,0-1-1,0-1 1,0-1-1,25-16 1,-34 18-131,0 0 1,-1-1-1,0 1 0,0-1 1,-1-1-1,0 0 0,0 0 1,-1 0-1,0-1 0,-1 1 1,7-18-1,3-21-33,-2-1-1,13-90 1,0-1-147,-23 125 53,3-7-116,-1 0 1,-2 0 0,2-32 0,-7 39-315,1 15 465,1-1 0,0 1 0,0 0 0,0 0 0,0-1 0,0 1 0,-1 0 0,1 0 0,0 0 1,0-1-1,0 1 0,-1 0 0,1 0 0,0 0 0,0 0 0,-1 0 0,1-1 0,0 1 0,0 0 0,-1 0 0,1 0 0,0 0 0,-1 0 0,1 0 1,0 0-1,0 0 0,-1 0 0,1 0 0,-2 1-13,1-1 1,0 1 0,0 0-1,0 0 1,0 0 0,0-1-1,0 1 1,0 0-1,0 0 1,0 1 0,0-1-1,0 0 1,1 0-1,-1 0 1,1 1 0,-1-1-1,1 0 1,-1 2 0,-5 15 51,-5 29 1,6-23 64,-5 34 387,2 0 1,0 96-1,8-117-300,6 61 0,-4-81 103,2 1 1,0-1-1,0 0 1,2 0 0,11 24-1,-16-39-414,0 0 0,0 0 0,1 0 1,-1-1-1,0 1 0,1 0 0,-1-1 0,1 1 0,0-1 0,-1 1 0,1-1 0,0 0 1,2 1-1,-3-1-149,0-1 1,0 0-1,0 1 0,0-1 1,0 0-1,0 0 1,0 0-1,0 0 0,0 0 1,0 0-1,0 0 1,0 0-1,0 0 1,0-1-1,0 1 0,0 0 1,0-1-1,-1 1 1,1-1-1,0 1 0,0-1 1,0 1-1,0-1 1,0 1-1,-1-1 1,1 0-1,0 1 0,-1-1 1,1 0-1,0 0 1,-1 0-1,1 0 0,0-1 1,8-16-2830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8:10.09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20 142 3552,'-1'1'311,"0"0"0,1 0 1,-1 0-1,0 0 0,0 0 0,1 0 0,-1 0 1,0 0-1,1 0 0,-1 0 0,1 1 1,0-1-1,-1 0 0,1 0 0,0 3 0,-8 30 704,6-18-805,2-1-1,-1 0 0,2 1 0,0-1 1,0 1-1,2-1 0,0 0 0,0 0 1,11 25-1,-11-32-116,1-1 0,0 1 1,0-1-1,1 0 0,0 0 0,0-1 1,0 1-1,1-1 0,0 0 0,0-1 1,1 1-1,0-1 0,0-1 0,0 1 0,0-1 1,1 0-1,-1-1 0,1 0 0,12 3 1,-8-3 40,1 0 0,-1-1 0,1-1 0,0 0 0,0-1 0,-1 0 0,1-1 0,14-3 0,-17 2-41,0 0 1,-1-1-1,1 0 1,-1-1-1,1 0 1,-1-1-1,-1 0 1,1 0-1,-1-1 1,16-12-1,-12 5-14,0-1-1,0 0 0,10-16 1,27-51 127,-29 48 42,-19 32-243,15-25 150,-1 0 0,-1-1-1,18-49 1,-31 69-132,1 0 0,-1 0-1,-1 0 1,1 0 0,-1 0-1,-1-10 1,1 15-44,-1-1 0,1 1 0,-1 0 0,1 0 0,-1 0 0,0 0 0,0 0 0,0 0 0,0 0 0,0 1-1,-2-4 1,2 4-8,0 0 0,0 0 0,0 1 1,0-1-1,0 0 0,0 1 0,0-1 0,0 1 0,0-1 0,0 1 0,0 0 0,-1 0 0,1-1 0,0 1 0,0 0 0,0 0 0,0 0 0,-1 0 0,1 0 0,0 0 0,0 0 0,0 1 0,-2-1 0,-3 2-42,1 0 0,-1 1 1,0-1-1,1 1 0,0 0 1,-1 1-1,1-1 0,0 1 0,1 0 1,-1 0-1,-5 7 0,1 0 153,0 0-1,0 0 1,-13 26-1,9-9 188,1 0-1,1 0 1,-11 53-1,-6 94 807,26-159-920,1 0 0,1 0 0,0 1 0,2-1-1,0 0 1,7 31 0,-6-39-89,-1-1 0,1 1 0,0-1 0,1 1 0,0-1 0,0 0 0,1-1 0,-1 1-1,2-1 1,-1 1 0,1-2 0,-1 1 0,2-1 0,-1 0 0,13 8 0,-15-11-19,0 0-1,1 0 1,-1 0 0,1-1-1,0 1 1,-1-1 0,1-1 0,0 1-1,0-1 1,7 0 0,5-1-713,28-6 1,-25 3-395,-4 2-1025,-11 2 1500,0-1 1,0 1-1,-1-1 0,1 0 0,0 0 0,0-1 1,-1 0-1,1 1 0,-1-1 0,1-1 0,-1 1 1,0-1-1,6-4 0,-4-2-347,1 0 0,-1 0-1,0 0 1,4-13 0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8:41.46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197 23 2144,'-5'-23'8259,"3"31"-8049,-27 97 750,7-21-310,-35 155 636,3-28-142,43-173-789,9-29-241,0-4 176,1 0 0,-1 0-1,0 0 1,-3 6-1,2-9-358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5:53.93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25 50 3136,'-24'10'14472,"29"-15"-13259,14-1-587,0 0 1,0 2 0,1 0-1,-1 1 1,32-1 0,9 3-572,-21 0-333,42-5-1,-64 4-1994,-13 2 1272,0 0 1,0-1-1,0 1 1,0-1 0,0 0-1,0 0 1,5-3-1,12-6-1969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8:41.46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391 45 2720,'5'-4'688,"1"0"1,-1 0-1,6-6 0,-11 10-553,1-1 0,-1 1 0,1-1 0,-1 1-1,1-1 1,-1 0 0,1 1 0,-1-1-1,1 0 1,-1 0 0,0 1 0,0-1 0,1 0-1,-1 0 1,0 1 0,0-1 0,0-1-1,0 1-62,0 1 0,-1-1-1,1 1 1,0-1 0,-1 1-1,1-1 1,-1 1 0,1-1-1,-1 1 1,1 0 0,-1-1-1,1 1 1,-1 0 0,1-1-1,-1 1 1,1 0 0,-1-1-1,0 1 1,1 0 0,-1 0-1,1 0 1,-1 0 0,0 0-1,1 0 1,-1 0 0,-1 0-1,-13-1 371,0 0-1,0 1 1,0 1-1,-27 5 1,9 1-53,-38 13 1,55-14-312,0 0-1,0 0 1,1 2-1,0 0 1,-16 11 0,24-13-49,1-1 0,-1 1 0,1 0 0,0 0 0,1 0 0,-1 1 0,1 0 0,1 0 0,-1 0 0,1 1 0,1-1 0,-6 14 0,4 0-9,0 0 1,1 1 0,1-1-1,1 1 1,1 0 0,0-1-1,5 35 1,4 0 438,27 93-1,-32-140-417,1 0 0,-1 0 0,7 11 0,6 12 819,-14-24-573,-12-22-5326,-16-10-544,16 12 3348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8:41.46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19 164 4896,'-19'-6'4506,"28"2"-1781,-2 1-1626,79-43 2823,-58 29-3624,54-22-1,-48 26-229,58-12-1,-75 21-631,0 1 1,0 1-1,1 1 0,-1 0 0,30 4 1,-6 4-1165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8:41.47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20 475 2816,'0'0'71,"0"0"0,-1 1 0,1-1 1,0 0-1,-1 1 0,1-1 0,0 0 0,-1 0 0,1 1 0,-1-1 1,1 0-1,0 0 0,-1 1 0,1-1 0,-1 0 0,1 0 1,-7 0 2846,6-1-2569,0-1 0,0 1 1,0-1-1,1 0 0,-1 1 1,1-1-1,-2-3 0,3-1-116,0 1 1,0-1-1,1 1 0,-1-1 0,4-7 0,1-4-42,-1 1-75,34-102 306,-16 61-369,20-47 46,-35 88-127,1 1 1,0 0 0,1 1 0,15-18 0,-23 30 6,0 0 0,0 0 0,0 0 0,0 0 0,0 1 0,0-1 0,0 1 0,5-2-1,-7 3 18,1 0-1,-1-1 1,1 1-1,-1 0 1,1 0-1,-1 0 1,1 0-1,-1 0 0,1 0 1,-1 0-1,1 0 1,-1 0-1,1 0 1,-1 0-1,1 1 1,-1-1-1,1 0 0,-1 0 1,0 0-1,1 1 1,0-1-1,-1 1 3,1-1-1,-1 1 1,1 0-1,0 0 1,-1-1-1,0 1 0,1 0 1,-1 0-1,1 0 1,-1 0-1,0 0 1,0 0-1,0-1 1,1 1-1,-1 2 1,0 8 38,1 1 1,-2-1 0,1 1-1,-4 14 1,-12 50 104,3-23-1,8-27-66,-13 78 540,18-102-569,-1 0 1,1-1-1,0 1 1,0 0 0,0-1-1,1 1 1,-1 0 0,1 3-1,-1-5-26,1 0 0,-1 1-1,0-1 1,0 1 0,1-1 0,-1 0-1,0 1 1,1-1 0,-1 0 0,0 1-1,1-1 1,-1 0 0,1 0-1,-1 1 1,1-1 0,-1 0 0,1 0-1,-1 0 1,0 1 0,1-1 0,-1 0-1,1 0 1,-1 0 0,1 0 0,-1 0-1,1 0 1,-1 0 0,1 0-1,-1 0 1,1 0 0,-1 0 0,1-1-1,-1 1 1,1 0 0,-1 0 0,1 0-1,-1-1 1,0 1 0,1 0 0,0-1-1,10-5 120,1 0-1,-1-1 1,0-1 0,11-9-1,39-41-79,-31 30-116,-14 13 1,0-1-175,1 0-1,1 2 1,35-24 0,-51 37 212,-1 1 0,0-1 1,0 0-1,1 1 0,-1-1 1,0 1-1,0-1 0,1 1 0,-1 0 1,1-1-1,-1 1 0,0 0 1,1 0-1,-1 0 0,1 0 1,-1 0-1,0 0 0,1 1 1,-1-1-1,0 0 0,1 1 1,-1-1-1,0 1 0,3 0 1,-3 1 12,1-1 1,-1 1 0,1-1 0,-1 1-1,1 0 1,-1 0 0,0 0 0,0-1-1,0 1 1,0 0 0,0 0 0,-1 0-1,1 0 1,-1 1 0,1 2 0,1 11 91,0 0 0,-2 24-1,2 17 286,-2-56-341,0 1 0,0-1 0,1 1 1,-1-1-1,0 0 0,1 1 0,-1-1 1,1 1-1,-1-1 0,1 0 0,0 1 1,0-1-1,0 0 0,-1 0 0,1 1 1,0-1-1,0 0 0,1 0 1,-1 0-1,0 0 0,0 0 0,0-1 1,1 1-1,-1 0 0,0 0 0,1-1 1,-1 1-1,1-1 0,-1 1 0,0-1 1,1 0-1,-1 0 0,1 0 0,-1 1 1,1-1-1,2-1 0,3-1 72,-1 0 0,0-1 0,1 1 0,-2-1 0,1-1 0,8-5 0,31-29 17,-4 2-372,-40 36 218,0-1 0,0 0 1,0 0-1,1 1 0,-1-1 1,0 1-1,0-1 0,0 1 1,0-1-1,0 1 0,1-1 0,-1 1 1,0 0-1,0 0 0,3 0 1,-3 0 9,-1 0 1,1 0 0,0 1-1,-1-1 1,1 1 0,0-1-1,-1 0 1,1 1 0,-1-1 0,1 1-1,-1-1 1,1 1 0,-1 0-1,1-1 1,-1 1 0,0-1-1,1 1 1,-1 0 0,0-1-1,1 1 1,-1 0 0,0-1-1,0 1 1,0 0 0,0 0 0,0-1-1,0 2 1,2 13-49,-2 24 1,0-27 52,0 1 1,0-1-1,4 17 1,-4-28 37,0 1 0,0-1 0,1 1 0,-1-1 0,1 1 1,-1-1-1,1 0 0,-1 1 0,1-1 0,0 0 0,0 0 1,-1 1-1,1-1 0,0 0 0,0 0 0,0 0 0,0 0 1,0 0-1,1 0 0,-1-1 0,0 1 0,0 0 0,1 0 1,-1-1-1,0 1 0,1-1 0,-1 1 0,0-1 0,1 0 1,-1 1-1,1-1 0,-1 0 0,1 0 0,-1 0 0,1 0 1,-1 0-1,0 0 0,1-1 0,-1 1 0,1 0 0,-1-1 1,3 0-1,1-1 80,-1 0 0,1-1 1,0 1-1,-1-1 0,0 0 0,0 0 1,1 0-1,-2 0 0,1-1 0,5-6 1,-5 4-15,0-1 1,-1 1 0,0-1-1,-1 1 1,1-1 0,-1 0 0,-1 0-1,1 0 1,-1 0 0,0 0-1,-1-8 1,1-3 2,-2 1 0,0 0 1,-5-23-1,4 32-139,0-1 0,0 1 1,-1 0-1,0 0 1,0 0-1,-1 1 0,0-1 1,-9-11-1,11 16 23,0 1 0,0-1 0,0 1 0,-1 0 0,1-1 1,-1 1-1,1 1 0,-1-1 0,0 0 0,0 1 0,0-1 0,0 1 0,0 0 0,0 0 0,0 0 1,0 0-1,0 0 0,-1 1 0,1 0 0,0-1 0,0 1 0,-1 1 0,1-1 0,-6 1 1,-4 3-57,13-3 88,0-1 1,0 0-1,0 0 0,0 0 0,0 0 1,0 0-1,0 0 0,0 0 0,0 0 0,0 0 1,0 0-1,0 1 0,0-1 0,0 0 1,0 0-1,0 0 0,0 0 0,0 0 0,0 0 1,0 0-1,0 0 0,0 0 0,0 1 0,0-1 1,0 0-1,0 0 0,0 0 0,0 0 1,0 0-1,0 0 0,0 0 0,0 0 0,0 0 1,1 0-1,-1 0 0,0 0 0,0 0 0,0 1 1,0-1-1,0 0 0,0 0 0,0 0 1,0 0-1,0 0 0,0 0 0,1 0 0,-1 0 1,0 0-1,0 0 0,0 0 0,0 0 0,0 0 1,0 0-1,0 0 0,0 0 0,1 0 1,26 4-131,-24-4 49,4 1-1048,0 1-1,0-1 0,0 1 1,0 1-1,0 0 1,12 6-1,7 7-1741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8:41.47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 5 3328,'-10'-5'1504,"7"10"-1312,-2-2 864,5 6-608,-9 2 608,9 1-608,-9 4-160,9 4-192,-4-4 128,4 4-128,-5-1 96,10 4-96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8:41.47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291 334 3232,'7'-4'3325,"-12"1"-1344,3 2-1808,0 0-1,0 1 0,-1-1 1,1 0-1,0 1 0,0 0 1,-1-1-1,1 1 0,0 0 1,0 0-1,-1 0 0,-2 1 1,-29 6 496,27-5-549,-7 2-85,0 0 0,0 1 0,0 1 0,1 1 1,-1-1-1,2 2 0,-1 0 0,1 1 0,0 0 1,1 0-1,0 1 0,0 1 0,1 0 0,-11 15 1,18-21-54,0 0 0,0 1 1,1-1-1,0 0 0,-1 1 1,2-1-1,-1 1 0,1 0 1,0 0-1,0-1 0,0 1 1,1 0-1,0 7 0,1-9 32,-1 0-1,1 0 0,0 0 0,0 0 1,0-1-1,1 1 0,-1 0 1,1-1-1,0 1 0,0-1 1,0 0-1,0 0 0,1 0 1,-1 0-1,1 0 0,0 0 0,0 0 1,0-1-1,0 0 0,6 4 1,0-1 83,1-1 0,0 0 0,0-1 1,0 0-1,0 0 0,0-1 0,1 0 1,19 0-1,-13-2 71,1 0 1,-1-2-1,0 0 1,28-7-1,-35 6-106,0 0 1,0-1-1,0 0 0,-1-1 1,1 0-1,-1 0 0,0-1 1,-1-1-1,0 1 0,0-1 1,0-1-1,-1 1 0,8-10 1,-2-1-3,-1-1-1,-1 0 1,0-1 0,-1 0 0,7-23 0,-15 37-123,1-1 1,-1 0-1,0 0 1,-1 0 0,0 0-1,1-11 1,-3 31-693,-5 23 0,2-17 688,-1 22 1,3-14-13,0-5 140,2 28 0,1-44 0,-1 0-1,1 0 0,0 0 0,1 0 0,-1 0 0,1-1 1,0 1-1,1 0 0,4 7 0,-6-11-14,0-1 0,0 0 0,0 1 0,1-1 0,-1 0 0,0 0 0,1 0 0,-1 0 0,1 0-1,-1 0 1,1 0 0,0 0 0,-1 0 0,1-1 0,0 1 0,0-1 0,-1 0 0,1 1 0,0-1 0,0 0 0,-1 0-1,1 0 1,0 0 0,0 0 0,0 0 0,-1-1 0,1 1 0,0-1 0,0 1 0,-1-1 0,1 0 0,0 1 0,-1-1-1,1 0 1,-1 0 0,1 0 0,-1 0 0,0 0 0,1-1 0,1-1 0,5-7 134,0 0 0,0-1 0,11-22 1,14-37-70,-33 70-111,6-11-73,-2 0 1,1 0 0,-1 0-1,-1-1 1,0 1 0,2-22-1,-5 33 63,0 0 0,0 0 0,0 0 0,0 0 1,0 0-1,0 0 0,0 0 0,0 0 0,0-1 0,0 1 0,0 0 0,0 0 0,0 0 0,0 0 0,0 0 0,0 0 0,0 0 0,0-1 1,0 1-1,0 0 0,0 0 0,0 0 0,0 0 0,0 0 0,0 0 0,0 0 0,0 0 0,-1 0 0,1 0 0,0 0 0,0-1 1,0 1-1,0 0 0,0 0 0,0 0 0,0 0 0,0 0 0,0 0 0,-1 0 0,1 0 0,0 0 0,0 0 0,0 0 0,0 0 0,0 0 1,-5 4-266,-3 7 30,4 2 233,1 0-1,1-1 1,0 1-1,0 0 1,1 19-1,1-27 27,1 1 0,-1 0 0,1-1 0,0 1 0,0-1 0,0 1 0,1-1 0,0 0 0,0 1 0,0-1 0,1 0 0,0 0 0,0 0 1,0-1-1,4 5 0,-4-6 23,1 0 0,-1 0 0,1 0 0,0-1 0,0 0 0,0 0 0,0 0 0,0 0 0,0 0 0,1-1 0,-1 0 0,1 0 0,-1 0 0,0 0 0,1-1 0,0 0 0,-1 0 0,1 0 0,-1 0 0,1-1 0,-1 0 0,1 0 0,-1 0 1,0 0-1,5-3 0,1 0 56,0 0 0,0-1 0,-1-1 0,0 1 0,0-2 0,0 1 0,-1-1 0,0 0 0,12-14 0,-2-4-54,-1-1 1,-1 0 0,-1-1 0,18-49-1,19-34-285,-51 109 226,-1 0 0,1 0 1,0 0-1,-1 0 0,1 0 0,0 0 1,-1 0-1,1 1 0,0-1 0,0 0 1,-1 0-1,1 1 0,0-1 0,0 1 1,0-1-1,0 1 0,0-1 0,0 1 1,0-1-1,0 1 0,2 0 0,-2 0 5,0 0-1,0 0 1,0 0-1,0 1 1,0-1 0,0 0-1,0 1 1,0-1-1,0 1 1,0-1-1,0 1 1,-1-1-1,1 1 1,0 0-1,0-1 1,-1 1-1,1 0 1,0 0-1,-1 0 1,1 0-1,-1-1 1,1 1-1,-1 0 1,1 2 0,3 5 15,-1 1 0,0-1 0,0 1 0,-1 0 0,0 0 0,0 17 0,-2 60 51,-1-40-108,1-36 90,0-1-1,1 0 1,-1 0-1,2-1 1,-1 1-1,1 0 1,1 0-1,0-1 1,6 15 0,-9-23-19,0 1 0,1 0 1,-1-1-1,0 1 1,1-1-1,-1 1 1,1-1-1,-1 1 1,1-1-1,-1 1 1,1-1-1,-1 1 1,1-1-1,-1 1 1,1-1-1,-1 0 1,1 1-1,0-1 1,-1 0-1,1 0 1,-1 0-1,1 1 0,0-1 1,-1 0-1,1 0 1,0 0-1,-1 0 1,1 0-1,1 0 1,0-1 9,0 1 1,-1-1-1,1 0 1,0 0-1,-1 0 0,1 0 1,0 0-1,-1 0 1,1 0-1,1-3 0,4-3 35,0-1 0,10-16 0,-16 23-59,55-101 78,-20 33-86,-20 38 10,-8 17-184,12-21-1,-19 34 157,2-3-199,-2 6 3,3 8 125,19 54 145,-19-54-58,4 11 24,2-1 0,18 31 0,-24-45-1,0 0 0,1 0 0,0-1 0,0 1-1,1-1 1,-1 0 0,1-1 0,0 1 0,0-1 0,1 0-1,13 5 1,-13-6 10,1 0 0,0 0 0,1-1 0,-1 0 0,0-1 0,1 0 0,-1 0 0,0-1 0,1 0 0,-1 0 0,1-1 0,-1 0 0,0-1 0,0 0 0,1 0 0,-1 0 0,0-1 0,-1-1 0,1 1 0,-1-1 0,1 0 0,-1-1 0,0 0 0,-1 0 0,1 0 0,-1-1 0,0 0 0,6-9 0,3-8 172,-1-1 0,-1 0 0,11-33 1,-18 42-188,-5 13-58,1-1 1,-1 1-1,0-1 0,0 1 1,0-1-1,0 0 0,-1 0 1,1 1-1,-1-1 0,0 0 1,0 0-1,0 0 0,0 1 1,0-1-1,0 0 0,-1 0 1,1 0-1,-2-4 0,1 7 43,1 0-1,0 0 1,0 0-1,0 0 1,0 0-1,0 0 0,0-1 1,0 1-1,-1 0 1,1 0-1,0 0 1,0 0-1,0 0 1,0 0-1,0 0 1,0 0-1,-1 0 1,1 0-1,0 0 1,0 0-1,0 0 1,0 0-1,0 0 1,-1 0-1,1 0 1,0 0-1,0 0 0,0 0 1,0 0-1,-1 0 1,1 0-1,0 0 1,0 0-1,0 0 1,0 0-1,0 0 1,0 0-1,-1 0 1,1 0-1,0 1 1,0-1-1,0 0 1,0 0-1,0 0 1,0 0-1,0 0 1,-10 11-123,-6 14 59,9-8 51,1 0 0,0 0 0,1 0 0,1 1 0,1 0 0,0 0 0,0 28 0,4-38 66,-1 0 1,1-1 0,0 1 0,1-1-1,-1 1 1,7 13 0,-7-18-41,-1-1 0,1 0 0,0 0 0,1 0 0,-1 1 0,0-1 0,1-1 0,-1 1 1,1 0-1,-1 0 0,1 0 0,0-1 0,0 1 0,0-1 0,0 1 0,0-1 0,0 0 0,0 0 0,0 0 0,0 0 0,1 0 1,-1-1-1,0 1 0,1-1 0,3 1 0,-2-1 8,1 0 0,-1-1 0,1 0 0,-1 0 0,1 0 0,-1 0 0,0-1 0,0 1 1,1-1-1,6-5 0,2-2 30,22-20 1,-25 19-55,23-14 0,-33 23 0,1 0 0,0 1 0,0-1 0,0 0 0,0 1 0,0-1 0,-1 1 0,1 0 0,0-1 0,0 1 0,0 0 0,0-1 0,0 1 0,0 0 0,0 0 0,1 0 0,-1 0 0,0 0 0,0 0 0,0 0 0,0 1 0,0-1 0,0 0 0,0 0 0,0 1 0,0-1 0,0 1 0,-1-1 0,1 1 0,2 0 0,-2 1-1,0-1 1,0 1-1,0 0 0,0-1 1,0 1-1,0 0 1,-1 0-1,1 0 0,0 0 1,-1 0-1,0 0 0,1 0 1,-1 0-1,0 0 0,0 3 1,-5 108 122,5-112-93,0 1 0,0-1 0,0 1 0,0 0 0,1-1 0,-1 1 0,0-1 0,1 1 0,-1-1 0,2 3 0,-2-4 4,1 1 0,-1-1 0,0 1 0,1-1 0,-1 1 0,1-1 0,-1 0 0,1 1 0,-1-1 0,1 1 0,-1-1 0,1 0 0,0 1 0,-1-1 0,1 0-1,-1 0 1,1 0 0,0 1 0,2-1 14,-1 0 0,1-1 0,-1 1 0,1 0 0,-1-1 0,0 1-1,1-1 1,-1 0 0,0 0 0,1 0 0,1-1 0,12-7 9,-1 0 0,0-1 0,17-16 0,-16 13-109,36-23 0,-50 35 40,0 0-1,0 0 1,0 0-1,0 0 1,0 0-1,1 0 1,-1 0-1,0 1 0,1-1 1,-1 1-1,1 0 1,-1 0-1,0 0 1,1 0-1,-1 0 0,1 0 1,-1 1-1,0-1 1,1 1-1,-1-1 1,0 1-1,1 0 1,2 2-1,1 1-23,-1 0-1,1 1 0,-1 0 1,0 0-1,0 1 1,5 7-1,-5-6 112,1 0-1,0-1 0,11 10 0,-15-15-28,-1 1 0,1-1 0,0 0 0,0 0 0,0 0 0,0 0 0,1-1 0,-1 1 1,0 0-1,0-1 0,0 0 0,0 1 0,1-1 0,-1 0 0,0 0 0,3-1 0,-1 1 14,-1-1 0,1 0 0,0 0 0,0-1 0,-1 1 0,1-1 1,-1 0-1,5-3 0,2-2 61,-1 0 0,-1-1 1,1 0-1,13-18 0,-10 10 9,-1 0 0,-1-1 0,-1-1-1,11-26 1,23-83 331,-21 60-208,25-101-35,-32 109-244,-11 48-211,-2 14 95,-3 22 74,-5 59 45,4 89-1,4-122 103,3 0 0,2 0 0,14 50 0,-15-79 27,1 5-1748,6 36 0,-12-53-2298,-4-22 1577,-18-44-1425,2 4 2261,-28-56 1,-61-69 9601,106 175-7936,0-1 142,0 0 0,0 0 0,1 0 0,-1-1 1,-1-3-1,3 6-232,0 1 0,0-1 0,0 0 0,-1 1-1,1-1 1,0 1 0,0-1 0,0 0 0,0 1 0,1-1 0,-1 0 0,0 1 0,0-1 0,0 1 0,0-1 0,1 0 0,-1 1 0,0-1 0,1 1 0,-1-1 0,0 1 0,1-1 0,-1 1-1,0-1 1,1 1 0,-1-1 0,1 1 0,-1 0 0,1-1 0,-1 1 0,1 0 0,0-1 0,-1 1 0,1 0 0,12-5 91,-1 2 0,0 0 1,1 0-1,-1 1 0,21 0 1,-17 1-69,31-1 25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8:41.47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245 1036 2144,'-2'1'838,"6"2"-192,-3-2-532,0-1-1,0 1 1,0-1 0,0 0 0,0 1 0,0-1-1,0 0 1,0 0 0,0 0 0,0 0 0,0 0 0,0 0-1,2 0 1,1-1 133,-1 1 1,1-1-1,0 0 0,0 0 0,-1 0 0,1-1 1,-1 1-1,1-1 0,-1 0 0,0 0 0,1 0 1,-1-1-1,0 1 0,-1-1 0,1 1 1,4-7-1,3-6 48,0 0 1,-2-1-1,11-26 1,17-60 69,-34 95-339,114-394 838,-114 391-801,0 3-6,0 0-1,0 0 0,-1 0 1,0 0-1,0-1 1,-1 1-1,0 0 0,-1-12 1,1 19-59,0 0-1,0 0 1,0 0 0,0 0 0,0 0 0,0 0 0,0 0 0,-1 0 0,1 0 0,0 0 0,0 0 0,0 0 0,0 0 0,0 1 0,0-1 0,0 0-1,0 0 1,0 0 0,0 0 0,0 0 0,0 0 0,0 0 0,0 0 0,0 0 0,0 0 0,0 0 0,0 0 0,-1 0 0,1 0 0,0 0-1,0 0 1,0 0 0,0 0 0,0 0 0,0 0 0,0 0 0,0 0 0,0 0 0,0 0 0,0 0 0,0 0 0,0 0 0,0 0 0,-1 0 0,1 0-1,0 0 1,0 0 0,0 0 0,0 0 0,0 0 0,0 0 0,0 0 0,0 0 0,0-1 0,0 1 0,0 0 0,0 0 0,0 0 0,0 0-1,0 0 1,0 0 0,0 0 0,0 0 0,0 0 0,0 0 0,0 0 0,-6 6-108,0 0 1,1 1-1,0-1 1,1 1-1,-1 0 0,-5 14 1,7-15 71,-82 189-180,26-54 329,11-38 52,-53 117 618,-44 159 152,127-329-574,-9 32 536,26-78-804,1-3-53,-1 0-1,1 0 0,-1 0 0,1 0 1,0 1-1,-1-1 0,1 0 1,0 0-1,0 1 0,0-1 0,0 0 1,0 0-1,0 0 0,0 1 1,1-1-1,-1 0 0,0 0 0,1 0 1,-1 1-1,1-1 0,0 1 1,-1-1-25,1-1 1,-1 0-1,0 0 1,1 0-1,-1 1 1,0-1-1,1 0 1,-1 0-1,0 0 1,1 0-1,-1 0 1,0 1-1,1-1 1,-1 0-1,0 0 1,1 0-1,-1 0 1,0 0-1,1 0 1,-1 0-1,0 0 1,1-1-1,-1 1 1,1 0-1,-1 0 1,0 0-1,1 0 1,-1 0-1,0 0 1,1-1 0,-1 1-1,0 0 1,0 0-1,1-1 1,-1 1-1,12-14 198,-8 9-93,40-47 209,92-107-216,-94 114-137,86-101 14,23-76 101,-138 202-60,173-241-99,-124 187 81,-15 20 69,66-103 0,-85 109-172,-3-1-1,-1-1 1,-3-1-1,-2-1 1,16-68 0,-35 109-210,0 11 293,0 0 0,0 0 1,-1 0-1,1 0 0,0 0 1,0 0-1,0 0 0,-1 0 1,1 0-1,0 0 0,0 0 1,0 0-1,0 0 1,-1 0-1,1 0 0,0 0 1,0 0-1,0 0 0,0 0 1,-1 0-1,1 1 0,0-1 1,0 0-1,0 0 0,0 0 1,0 0-1,0 0 0,-1 0 1,1 1-1,0-1 0,0 0 1,0 0-1,0 0 0,-17 27-360,-80 158 28,55-106 387,-33 94 1,57-123 45,2 1 1,2 1 0,-8 61 0,20-99 0,1 0 0,0 0 0,1 0 0,1 0 0,0 0 0,1 0 0,4 19 0,-5-29-54,0 1 1,1-1 0,0 0-1,-1 0 1,1 1 0,1-1-1,-1-1 1,1 1 0,-1 0 0,1-1-1,0 1 1,0-1 0,1 0-1,-1 0 1,1 0 0,-1 0-1,1-1 1,0 1 0,0-1 0,0 0-1,1 0 1,-1 0 0,0-1-1,1 0 1,5 1 0,-4-1-7,-1-1 1,1 0-1,0 0 1,-1 0-1,1-1 0,0 0 1,-1 0-1,1 0 1,-1-1-1,0 0 1,1 0-1,-1 0 1,8-6-1,0 0 61,-1 0-1,0-1 1,20-21-1,-17 15-79,-1-1-1,-1-1 1,-1 0-1,16-29 1,29-78 110,-39 88-497,-17 28 159,-3 7 5,1 2 185,0 0 1,0 0-1,1-1 1,-1 1-1,0 0 0,0 0 1,0 0-1,1 1 1,-1-1-1,0 2 0,-12 25-56,2 0 0,1 1 0,-11 58 0,19-77 97,-1 6-52,1 0 0,-1 17 0,3-30 61,0 1 0,0 0 1,1 0-1,-1 0 0,1-1 0,0 1 0,0 0 0,0 0 0,0-1 1,1 1-1,-1-1 0,1 1 0,0-1 0,3 4 0,-4-6-6,0 0 1,0 0-1,0 0 0,0 0 0,0 0 0,1-1 0,-1 1 0,0 0 0,0-1 0,1 1 0,-1-1 0,0 1 0,1-1 0,-1 1 0,1-1 0,-1 0 0,1 0 0,-1 0 0,0 0 0,1 0 0,-1 0 0,1 0 0,-1 0 0,1-1 0,-1 1 0,0 0 0,1-1 0,-1 1 0,0-1 0,1 0 0,-1 1 0,0-1 0,0 0 0,0 0 0,0 0 0,2-1 0,2-3 13,0 1 0,0-1 0,-1 0 0,1 0-1,-1 0 1,6-11 0,-2 0 81,-1 0-1,0-1 1,8-34-1,5-57 73,-19 99-203,0-1 1,-1 1-1,-1-14 0,1 20-25,0-1 0,-1 1 0,0-1 0,1 1 0,-1-1 0,-1 1 0,1 0 0,0-1 0,-1 1 0,0 0 0,0 0 0,-2-3 0,4 6 31,-1-1-1,1 0 1,-1 0 0,0 1 0,1-1 0,-1 0-1,0 1 1,1-1 0,-1 1 0,0-1 0,0 1-1,0-1 1,1 1 0,-1 0 0,0-1 0,0 1-1,0 0 1,0 0 0,0 0 0,0-1 0,0 1-1,0 0 1,0 0 0,1 0 0,-1 0 0,0 1-1,0-1 1,0 0 0,0 0 0,0 0 0,0 1-1,0-1 1,1 1 0,-1-1 0,0 0 0,0 1-1,0 0 1,1-1 0,-1 1 0,-1 1 0,0 0-10,0 0 0,0 1 0,0 0 1,0 0-1,0-1 0,1 1 0,0 0 1,-1 0-1,-1 6 0,3-8 19,0 0 0,0 0 0,-1 0 0,1 0 0,0 0 0,0 0 0,0 0 0,0 0 0,0 0-1,0 0 1,1 0 0,-1 1 0,0-1 0,0 0 0,1 0 0,-1 0 0,1 0 0,-1 0 0,1-1 0,-1 1 0,1 0 0,1 1 0,-1 0 8,1-1 0,-1 0 0,1 0 1,0 0-1,0 0 0,0 0 0,-1 0 0,1 0 1,0-1-1,0 1 0,3 0 0,5 0 13,1 0 0,-1 0 0,18-2 0,-27 1-21,80-7 266,106-24 0,-172 28-320,0 0-1,22 0 0,-36 3 51,0 0 0,0 0 0,0 0 0,0 0 0,0 1 0,0-1 0,0 0 0,0 0 1,0 1-1,0-1 0,0 1 0,0-1 0,0 1 0,0-1 0,0 1 0,-1 0 0,1-1 0,0 1 0,0 0 0,-1 0 1,1-1-1,0 1 0,-1 0 0,1 0 0,-1 0 0,1 0 0,-1 0 0,1 0 0,-1 0 0,0 0 0,0 0 0,1 0 1,-1 0-1,0 1 0,1 5 1,-1-1 0,0 0-1,0 0 1,-3 10 0,3-12 35,-4 18 88,-1 0-1,-9 23 0,9-31-67,0 0 0,1 0 0,1 1 0,0-1 0,1 1 0,0 0 0,2 28 0,0-43-34,0 1 0,0 0 0,0 0 0,0 0 1,0 0-1,0-1 0,0 1 0,0 0 0,1 0 0,-1 0 0,0-1 0,1 1 0,-1 0 0,0 0 0,1-1 1,-1 1-1,1 0 0,-1-1 0,1 1 0,0 0 0,-1-1 0,1 1 0,0-1 0,-1 1 0,1-1 0,0 0 1,0 1-1,-1-1 0,1 0 0,0 1 0,0-1 0,-1 0 0,1 0 0,0 1 0,0-1 0,0 0 0,0 0 0,0 0 1,-1 0-1,1 0 0,0-1 0,1 1 0,1-1 20,0 0 0,0 0-1,-1 0 1,1-1 0,0 1 0,-1-1 0,1 1-1,-1-1 1,1 0 0,-1 0 0,0 0 0,3-4-1,17-25-7,-2-1 0,-2 0 0,18-41 0,-22 44-38,-6 9-102,-7 16 45,1-1 0,0 0 1,0 0-1,1 1 0,4-8 1,-7 12 59,0 0 1,0 0 0,0 0-1,0 0 1,0-1-1,0 1 1,0 0 0,1 0-1,-1 0 1,0 0-1,0 0 1,0-1 0,0 1-1,0 0 1,0 0-1,1 0 1,-1 0 0,0 0-1,0 0 1,0 0-1,0 0 1,0 0 0,1 0-1,-1-1 1,0 1-1,0 0 1,0 0-1,1 0 1,-1 0 0,0 0-1,0 0 1,0 0-1,0 0 1,1 0 0,-1 0-1,0 1 1,0-1-1,0 0 1,0 0 0,1 0-1,-1 0 1,0 0-1,0 0 1,0 0 0,0 0-1,0 0 1,1 0-1,-1 1 1,0-1 0,0 0-1,0 0 1,4 14-150,-3 19 64,-1-32 86,1 30 19,8 51 1,-9-80 0,0 0 1,0 0-1,1 0 1,0 0-1,-1 0 1,1-1-1,0 1 1,0 0-1,0-1 1,0 1-1,0 0 1,2 2-1,-3-4 1,1 0-1,-1 1 0,1-1 1,-1 0-1,0 0 1,1 1-1,-1-1 0,1 0 1,-1 0-1,1 0 0,-1 0 1,1 1-1,-1-1 0,0 0 1,1 0-1,-1 0 1,1 0-1,-1 0 0,1 0 1,-1 0-1,2-1 0,-1 1 12,0-1 0,0 1 0,0-1 0,0 1 0,0-1 0,0 0 0,-1 0 0,1 1 0,0-1 0,0 0 0,0 0 0,1-2 0,3-5 13,-1-1-1,1 0 0,-1 0 0,4-15 0,5-9-5,27-72-139,-38 100 71,0 1 1,0 0-1,1 0 1,0 0-1,0 1 1,0-1 0,4-3-1,-7 6 23,1 0-1,0 0 0,0 1 1,0-1-1,0 0 1,0 0-1,0 1 1,0-1-1,0 1 1,1-1-1,-1 1 0,0 0 1,0-1-1,0 1 1,1 0-1,-1 0 1,0-1-1,0 1 1,0 0-1,1 1 0,-1-1 1,0 0-1,0 0 1,1 0-1,-1 1 1,0-1-1,0 0 1,0 1-1,0-1 1,0 1-1,2 1 0,13 10-49,-10-7 62,-1-1 0,1 1-1,0-1 1,1-1 0,9 5-1,-8-5 28,0-1 0,-1 0 0,1-1 0,0 1 0,0-2-1,0 1 1,0-1 0,0 0 0,0-1 0,0 0 0,0 0 0,0-1-1,12-3 1,3-4 102,1-2 0,41-24 0,-64 34-129,14-8 7,-2-1 0,1-1 0,16-17 0,-14 13-29,21-16 0,-28 25-56,-6 5 35,-1-1 0,1 1 0,-1-1 0,1 0 0,-1 0 0,3-3 0,26 32-122,-29-24 182,0-1 1,0 1-1,-1 0 0,1 0 1,-1 0-1,0 0 0,0 0 0,0 0 1,-1 0-1,1 1 0,-1-1 1,1 6-1,-1-2 9,0 1-1,-1-1 1,1 0-1,-2 0 1,-1 8 0,-22 44 70,24-53-46,-1 0 0,0 1 0,0-1-1,-1 0 1,0 0 0,0 0 0,0-1 0,0 1 0,-1-1 0,-5 6 0,8-10-35,0-1-1,0 1 1,0 0 0,0-1-1,0 1 1,0-1 0,0 1-1,0-1 1,0 0-1,0 1 1,0-1 0,0 0-1,0 0 1,0 0 0,0 0-1,-1 0 1,1 0 0,0 0-1,0 0 1,0 0 0,0 0-1,0-1 1,0 1-1,0 0 1,-2-2 0,-1 0 26,0 0 0,0-1 0,1 1 0,-7-6 0,10 8-40,-6-6 13,1-1 0,0 1 1,0 0-1,0-1 0,1 0 0,-6-13 1,-4-6 2,2 1 74,25 27 149,0 3-160,-1 0 0,0 2 0,-1-1 0,0 1 0,0 1 0,11 9 0,6 4 32,-18-15-418,-1 1 0,10 11 0,-5-2-302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8:41.47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28 369 3072,'-8'11'1153,"-11"11"4622,19-22-5653,0 1-1,0-1 1,0 0 0,-1 0 0,1 1 0,0-1 0,0 0 0,0 1-1,0-1 1,4 7 2803,-4-7-2803,0 0 0,1 0-1,-1 0 1,0 1 0,1-1 0,-1 0 0,0 0 0,1 0 0,-1 0-1,0 0 1,1 0 0,-1 0 0,0 0 0,1 0 0,-1 0 0,0 0-1,1 0 1,-1 0 0,6-2 62,-1 0 0,1-1 0,-1 1 0,0-1 0,0 0-1,0 0 1,-1-1 0,1 0 0,-1 1 0,0-1 0,0-1 0,0 1 0,0-1 0,4-6-1,3-8-160,0-1 0,11-29 0,-10 23 307,20-40-200,-14 29-224,24-63 0,-41 97 18,0 0 0,-1 0 1,1 0-1,0 0 0,-1 0 0,0-1 1,0 1-1,0 0 0,0-4 0,0 7 68,0 0-1,0 0 1,0-1-1,0 1 1,0 0 0,0 0-1,0 0 1,-1 0-1,1 0 1,0 0-1,0 0 1,0 0-1,0 0 1,0-1-1,0 1 1,0 0-1,0 0 1,-1 0-1,1 0 1,0 0-1,0 0 1,0 0-1,0 0 1,0 0-1,0 0 1,0 0-1,-1 0 1,1 0-1,0 0 1,0 0-1,0 0 1,0 0-1,0 0 1,0 0-1,-1 0 1,1 0-1,0 0 1,0 0-1,0 0 1,0 0-1,0 0 1,0 0-1,0 1 1,-1-1-1,1 0 1,0 0-1,0 0 1,0 0 0,0 0-1,0 0 1,0 1-1,-8 8-266,-4 18-54,3 10 334,1 1 1,2-1-1,2 1 0,1 40 1,3-69 52,1 1 0,0 0 1,0 0-1,1-1 0,0 1 0,8 17 1,-9-24-23,0-1 0,0 1 0,1-1 0,-1 0 0,1 1 0,0-1 1,-1 0-1,1 0 0,0 0 0,0 0 0,1 0 0,2 2 0,-3-3-8,0 0 0,0-1 0,0 1 0,-1-1 0,1 1 1,0-1-1,0 0 0,0 0 0,0 1 0,0-1 0,0-1 0,0 1 0,0 0 0,0 0 0,0-1 0,-1 1 0,1-1 0,0 0 0,0 1 0,2-2 0,6-4 77,-1-1 0,0 0 0,0 0 0,-1-1 0,0 0 0,12-15 0,-9 10-45,82-102 43,7-7-489,-99 120 374,3-3-51,0 1-1,0 0 0,0 1 0,10-7 0,-14 9 54,1 1 1,-1 0-1,1-1 0,0 1 0,-1 0 1,1 0-1,-1-1 0,1 1 1,0 0-1,-1 0 0,1 0 0,-1 0 1,1 0-1,0 0 0,-1 0 1,1 0-1,0 0 0,-1 0 0,1 0 1,-1 0-1,1 1 0,0-1 0,0 1-1,0 0-1,0 0 1,-1-1-1,1 1 1,0 0 0,-1 0-1,1 0 1,-1 0-1,1 0 1,-1 0-1,0 0 1,1 0-1,-1 0 1,0 0-1,0 0 1,0 1-1,0-1 1,0 1-1,2 34 130,-6 62 0,0-10 163,7-66-66,-3-22-198,0 1 0,0-1 0,0 1-1,1-1 1,-1 1 0,0 0 0,0-1-1,0 0 1,0 1 0,1-1 0,-1 1 0,0-1-1,0 1 1,1-1 0,-1 1 0,0-1-1,1 0 1,-1 1 0,0-1 0,1 0 0,-1 1-1,1-1 1,-1 0 0,1 1 0,-1-1 0,0 0-1,1 0 1,-1 0 0,1 1 0,-1-1-1,1 0 1,0 0 0,-1 0 0,1 0 0,-1 0-1,1 0 1,-1 0 0,1 0 0,1-1 37,0 0 0,0 0 1,0-1-1,0 1 0,0-1 1,-1 1-1,1-1 0,0 1 1,-1-1-1,0 0 0,3-3 0,12-25 175,-11 21-165,15-31-28,18-29-206,-32 59 79,0 1 1,1 0-1,0 0 1,16-14-1,-22 22 75,-1 0 0,1 0 0,0 1 0,0-1 0,0 0 0,0 0 0,0 1 0,0-1 0,0 1 0,0-1 0,0 1 0,1-1 0,-1 1 0,0 0 0,0 0 0,0-1-1,1 1 1,-1 0 0,0 0 0,0 0 0,0 0 0,1 0 0,-1 1 0,0-1 0,0 0 0,0 0 0,0 1 0,1-1 0,-1 1 0,0-1 0,0 1 0,0 0 0,0-1 0,0 1 0,0 0 0,0-1 0,-1 1 0,1 0 0,2 2 0,1 3-5,1 1 0,-1 0 1,0 0-1,-1 0 0,3 8 0,-1-5 46,-2-2-101,27 52 245,-11-33-2583,4-3-4166,-14-16 4196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8:41.47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102 56 4640,'-70'-20'2112,"48"12"-1824,13 5 672,9-2-576,4-7-160,10 9-128,7-2-1600,7 5 832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8:41.47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8 968 3232,'-1'0'105,"1"0"0,0 0 0,-1 0-1,1 0 1,-1 0 0,1 1 0,0-1 0,-1 0 0,1 0 0,0 0 0,-1 1 0,1-1-1,0 0 1,-1 0 0,1 1 0,0-1 0,-1 0 0,1 1 0,-1 1 920,5-5 517,11-12 295,96-103 1611,-88 89-3297,103-117 477,-70 90-402,-9 9 16,81-104-1,-120 140-308,2-3-161,0 1-1,12-27 1,-22 47-419,-3 9 489,-37 103 336,-16 63 588,51-162-554,-3 14 434,-5 55 0,13-85-550,0 0 1,0 0 0,0 0 0,1 1 0,1 6 0,-2-10-71,0-1 0,0 1 0,1 0 0,-1 0 0,0 0 0,0-1 0,1 1 0,-1 0 0,1-1 0,-1 1 0,0 0 0,1-1 0,-1 1 0,1-1 0,0 1 0,-1 0 0,1-1 0,-1 0 0,1 1 0,0-1 0,-1 1 0,1-1 0,0 0 0,-1 1 0,1-1 0,0 0-1,0 0 1,0 1 0,-1-1 0,1 0 0,0 0 0,0 0 0,-1 0 0,1 0 0,0 0 0,0 0 0,0 0 0,1-1 0,2-1 42,0-1-1,0 1 0,0-1 1,0 0-1,0 0 1,0 0-1,-1-1 0,0 1 1,0-1-1,5-6 0,17-28 120,29-58 0,-5 8-54,62-111 96,-65 104-621,49-143 0,-83 188 56,-200 535 1312,144-313-276,21-74-77,17-74 313,6-23-557,3-12-73,5-15-172,1-1-1,1 1 0,20-35 1,0 9-423,-27 46 167,1 1 0,-1 0 1,1 1-1,1-1 0,-1 1 0,1 0 0,7-5 0,-12 8 106,1 1 1,0-1-1,-1 1 0,1 0 1,0-1-1,0 1 1,-1 0-1,1 0 1,0 0-1,0-1 1,-1 1-1,1 0 0,0 0 1,0 0-1,0 0 1,-1 0-1,1 0 1,0 1-1,0-1 1,0 0-1,-1 0 0,1 0 1,0 1-1,-1-1 1,1 1-1,0-1 1,0 0-1,-1 1 1,1-1-1,-1 1 0,1-1 1,0 1-1,-1 0 1,1-1-1,-1 1 1,1-1-1,-1 1 0,0 0 1,1 0-1,-1-1 1,0 1-1,1 1 1,2 4-4,-1 1 0,0-1 1,3 14-1,-5-18 32,0-1-11,6 26 105,13 41 0,-17-61-19,1-1-1,0 1 0,0 0 1,1-1-1,-1 0 0,1 0 1,1 0-1,-1 0 0,1-1 0,0 1 1,9 6-1,-12-10-36,1-1-1,-1 1 1,1-1-1,0 0 1,0 1-1,0-1 1,0-1-1,0 1 1,0 0-1,0-1 1,0 1-1,0-1 1,0 0-1,3 0 1,-1-1-1,0 1 1,0-1-1,-1-1 1,1 1-1,0-1 0,-1 0 1,1 0-1,4-2 1,1-3-3,-1 1 1,0-1 0,0 0-1,0-1 1,-1 0-1,13-17 1,-11 12-46,-1-1 1,-1 0-1,0-1 0,0 0 1,-2-1-1,0 1 0,5-21 1,-11 34-45,1 1 1,-1-1-1,0 1 1,1-1-1,-1 1 1,0-1-1,0 1 1,0-1 0,-1 1-1,1-1 1,0 1-1,-1-3 1,1 4 28,0 0 0,0 0 0,0-1 0,0 1 0,-1 0 0,1 0 0,0 0 0,0-1 0,0 1 0,0 0 0,-1 0 0,1 0 0,0 0 0,0-1 0,-1 1 0,1 0 0,0 0 0,0 0 0,0 0 0,-1 0 0,1 0 0,0 0 0,0 0 0,-1 0 0,1 0 0,0 0 0,-1 0 0,-10 6-246,8-3 233,1 0 0,0-1 0,0 1 1,0 0-1,0 1 0,1-1 0,-1 0 1,1 0-1,0 1 0,0-1 0,-2 7 1,2 0 42,0 0 0,0 0 0,1 14 1,1-12 60,0-1 0,1 0 0,1 0-1,0 0 1,0-1 0,1 1 0,0-1 0,1 0 0,0 0 0,13 18 0,-14-22-33,0-1 0,1 1 0,-1-1 0,1 0 0,0-1 0,0 1-1,1-1 1,-1 0 0,1-1 0,0 1 0,0-1 0,0 0 0,0-1 0,0 1 0,1-1 0,-1 0 0,1-1-1,0 0 1,11 1 0,-10-2-152,0-1-1,0 0 1,0 0 0,-1-1-1,1 0 1,0 0-1,-1-1 1,1 1-1,-1-2 1,0 1-1,12-9 1,-8 4-837,0-1 1,-1 0-1,0 0 0,-1-1 1,17-22-1,1-5-1163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8:41.47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37 56 6560,'-36'7'2976,"41"-7"-2592,8-4 1216,5 4-960,31-8 928,9 0-896,30-3-192,1 2-320,13-5-64,-4 5-32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5:55.04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308 22 3232,'-26'-21'13409,"25"21"-13216,1 0-36,-1 1 1,0-1 0,1 1-1,-1-1 1,1 1 0,-1-1 0,0 1-1,1-1 1,-1 1 0,1 0 0,-1-1-1,1 1 1,0 0 0,-1 1-1,-1 7 27,1 1-1,1 0 0,0 0 0,0-1 0,1 1 0,2 11 0,1 9 157,25 256 918,-28-258-1042,3 18-21,-2-37-128,-1 0-1,-1-1 1,1 12-1,-1-15-12,0-4-46,0-1 1,0 1-1,-1 0 1,1 0-1,0 0 0,0-1 1,0 1-1,-1 0 0,1 0 1,0-1-1,-1 1 1,1 0-1,0 0 0,-1-1 1,1 1-1,-1 0 0,1-1 1,-1 1-1,0-1 1,1 1-1,-1-1 0,1 1 1,-2 0-1,-18 6 26,5-2 78,8-2-95,-1 0 1,0 0 0,0-1 0,0 0 0,-15 2-1,-6 1-129,-14 2 51,24-4 86,-24 6 1,-31 4 187,91-10-37,-1 0 0,1-2 0,0 0 0,0-1 0,23-2 0,13 0 64,60-4 63,4 1-297,-111 4-191,0 1 0,0-1 0,0 0 0,0-1 0,0 0 0,0 0 0,0 0 0,6-3 0,7-3-3318,4-33-10704,-10 15 10927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8:41.47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405 84 3136,'-5'-36'1429,"4"33"-1368,0 0 172,1 1 0,-1-1 0,1 1 1,0-1-1,0 0 0,0 1 0,0-1 0,0 0 0,0 1 0,1-1 1,1-3-1,-2 5-100,0 1 0,0-1 0,0 1 0,0-1 0,0 1 0,0 0 0,1-1 1,-1 1-1,0-1 0,0 1 0,0-1 0,-1 1 0,1 0 0,0-1 0,0 1 0,0-1 0,0 1 1,0-1-1,0 1 0,-1-1 0,-2 2 1164,-2 6-744,-22 73 1544,-1 5-1031,0-19-245,-38 64 0,-51 72 411,78-124-451,-41 118 1,75-180-86,6-15-408,1-3-42,16-26 306,-11 16-569,7-6-3,1 1-1,0 1 1,1 0-1,1 1 1,24-17-1,-25 22-37,-1 0-1,18-8 0,-25 14 22,0 1-1,1-1 1,-1 2 0,1-1 0,-1 1-1,11-1 1,-15 3 22,-1 0 0,1 0-1,0 1 1,0-1 0,0 1 0,-1-1 0,1 1-1,0 1 1,-1-1 0,1 0 0,-1 1 0,1 0 0,-1-1-1,0 1 1,0 1 0,0-1 0,0 0 0,0 1-1,0 0 1,-1-1 0,1 1 0,-1 0 0,0 0-1,0 1 1,0-1 0,0 0 0,0 1 0,-1-1-1,1 1 1,-1-1 0,0 1 0,1 6 0,-1 3 42,1 0 1,-1 0-1,-1 0 0,-1 0 1,0 0-1,-4 22 1,3-27-5,0 1 0,-1 0 1,0-1-1,0 1 0,-1-1 0,0 0 1,-1 0-1,0 0 0,0-1 0,-11 12 1,7-10 41,0-1-1,0 0 1,-1-1 0,0 0 0,0 0 0,-1-1 0,0-1 0,0 1 0,-13 3 0,9-5-25,0 0 0,0-1 0,0-1 0,0 0 1,0-1-1,0-1 0,-17-1 0,-16-5 275,155-11-662,-65 11 412,0-1 0,-1-2 1,0-2-1,73-30 0,-11-10-20,97-64 0,-134 75 30,30-19-16,-91 55-154,1-1 0,-1 0 1,5-7-1,-9 11-76,-46 40 129,3 3-1,-72 88 0,101-114 131,-30 42 145,39-52-164,0 1 0,0 0 1,1 0-1,0 1 0,0-1 0,-2 15 1,4-21-55,1-1 0,0 1 0,0-1 0,0 1 0,0-1 0,0 1 0,0-1 0,0 1 0,0-1 0,0 1 0,0-1 0,0 1 0,0-1 0,1 1 0,-1-1 0,0 1 0,0-1 0,0 0 0,1 1 0,-1-1 0,0 1 0,1-1 0,-1 0 0,0 1 0,1-1 0,-1 0 0,0 1 0,1-1 0,-1 0 0,1 1 0,-1-1 0,0 0 0,1 0 0,-1 0 0,1 1 0,-1-1 1,1 0-1,-1 0 0,1 0 0,-1 0 0,1 0 0,-1 0 0,1 0 0,-1 0 0,1 0 0,-1 0 0,1 0 0,-1 0 0,1 0 0,-1 0 0,1-1 0,0 1 0,26-9 426,-18 4-395,0 1 0,-1-2 0,0 1 0,1-1 0,-2 0 0,10-10 0,-1-1-26,20-28 1,-18 17 15,-1 0-1,24-57 1,0 2-277,-36 71 103,2-2-253,-6 13 164,-1 9 13,-3 8 208,1 1 0,1 0 1,1-1-1,0 1 1,4 25-1,-2-33 53,-1 0-1,2 1 0,-1-1 1,1 0-1,1-1 0,-1 1 1,2 0-1,-1-1 0,1 0 1,0 0-1,9 9 0,-12-14-17,0-1 1,1 1-1,-1-1 0,1 0 0,-1 0 0,1 0 1,0 0-1,0 0 0,-1-1 0,1 1 0,1-1 1,-1 0-1,0 0 0,0 0 0,0 0 0,1-1 1,-1 1-1,0-1 0,0 0 0,1 0 0,-1 0 1,0 0-1,1-1 0,-1 1 0,0-1 0,0 0 1,1 0-1,-1 0 0,0 0 0,0 0 0,0-1 1,0 0-1,4-2 0,2-3 6,1-1 0,-1 0 1,0-1-1,0 0 0,-1 0 0,-1-1 1,12-17-1,51-93 3,-30 50-44,-30 52-111,11-28-1,-21 46 110,0-1-1,0 1 1,0 0 0,0 0-1,0 0 1,0 0-1,1 0 1,-1 0-1,0-1 1,0 1 0,0 0-1,0 0 1,0 0-1,0 0 1,0 0 0,0-1-1,0 1 1,0 0-1,0 0 1,0 0-1,0 0 1,0 0 0,0-1-1,0 1 1,0 0-1,0 0 1,0 0-1,0 0 1,0 0 0,0-1-1,0 1 1,0 0-1,-1 0 1,1 0-1,0 0 1,0 0 0,0 0-1,0-1 1,0 1-1,0 0 1,0 0 0,-1 0-1,1 0 1,0 0-1,0 0 1,0 0-1,0 0 1,0 0 0,-1 0-1,1 0 1,0-1-1,0 1 1,0 0-1,0 0 1,0 0 0,-1 0-1,1 0 1,0 0-1,0 0 1,0 1 0,0-1-1,0 0 1,-1 0-1,1 0 1,0 0-1,0 0 2,-1 0-1,1 0 1,-1 0-1,1 0 1,0 1-1,-1-1 1,1 0-1,0 0 1,-1 0-1,1 1 1,0-1-1,-1 0 1,1 0-1,0 1 1,0-1-1,-1 0 1,1 1-1,0-1 1,0 0-1,-1 1 1,1-1-1,0 1 1,0 0-1,1 4-8,0 1 0,0 0 0,1-1-1,0 1 1,0-1 0,1 1 0,-1-1 0,1 0-1,4 6 1,8 15-46,42 111 36,-54-131 43,0 1 1,0-1 0,1-1 0,-1 1 0,1 0-1,0-1 1,1 0 0,0 0 0,-1 0-1,1-1 1,10 7 0,-13-10 6,0 0-1,0 0 1,0-1 0,0 1 0,1-1-1,-1 1 1,0-1 0,0 0 0,0 0-1,1 0 1,-1 0 0,0 0 0,0 0-1,0-1 1,1 1 0,-1-1 0,4-1-1,3-2 59,1 0-1,12-8 1,-12 5-52,1 0 0,-1-1 0,17-17 0,0 0-22,0-1-30,40-49 0,-10 8-105,-37 40 208,-10 10-306,-10 17 216,0-1 1,0 1-1,0 0 0,1 0 0,-1 0 1,0-1-1,0 1 0,0 0 0,0 0 0,0 0 1,0 0-1,0 0 0,0-1 0,0 1 1,0 0-1,1 0 0,-1 0 0,0 0 0,0 0 1,0-1-1,0 1 0,0 0 0,1 0 0,-1 0 1,0 0-1,0 0 0,0 0 0,0 0 1,1 0-1,-1 0 0,0 0 0,0 0 0,0 0 1,1 0-1,-1 0 0,0 0 0,0 0 1,0 0-1,0 0 0,1 0 0,-1 0 0,0 0 1,0 0-1,1 0 0,0 11-136,1 6 99,9 32-5,8 75 0,-18-108 54,0-3 13,0 1 0,1 0 1,0 0-1,1-1 1,1 1-1,4 12 1,-7-24 6,0 1 1,0-1 0,1 0 0,-1 0-1,0 1 1,1-1 0,-1 0 0,1 0-1,0-1 1,-1 1 0,1 0 0,3 1-1,-3-2-19,-1 0 1,1-1-1,0 1 0,0-1 0,0 0 0,0 0 0,0 1 0,0-1 0,0 0 0,0-1 0,0 1 0,-1 0 0,1 0 0,0-1 0,3 0 0,19-5 64,0-1 0,0-1 0,35-18 0,-18 6-212,-39 20 158,1 0 0,-1 0 1,0 0-1,0 0 0,1 0 0,-1-1 0,0 1 1,3-2-1,7-4 36,0-1 0,0 0-1,0-1 1,-1 0 0,0-1 0,14-15 0,51-66 36,-24 25-116,-50 63 8,0 0 1,0 0-1,0-1 0,0 1 0,0-1 1,-1 1-1,1-1 0,-1 0 0,0 0 0,1 1 1,0-6-1,-2 8 13,0 0 0,0 0 0,0-1 0,0 1 0,0 0-1,0 0 1,0 0 0,0 0 0,0 0 0,-1 0 0,1 0 0,0 0 0,0 0 0,0 0 0,0 0 0,0 0 0,0 0-1,0 0 1,0 0 0,0-1 0,0 1 0,0 0 0,0 0 0,-1 0 0,1 0 0,0 0 0,0 0 0,0 0 0,0 0 0,0 0-1,0 0 1,0 0 0,0 0 0,0 0 0,0 0 0,-1 0 0,1 0 0,0 0 0,0 0 0,0 1 0,0-1 0,0 0-1,0 0 1,0 0 0,0 0 0,0 0 0,0 0 0,0 0 0,0 0 0,-1 0 0,1 0 0,0 0 0,0 0 0,0 0 0,0 0-1,0 0 1,0 1 0,0-1 0,0 0 0,0 0 0,0 0 0,0 0 0,0 0 0,0 0 0,0 0 0,0 0 0,-5 7-120,4-7 87,-5 9 6,-1 0 0,2 0 0,-1 0-1,1 1 1,1 0 0,0 0 0,-5 20 0,5-12 72,0 0 0,1 1 1,0 34-1,4-46-28,-1 0 0,1 1 0,0-1-1,1 0 1,0 0 0,4 11 0,-5-14 13,1-1 0,-1 0 1,1 0-1,0 0 0,0 0 0,0 0 1,0 0-1,0 0 0,1 0 0,-1-1 1,1 0-1,0 1 0,0-1 0,0 0 1,3 2-1,-4-4-2,1 1 1,-1 0-1,1-1 1,0 1-1,-1-1 0,1 0 1,-1 0-1,1 0 1,0 0-1,-1-1 1,1 1-1,-1-1 0,1 1 1,0-1-1,-1 0 1,0 0-1,1 0 1,-1 0-1,4-3 0,3-2 11,0 0-1,-1 0 1,10-11 0,-2 1 16,-1 0 1,24-37 0,17-40 123,-40 66-198,-14 24-20,0-1 0,-1 0 0,1 1 0,-1-1 0,0 0 0,0 0 0,0 0 0,0 0 0,-1 0 0,1-8 0,-8 26-325,2-4 218,1 3 121,1 0 0,1 1 0,0-1 0,1 1 0,0-1 0,1 1 0,2 20 0,-1-25 27,0 0 1,1 0-1,3 13 0,-5-20 23,1 0 1,0 1 0,0-1-1,0 0 1,1 0 0,-1 1-1,0-1 1,1 0 0,-1 0-1,1 0 1,0-1-1,-1 1 1,1 0 0,0-1-1,0 1 1,0-1 0,4 2-1,-1-1 30,0 0 0,0-1 1,0 0-1,1 0 0,-1 0 0,0-1 0,1 0 0,-1 0 0,0 0 0,1 0 0,-1-1 1,0 0-1,7-2 0,8-3-93,39-18 0,-38 15 103,82-32-11,-81 34-31,1 0-1,36-5 1,-54 12 24,-1-1 0,1 1 0,-1 0 0,1 0 0,-1 1 0,1-1 1,-1 1-1,0 0 0,1 0 0,-1 1 0,0-1 0,0 1 0,0 0 1,0 0-1,0 0 0,0 1 0,4 3 0,-1 1 74,1 0-1,-1 1 0,0 0 1,-1 0-1,0 1 1,7 11-1,-4-5 143,0-1 0,15 17 0,3-5-1073,-22-22-447,1 0 1,0 0-1,10 4 0,-7-3-862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8:41.47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 24 6560,'-23'-23'2976,"23"26"-2592,5-3-1696,5 5 640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8:41.48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232 17 5408,'9'-17'2432,"4"20"-2112,-13 2 1376,5 4-992,-10 2 1472,5 1-1216,-17 4 768,3 4-992,-21 3-161,4 1-383,-13 7 96,3 1-192,1-4 192,9-1-192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8:41.48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13 508 4480,'0'1'56,"-7"4"1351,7-5-1370,0 0 0,0 0 0,-1 0 0,1 0-1,0 0 1,0 0 0,-1 0 0,1 0-1,0 0 1,0 0 0,0-1 0,-1 1-1,1 0 1,0 0 0,0 0 0,0 0-1,-1 0 1,1-1 0,0 1 0,0 0-1,0 0 1,0 0 0,0-1 0,0 1-1,-1 0 1,1 0 0,0 0 0,0-1 0,0 1-1,0 0 1,0-1 0,0 1 44,0 0 1,0-1-1,0 1 1,0 0-1,0-1 1,0 1-1,0 0 1,0 0-1,0-1 1,0 1-1,0 0 1,0-1-1,1 1 1,-1 0-1,0 0 1,0-1-1,0 1 1,0 0-1,1 0 1,-1-1-1,0 1 1,0 0-1,0 0 1,1-1-1,-1 1 1,0 0-1,0 0 1,1 0-1,-1 0 1,1-1-1,3-2 497,5-12 344,0 0 1,-1 0 0,7-20-1,6-12-138,-3 12-200,1 1 0,1 1 0,29-37 0,-26 44-278,1 1 1,2 2-1,0 0 0,1 2 1,1 0-1,38-20 0,-56 36-259,-8 3-42,1 0 1,0 1-1,-1 0 1,1-1-1,0 1 0,0 0 1,0 0-1,0 0 1,0 1-1,3-1 1,-5 1-13,0 0 0,-1 0 0,1 0 0,-1 0 0,1 0 0,0 0 0,-1 1 0,1-1 1,-1 0-1,1 0 0,-1 0 0,1 1 0,-1-1 0,1 0 0,-1 1 0,1-1 0,-1 1 0,1-1 0,-1 0 1,0 1-1,1-1 0,-1 1 0,0-1 0,1 1 0,-1-1 0,0 1 0,0-1 0,1 1 0,-1 0 0,0-1 0,0 1 1,0-1-1,0 1 0,0-1 0,0 1 0,0 0 0,0-1 0,0 1 0,0-1 0,0 2 0,-6 25-22,4-21 11,-18 66 67,-38 86-1,48-135 10,8-18-9,-1 2 40,1-1 0,-1 0 0,1 1 0,1 0 0,-1-1 0,0 9 0,2-14-53,0 0 0,0 0 0,0-1 0,0 1-1,0 0 1,0-1 0,0 1 0,0 0 0,1 0 0,-1-1 0,0 1 0,0 0 0,1-1 0,-1 1 0,1 0 0,-1-1 0,1 2 0,0-2-19,-1 1 1,0-1-1,1 0 1,-1 0-1,1 0 1,-1 0-1,1 0 1,-1 1-1,0-1 1,1 0-1,-1 0 1,1 0-1,-1 0 1,1 0-1,-1 0 1,0 0-1,1-1 1,-1 1-1,1 0 0,-1 0 1,1 0-1,-1-1 1,4 0 51,-1-1 1,1-1-1,-1 1 0,6-6 1,-6 6-37,71-69 287,-34 29-283,5-4-121,-21 20-135,49-41 0,-69 64 119,-1 1-10,0-1 0,0 1 0,1 0-1,6-3 1,-10 5 93,1-1-1,-1 1 1,1 0-1,0 0 1,-1 0 0,1 0-1,-1 0 1,1-1 0,-1 1-1,1 0 1,-1 0-1,1 1 1,0-1 0,-1 0-1,1 0 1,-1 0-1,1 0 1,-1 0 0,1 1-1,-1-1 1,1 0-1,-1 0 1,1 1 0,-1-1-1,1 0 1,-1 1-1,1-1 1,-1 0 0,0 1-1,1-1 1,-1 1-1,0-1 1,1 1 0,-1-1-1,0 1 1,0-1-1,1 1 1,-1-1 0,0 1-1,0-1 1,0 2-1,1 4 5,0 0-1,0 0 0,-1 0 0,0 0 0,-1 0 0,0 0 1,1 0-1,-2 0 0,1 0 0,-3 6 0,-1 9 1,-18 99 168,22-116-83,1 0 0,0-1 0,0 1 0,0-1-1,0 1 1,0-1 0,1 1 0,0 0 0,-1-1 0,1 0 0,2 6 0,-2-9-44,-1 1-1,1 0 0,-1-1 1,0 1-1,1-1 1,-1 1-1,1 0 0,-1-1 1,1 1-1,0-1 1,-1 1-1,1-1 1,-1 0-1,1 1 0,0-1 1,-1 0-1,1 1 1,0-1-1,0 0 0,-1 0 1,1 0-1,1 1 1,-1-1-11,1-1 1,-1 1 0,1 0-1,-1-1 1,1 1-1,-1-1 1,1 1 0,-1-1-1,1 0 1,-1 0 0,0 0-1,1 1 1,-1-1-1,0 0 1,1-2 0,11-10 54,-1 0 0,0-2 0,-1 1 0,10-18 0,-10 14-245,1 1-1,24-27 1,-33 41 66,13-11-332,-16 13 430,1 1 0,-1 0 0,0 0 0,1 0-1,-1 0 1,0-1 0,1 1 0,-1 0 0,0 0 0,1 0 0,-1 0 0,0 0 0,1 0-1,-1 0 1,0 0 0,1 0 0,-1 0 0,1 0 0,-1 0 0,0 0 0,1 0 0,-1 1-1,0-1 1,1 0 0,-1 0 0,0 0 0,1 0 0,-1 1 0,0-1 0,0 0 0,1 0 0,-1 1-1,0-1 1,0 0 0,1 0 0,-1 1 0,0-1 0,0 0 0,0 1 0,1-1 0,-1 0-1,0 1 1,0-1 0,0 0 0,0 1 0,0-1 0,0 0 0,0 1 0,2 9-30,0 1 1,-1-1 0,0 1 0,-1 14-1,-1-12 50,2 1-1,2 16 1,-2-23 48,0 0 0,1 0 0,5 12 0,-6-18-28,0 1-1,0 0 1,-1-1 0,1 1-1,1-1 1,-1 1 0,0-1-1,0 1 1,0-1 0,1 0-1,-1 0 1,1 0-1,-1 0 1,1 0 0,-1 0-1,1 0 1,0 0 0,-1 0-1,1-1 1,2 1 0,0 0 19,1-1 1,-1 0 0,1 0 0,-1-1-1,1 1 1,-1-1 0,1 0 0,-1 0-1,0-1 1,0 1 0,0-1-1,1 0 1,-2 0 0,1 0 0,0-1-1,4-3 1,0 0-16,-1 0 1,-1 0-1,1 0 0,-1-1 0,0 0 1,10-15-1,-12 14-31,0 0-1,-1 0 1,1 0 0,-1-1 0,-1 1-1,0-1 1,0 1 0,-1-1 0,0 0-1,0 0 1,-1 1 0,0-1 0,-2-15-1,1 18-45,-1 0-1,1 0 0,-1 0 1,0 0-1,0 0 1,-1 1-1,0-1 0,0 1 1,0 0-1,0 0 1,-1 0-1,0 0 0,0 0 1,0 1-1,-1 0 0,1 0 1,-1 0-1,0 1 1,0-1-1,-8-3 0,10 6-52,0 0-1,0-1 0,0 1 0,0 0 0,-1 0 1,1 1-1,0-1 0,-1 1 0,1 0 1,0 0-1,-1 0 0,1 0 0,0 0 1,-1 1-1,1-1 0,0 1 0,0 0 0,-1 0 1,1 0-1,0 1 0,0-1 0,0 1 1,-5 3-1,3-1-727,0 1 0,0-1 1,0 1-1,1 0 0,0 1 0,0-1 0,0 1 1,0-1-1,1 1 0,-5 12 0,-6 25-2595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8:41.48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138 353 4992,'-4'-10'3332,"-2"18"-2643,2-3-441,-13 21 834,0 0 0,-16 39-1,19-35-249,4-9-352,1 0 1,-9 32 0,17-48-365,-1 0 1,1 0 0,0 1 0,1-1 0,-1 0 0,1 0 0,0 1 0,1-1 0,-1 0 0,1 1 0,0-1 0,0 0-1,1 0 1,-1 0 0,6 10 0,-7-14-88,1 0 0,0 0 0,-1 0 0,1 1 0,0-1-1,0 0 1,0 0 0,0 0 0,0 0 0,0-1 0,0 1 0,0 0 0,0 0 0,0-1-1,0 1 1,1 0 0,-1-1 0,0 1 0,1-1 0,-1 0 0,0 1 0,1-1-1,-1 0 1,0 0 0,1 0 0,-1 0 0,0 0 0,1 0 0,-1 0 0,0-1 0,1 1-1,-1 0 1,0-1 0,0 1 0,1-1 0,-1 1 0,0-1 0,0 1 0,0-1-1,2-1 1,2-2 22,0 0 0,0 0 0,0-1 0,0 1 0,0-1 0,6-10 0,3-5-120,-1-1 0,-1-1-1,16-40 1,-11 24-806,-14 34 371,-1 7 113,-2 11 5,0-11 388,-1 26-186,2 45 349,0-67-6,0-1 0,0 0 0,0 1 1,1-1-1,0 0 0,0 0 0,0 0 0,1 0 1,3 5-1,-4-8-87,1 0 1,-1 0-1,1-1 0,0 1 1,0-1-1,0 1 1,0-1-1,0 0 0,0 0 1,0-1-1,1 1 1,-1-1-1,1 1 0,-1-1 1,1 0-1,0-1 1,-1 1-1,1-1 0,0 1 1,-1-1-1,1 0 1,0 0-1,0-1 0,-1 1 1,7-2-1,-2 0-6,0 0-1,0 0 1,0-1 0,0 0-1,0 0 1,-1-1 0,1 0-1,-1-1 1,13-9-1,-14 7-37,0 1 0,-1-1 0,0 1 0,0-2 0,0 1-1,-1 0 1,0-1 0,-1 0 0,1 0 0,2-12 0,-2 4-19,0 0 0,-1-1 0,-1 1 0,0-24 0,-3 27-170,0 0-1,0 0 1,-2-1-1,1 1 1,-2 1-1,-7-21 1,11 33 156,0 0 1,0 0-1,0 0 1,0-1-1,0 1 0,0 0 1,0 0-1,0-1 1,0 1-1,0 0 1,0 0-1,0-1 0,0 1 1,0 0-1,0 0 1,0 0-1,0-1 1,0 1-1,0 0 1,0 0-1,0-1 0,0 1 1,1 0-1,-1 0 1,0 0-1,0-1 1,0 1-1,0 0 0,0 0 1,1 0-1,-1 0 1,0 0-1,0-1 1,0 1-1,1 0 1,-1 0-1,0 0 0,0 0 1,0 0-1,1 0 1,-1 0-1,0 0 1,1 0-1,11-1-42,-10 1 49,171 15 263,-116-8-215,10-1-27,-33-4 35,55 11 0,-86-12-56,0-1 0,0 1 0,0 0 0,0 0 0,0 0 0,0 1 0,0-1 0,-1 1 0,1-1 0,0 1 0,3 3 0,-5-4-1,-1 0 0,1 1 0,0-1 0,0 1 0,0-1 0,-1 1 0,1 0 0,-1-1 1,1 1-1,-1 0 0,0-1 0,0 1 0,1 0 0,-1-1 0,0 1 0,-1 0 0,1-1 0,0 1 0,0 0 0,-1-1 0,1 1 0,-2 1 0,-5 18 110,-1 0 0,-2-1 1,0-1-1,-1 1 1,-14 18-1,-26 46 405,44-62-150,7-21-348,0-1 0,0 1 1,0-1-1,0 1 0,0-1 0,0 1 0,0-1 1,0 1-1,0-1 0,0 1 0,0-1 0,0 1 1,0-1-1,1 0 0,-1 1 0,0-1 0,0 1 1,1 0-1,-1-1 1,0 0-1,1 0 1,-1 0 0,1 0 0,-1 1-1,1-1 1,-1 0 0,0 0 0,1 0 0,-1 0-1,1 0 1,-1 0 0,0 0 0,1 0-1,-1-1 1,1 1 0,-1 0 0,1 0-1,-1 0 1,0 0 0,1 0 0,-1-1-1,0 1 1,1 0 0,0-1 0,3-1 26,0-1 0,0 0 1,-1 0-1,1 0 0,-1-1 1,0 1-1,1-1 0,-2 0 1,6-7-1,0-4 16,9-21 0,-15 32-44,7-19-16,0-1 0,-2 0 1,8-39-1,-14 56-57,0-1 1,-1 0-1,0 0 0,0 0 0,0 1 1,-1-1-1,0 0 0,-4-13 1,4 17-18,-1 1 0,1-1 1,-1 1-1,0 0 0,-3-5 0,4 7 59,1 0 0,-1 0-1,0 0 1,0 0 0,0 0-1,1 0 1,-1 0-1,0 0 1,-1 1 0,1-1-1,0 0 1,0 1 0,0-1-1,0 1 1,0-1-1,-1 1 1,1-1 0,-1 1-1,20 0 353,78-2-148,-71 0-116,0 2 0,0 1 0,31 5 0,-41-4-34,-1 1 1,-1 0-1,1 2 0,0-1 1,-1 2-1,0-1 1,16 11-1,-25-13-39,0 0 0,0 1 1,-1-1-1,1 1 0,-1 0 1,0 0-1,0 0 0,0 0 0,0 1 1,-1-1-1,0 1 0,0 0 0,0-1 1,1 7-1,3 10 16,-2 0 0,2 24 0,0-6-66,-5-33 69,0 0-1,0 0 0,1 0 1,0-1-1,1 1 1,-1 0-1,1-1 0,0 1 1,0-1-1,6 7 0,-7-10 13,0 0 0,0 0 0,0-1 0,0 1-1,0 0 1,0-1 0,0 0 0,1 1 0,-1-1-1,0 0 1,1 0 0,-1 0 0,1-1 0,0 1 0,-1 0-1,1-1 1,-1 0 0,1 0 0,0 0 0,-1 0-1,1 0 1,0 0 0,-1 0 0,1-1 0,-1 0 0,4 0-1,-1-1 2,-1-1 0,1 1 0,-1-1 0,1 0 0,-1 0-1,0 0 1,0 0 0,0-1 0,-1 1 0,7-9 0,3-5 43,12-23-1,-17 28-28,156-256-95,-133 214-80,-3-1 0,34-93 0,-45 105-256,-16 36 163,-3 9 21,-8 13-25,9-13 221,-40 64-242,11-19 222,-39 85 0,34-38 262,-40 171-1,51-140 691,25-122-20,1-7-581,7-17-299,-6 15 58,20-52-69,-8 19-131,21-39 0,-29 66 61,1 0 0,0 0 1,0 0-1,1 1 0,1 0 0,21-18 0,-16 16-33,20-11-1,-31 21 73,0 1 0,0-1-1,1 1 1,-1 0 0,1 0-1,0 1 1,0 0-1,-1 0 1,1 0 0,6-1-1,-10 2 7,0 0 1,0 0-1,0 0 0,0 0 0,1 1 0,-1-1 1,0 0-1,0 0 0,0 1 0,0-1 0,0 0 0,0 1 1,0-1-1,0 1 0,0-1 0,0 1 0,0 0 1,0-1-1,0 1 0,-1 0 0,1 0 0,0 0 1,0 0-1,-1-1 0,1 1 0,-1 0 0,1 0 0,0 0 1,-1 0-1,0 0 0,1 1 0,-1-1 0,0 0 1,0 0-1,1 0 0,-1 0 0,0 0 0,0 0 1,0 0-1,0 1 0,0-1 0,-1 2 0,0 3-35,0 0-1,-1 0 1,1 0 0,-1 0-1,-1 0 1,-3 7-1,-15 25 71,-15 34 122,32-64-124,1 1 0,1 0 0,-1 0 1,2 0-1,-1 0 0,0 17 0,2-19 11,1 0 0,0-1 0,1 1 0,-1 0 0,1-1 0,0 1 0,1-1 0,0 0 0,0 0 0,0 0 0,1 0 0,-1-1 0,1 1 0,1-1 0,-1 0 0,10 9 0,-9-10-884,0-1-1,0 1 1,0-1-1,0 0 1,0 0-1,12 4 0,-15-6 339,0-1 0,0 1 0,0-1-1,0 0 1,0 1 0,0-1-1,0 0 1,0 0 0,0 0-1,0 0 1,0-1 0,0 1 0,0 0-1,0-1 1,0 0 0,0 1-1,0-1 1,2-2 0,18-5-3570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8:41.48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88 349 3072,'-10'3'645,"6"-2"-318,0-1 0,1 1 0,-1 0 0,1 1 0,-1-1 0,1 1 0,-1-1 0,1 1 0,-5 4-1,2-2 673,-18 18 1606,17-11-1245,7-10-1311,0-1 0,0 0 0,0 1 0,0-1 0,0 0 0,0 1 0,0-1-1,0 0 1,0 1 0,0-1 0,0 0 0,0 1 0,0-1 0,0 0 0,1 1 0,-1-1 0,0 0 0,0 0 0,0 1 0,0-1 0,1 0 0,-1 0 0,0 1 0,0-1 0,1 0-1,-1 0 1,0 1 0,0-1 0,1 0 0,2 1 170,-1 0 0,1-1 0,0 0 0,-1 1 0,1-1 0,0 0 0,0 0-1,-1-1 1,1 1 0,0-1 0,4-1 0,0 1 162,6-2-200,-1 0-1,1-1 1,-1 0-1,0-1 1,-1 0-1,1-1 1,-1-1-1,0 0 0,10-8 1,1-3-111,-1-1 0,-1-1 0,19-23 0,-34 37-86,-4 4 5,0 1 1,1-1-1,-1 0 1,0 1-1,1-1 0,-1 1 1,1 0-1,3-2 0,-5 2 6,1 1 0,-1 0-1,0 0 1,1 0-1,-1 0 1,0 0-1,0 0 1,1 0-1,-1 0 1,0 0-1,1 0 1,-1 0 0,0 0-1,0 1 1,1-1-1,-1 0 1,0 0-1,1 0 1,-1 0-1,0 0 1,0 1-1,0-1 1,1 0 0,-1 0-1,0 0 1,0 1-1,1-1 1,-1 0-1,0 0 1,0 0-1,0 1 1,0-1-1,0 0 1,1 1 0,-1-1-1,0 0 1,0 0-1,0 1 1,0-1-1,0 0 1,0 1-1,0-1 1,0 0-1,0 0 1,0 1 0,1 17 93,-1-16-70,-1 25 207,0-19 7,0 1-1,1 0 1,1-1 0,-1 1-1,1-1 1,0 1-1,1-1 1,5 17 0,-5-21-12,0 0 16,0 0 1,0 0-1,0-1 0,1 1 0,2 3 1,-4-6-175,0 0 0,0-1 0,0 1 0,0 0 0,-1-1 0,1 1 1,0-1-1,0 1 0,0-1 0,0 1 0,0-1 0,0 1 0,0-1 0,0 0 1,1 0-1,-1 0 0,0 0 0,0 1 0,0-1 0,0-1 0,0 1 0,0 0 1,0 0-1,0 0 0,2-1 0,3-2 32,0 1-1,-1-1 1,0 0 0,1 0 0,-1-1-1,0 0 1,-1 0 0,8-8 0,35-44 33,63-86-170,-83 107 14,36-42 176,-52 65-230,1 1-1,-1 0 1,2 1 0,14-10-1,-26 19 78,-1 1-1,0 0 1,1-1-1,-1 1 1,0 0-1,1 0 1,-1-1 0,0 1-1,1 0 1,-1 0-1,0-1 1,1 1-1,-1 0 1,1 0-1,-1 0 1,0 0-1,1 0 1,-1 0-1,1 0 1,-1 0 0,1 0-1,-1 0 1,0 0-1,1 0 1,-1 0-1,1 0 1,-1 0-1,1 0 1,-1 0-1,0 0 1,1 1-1,-1-1 1,0 0 0,1 0-1,-1 0 1,1 1-1,-1-1 1,0 0-1,0 1 1,1-1-1,-1 0 1,0 1-1,1-1 1,-1 0-1,0 1 1,1 0 0,-1 1-15,0 1 1,1-1 0,-1 0-1,0 1 1,0-1 0,0 1-1,0-1 1,-1 1 0,0 2 0,-7 29-107,-1 0 1,-20 48 0,-37 62 294,26-60-64,38-81-114,-2 5 78,0 0 0,1 1 0,0-1 0,0 1 0,1-1 0,0 1-1,-1 11 1,3-19-47,0 0-1,0 0 0,0 0 1,1 0-1,-1 0 0,0 0 1,1-1-1,-1 1 0,1 0 1,-1 0-1,1 0 1,-1 0-1,1-1 0,-1 1 1,1 0-1,0-1 0,-1 1 1,1 0-1,0-1 0,0 1 1,-1-1-1,1 1 1,0-1-1,0 1 0,0-1 1,0 0-1,0 1 0,0-1 1,1 0-1,4 2 2,0-1-1,0 0 1,9 0 0,-7-1-5,14 1-3,0-1-1,24-3 1,15-1-892,-47 4 416,19 0-2368,0-6-3665,-19 3 4037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8:41.48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73 6 9312,'-31'-5'4192,"3"13"-3616,20-3-544,8-2-128,-5 6 96,10-1 32,3 7-4512,10 4 2432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8:41.48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228 544 3232,'0'-1'102,"0"1"0,0-1-1,0 1 1,0 0 0,0-1 0,0 1 0,0-1 0,0 1-1,0-1 1,-1 1 0,1-1 0,0 1 0,0-1-1,0 1 1,-1 0 0,1-1 0,0 1 0,-1 0 0,1-1-1,0 1 1,-1 0 0,1-1 0,0 1 0,-1 0 0,1-1-1,-1 1 1,1 0 0,0 0 0,-1 0 0,1-1 0,-1 1-1,1 0 1,-1 0 0,1 0 0,-1 0 0,1 0 0,-1 0-1,1 0 1,0 0 0,-1 0 0,1 0 0,-1 0-1,-25 7 3442,18-5-3614,-4 2 259,1 0 0,0 1 0,0 0 0,0 1 0,0 0 0,1 1 0,0 0 0,0 1 0,1 0 0,0 0 0,-12 14 0,16-16-156,0 0-1,1 1 0,0-1 0,0 1 0,0 0 0,1 0 1,0 0-1,0 0 0,1 1 0,0-1 0,0 1 0,0 0 0,1-1 1,1 1-1,-1 0 0,1 0 0,1-1 0,1 13 0,-1-16 35,0 1 1,0-1-1,1 0 0,0 1 0,-1-1 0,2 0 0,-1 0 0,0 0 1,1 0-1,0 0 0,3 3 0,-4-5-33,0 0 0,0 0 0,0-1-1,0 1 1,0-1 0,1 1 0,-1-1 0,0 0 0,1 0-1,-1 0 1,1 0 0,-1 0 0,1-1 0,0 1 0,-1-1 0,1 0-1,-1 1 1,1-1 0,4-1 0,-2 0 7,-1 0-1,0 0 1,1-1 0,-1 1 0,0-1-1,0 0 1,0 0 0,0-1 0,0 1-1,-1-1 1,5-3 0,3-5 199,19-22 0,-9 5-147,0-1 0,-2-2 0,-1 0 1,-1 0-1,-2-2 0,-1 0 0,-2-1 1,-1 0-1,12-69 0,-16 55-206,-2-1 0,-2 1 0,-2-1 0,-11-94-1,10 139 61,0 0 0,-1 0 0,0 0 0,1 0 0,-2 1 0,1-1-1,0 0 1,-1 0 0,0 1 0,1-1 0,-2 1 0,-1-4 0,3 6 43,1 1 0,-1 0 0,1-1 0,0 1 0,-1-1 0,0 1 0,1 0 1,-1-1-1,1 1 0,-1 0 0,1-1 0,-1 1 0,0 0 0,1 0 0,-1 0 1,1 0-1,-1-1 0,0 1 0,1 0 0,-1 0 0,0 0 0,1 0 0,-2 1 1,1-1-2,-1 1 0,1-1 0,0 1 0,-1 0 1,1-1-1,0 1 0,0 0 0,0 0 0,0 0 0,-2 2 1,-1 2-10,0 1 0,0 0 0,0 0 0,-4 9 0,-4 14-5,1 0 1,2 2-1,-10 46 1,-3 101 356,21-152-188,0 1 0,5 30 1,-2-42-61,0-1 0,1 0 0,1 0 0,0 0 0,10 19 0,-12-27-47,1-1 0,0 0 0,0 0 0,1 0 0,-1 0 0,1 0 0,0-1 0,1 0 0,-1 1 0,1-2 0,0 1 0,0 0 0,0-1 0,0 0 0,0 0 0,1-1 0,-1 1 0,1-1 0,6 1 0,-3-2 67,0 0 0,1 0 0,-1-1 0,0 0 0,0-1 0,1 0 0,-1-1 0,16-4 0,-1-2 116,45-21 0,-53 22-216,0-1 1,-1-1-1,0 0 0,-1-1 1,0 0-1,0-2 0,19-20 1,-32 31-19,0 1 0,-1 0-1,1-1 1,-1 1 0,1-1 0,-1 1 0,1-1 0,-1 0 0,0 1 0,1-1 0,-1 1-1,0-1 1,1 0 0,-1 1 0,0-1 0,0 1 0,0-1 0,1 0 0,-1 0 0,0 1-1,0-1 1,0 0 0,0 1 0,0-1 0,0 0 0,0 1 0,-1-1 0,1 0 0,0 0-1,-4-1-256,0 3 235,0-1-1,0 1 0,0 0 0,0 1 0,0-1 0,0 1 0,0-1 0,1 1 0,-1 0 0,1 1 0,-1-1 0,1 0 1,0 1-1,0 0 0,-5 5 0,3-3 26,0 1 1,1 0 0,-1 0-1,1 0 1,0 1-1,1 0 1,0-1 0,-4 10-1,7-13 9,-1 0 0,0 0-1,1 0 1,0 0 0,-1-1 0,1 1-1,0 0 1,1 0 0,-1 0 0,0 0-1,1 0 1,0-1 0,-1 1 0,3 5-1,-2-7 30,0 1-1,0-1 0,0 1 1,0-1-1,0 1 0,1-1 1,-1 0-1,0 0 0,0 0 1,1 0-1,-1 0 0,1 0 0,-1 0 1,1 0-1,-1 0 0,1-1 1,0 1-1,-1 0 0,1-1 1,0 0-1,-1 1 0,1-1 1,0 0-1,0 0 0,-1 0 0,4 0 1,2-1 43,0 0 0,1 0-1,-1-1 1,0 0 0,0-1 0,0 1 0,0-1 0,0 0 0,-1-1 0,13-8-1,-15 9-30,0 0 0,0-1 0,0 0 0,0 1 0,-1-1 0,1-1 0,-1 1 0,0 0 0,-1-1 0,1 1 0,-1-1 0,0 0 0,0 0 0,0 0 0,-1 0-1,2-7 1,-3 10-52,0-1 0,0 1 0,0-1-1,0 0 1,-1 1 0,1-1-1,-1 1 1,0-1 0,1 0 0,-1 1-1,0 0 1,-1-1 0,1 1 0,0 0-1,-1-1 1,1 1 0,-1 0-1,1 0 1,-1 0 0,0 0 0,-3-2-1,-1 0-128,0-1 0,-1 1-1,1 0 1,-1 1 0,0-1-1,-8-2 1,8 2 167,7 1 7,3 1 31,5 0-18,0 0-1,0 1 0,0 0 0,11 0 0,1-1-77,0 1 4,0 1 0,0 1 0,0 0 0,28 6 0,-45-6 46,1 0 0,0 0-1,0 0 1,-1 1-1,1-1 1,-1 1 0,0 0-1,1 0 1,-1 0-1,0 0 1,0 1 0,5 4-1,-6-5 12,-1 1-1,1-1 0,-1 0 1,1 0-1,-1 1 0,0-1 1,0 1-1,0-1 1,0 1-1,0-1 0,-1 1 1,1 0-1,-1-1 1,0 1-1,0 0 0,0-1 1,0 1-1,-1 4 0,1-4 8,-1 2 90,0 1 0,0-1 0,0 0 0,0 0 0,-1 1 0,-4 6 0,21-29 106,0 0 1,0 0-1,2 1 0,31-23 1,-45 37-275,1 0-1,0-1 1,-1 1 0,1 0 0,0 1 0,0-1 0,0 1-1,0 0 1,0 0 0,1 0 0,6 0 0,-9 1 34,1 0 1,-1 0 0,1 0 0,-1 1-1,1-1 1,-1 1 0,1 0-1,-1 0 1,0 0 0,0 0-1,1 0 1,-1 0 0,0 0-1,0 1 1,0-1 0,0 1 0,0 0-1,0-1 1,-1 1 0,3 3-1,1 2 29,-1 0-1,0 1 1,0 0-1,4 10 1,-5-9 131,1 0 1,9 15-1,-9-19-100,0 0 0,1 0-1,0 0 1,-1 0-1,1-1 1,1 0 0,-1 0-1,1 0 1,0 0-1,0-1 1,0 0 0,0-1-1,0 1 1,1-1-1,-1 0 1,1-1 0,-1 1-1,1-1 1,0-1 0,-1 1-1,9-2 1,-8 1-9,0 0 0,1-1 0,-1 0 0,0-1 1,0 1-1,0-1 0,0-1 0,-1 1 0,1-1 0,-1-1 1,1 1-1,-1-1 0,0 0 0,0 0 0,-1-1 0,1 0 0,-1 0 1,0 0-1,7-10 0,-7 8-15,-1 0 0,0 0-1,0 0 1,-1-1 0,4-12 0,-6 16-47,0 1 0,-1 0-1,1 0 1,-1 0 0,0-1 0,0 1 0,0 0 0,0-1 0,-1 1 0,1 0 0,-1 0 0,0 0 0,0-1 0,0 1 0,0 0 0,-1 0 0,-1-4 0,2 6-3,0 1 1,0-1-1,1 0 0,-1 0 1,0 0-1,0 0 1,0 0-1,0 1 0,0-1 1,0 0-1,0 1 0,0-1 1,0 1-1,0-1 1,0 1-1,0 0 0,0-1 1,0 1-1,-1 0 0,1 0 1,0 0-1,0 0 0,0 0 1,0 0-1,-1 0 1,1 0-1,0 0 0,0 1 1,0-1-1,0 0 0,0 1 1,0-1-1,-1 1 1,1-1-1,0 1 0,0-1 1,0 1-1,-1 1 0,-2 1 9,1-1-1,0 1 1,-1 0-1,1 0 1,0 1-1,1-1 0,-1 1 1,1-1-1,-4 6 1,4-4 62,1-1 0,-1 1 1,1 0-1,0 0 0,1-1 1,-1 1-1,1 0 0,0 0 1,0 0-1,0-1 0,0 1 1,1 0-1,0 0 1,0-1-1,1 1 0,-1 0 1,1-1-1,0 0 0,0 1 1,0-1-1,1 0 0,3 5 1,-2-3-3,0-1 0,0 0-1,1 0 1,0-1 0,0 1 0,0-1 0,0 0 0,1 0 0,-1-1 0,1 0 0,0 0 0,0 0 0,0-1 0,0 0 0,13 3 0,-8-4-1520,1-1 1,-1 0-1,1 0 0,16-4 1,13 0-5697,-5 3 2814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8:41.48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174 109 3552,'-5'0'448,"0"-1"1,0 1-1,1 1 0,-1-1 1,0 0-1,0 1 0,1 0 1,-1 0-1,0 1 1,1-1-1,0 1 0,-1 0 1,-6 5-1,0 0 159,0 1 0,0 1 0,1 0 0,0 1 0,-15 20 0,21-26-501,1 1 1,1 0-1,-1 0 0,1-1 0,0 2 0,0-1 1,-3 10-1,5-12-41,0 0 0,-1 0 0,1 0 0,0 0 0,0 0 0,1 0 0,-1 0 0,0 0 0,1 1 0,0-1 0,0 0 0,0-1 0,0 1 0,3 5 0,-3-6-22,0-1 0,0 1 0,0-1 0,0 1 0,1-1 0,-1 1 0,1-1 0,-1 0 0,1 1 0,-1-1 0,1 0 1,-1 0-1,1 0 0,0 0 0,0-1 0,-1 1 0,1 0 0,0-1 0,3 1 0,-1-1 11,-1 1 0,1-2-1,0 1 1,-1 0 0,1-1 0,-1 1-1,1-1 1,0 0 0,5-3 0,4-2 64,0-1 0,0 0 0,-1-1 0,13-10 0,-17 12-58,1-1-1,-1 1 1,0-2 0,-1 1-1,1-1 1,-1 0 0,-1-1 0,0 1-1,10-20 1,-15 26-67,0 0 0,-1 0 1,1 0-1,-1 0 0,0 0 0,1 0 0,-1 0 0,0 0 1,0 0-1,0 0 0,-1-1 0,1 1 0,0 0 0,-1 0 1,0 0-1,1 0 0,-1 0 0,0 0 0,0 1 0,0-1 1,0 0-1,0 0 0,0 1 0,-1-1 0,1 0 0,0 1 1,-1-1-1,0 1 0,1 0 0,-1-1 0,-3 0 0,1-1-48,0 0-1,-1 1 0,1 0 0,-1 0 0,1 0 1,-1 1-1,0-1 0,0 1 0,0 0 1,0 1-1,0-1 0,-9 1 0,6 1 42,4 0 40,0-1 0,1 0-1,-1 1 1,0-1 0,0-1 0,0 1-1,-5-2 1,26-3 662,29-9-316,-23 6-366,29-5 0,-18 7 88,1 1 0,0 1 0,0 3 0,51 2-1,-77 0 1,0 1 0,0 0 0,0 0 0,0 1 0,0 0 0,-1 0-1,1 1 1,-1 0 0,13 9 0,-20-12-38,-1-1 0,1 0 1,0 0-1,-1 0 0,1 0 0,0 1 0,-1-1 0,1 0 1,0 0-1,-1 0 0,1 0 0,0 0 0,-1 0 1,1-1-1,0 1 0,-1 0 0,1 0 0,0 0 0,-1-1 1,1 1-1,0 0 0,-1-1 0,1 1 0,0-1 0,18-13-42,-12 9 99,11-7-208,0 0 1,29-14 0,-45 25 74,-1 0 0,1 1-1,0-1 1,-1 1 0,1 0 0,0 0-1,-1 0 1,1 0 0,0 0 0,0 0-1,-1 0 1,1 0 0,0 0 0,-1 1-1,1-1 1,0 1 0,-1 0 0,1-1-1,-1 1 1,1 0 0,-1 0 0,1 0-1,-1 0 1,1 0 0,-1 0 0,0 0-1,0 0 1,0 1 0,1-1 0,0 3-1,3 2 113,-1 1-1,0 0 0,0 0 1,-1 0-1,4 12 0,-3-7 154,13 32 832,-16-41-1013,0-1 0,0 1 0,1-1 0,-1 0 0,1 1 0,-1-1 0,1 0 0,0 0 0,0 0 0,0 0 0,0-1 0,1 1 1,3 2-1,-4-3-21,1-1 1,-1 1 0,0 0 0,1-1 0,-1 1 0,1-1-1,-1 0 1,1 0 0,-1 0 0,1 0 0,-1-1 0,1 1-1,-1-1 1,1 1 0,-1-1 0,4-1 0,3-3-437,1 1 0,14-11 0,-2 1-3077,1 4 888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8:41.48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20 722 2976,'-20'14'3441,"31"-15"-178,7-5-2416,-1 0 1,1-1-1,-1-1 0,19-11 1,0 0-472,79-50 136,-115 69-504,1-1 1,0 1-1,0 0 0,-1-1 1,1 1-1,0 0 0,0-1 1,-1 1-1,1 0 0,0 0 1,0 0-1,0-1 0,0 1 1,-1 0-1,1 0 0,0 0 1,0 0-1,0 1 0,0-1 1,0 0-1,0 1 2,-1-1 1,0 0-1,0 1 1,1-1-1,-1 1 0,0-1 1,0 1-1,1-1 1,-1 1-1,0-1 0,0 1 1,0-1-1,0 1 1,0-1-1,0 1 0,0-1 1,0 1-1,0-1 1,0 1-1,0-1 0,0 1 1,0-1-1,-1 1 1,-1 7 95,-1 0 0,0-1 0,-4 8-1,4-8-68,-3 5 166,2 0-1,-7 25 0,10-33-100,0 1-1,1-1 1,-1 1-1,1-1 0,0 1 1,0 0-1,0-1 1,1 1-1,0 0 0,0-1 1,2 7-1,-3-10-54,1 0 0,0 1-1,0-1 1,0 0 0,0 0-1,0 1 1,0-1 0,0 0 0,0 0-1,0 0 1,1 0 0,-1-1-1,0 1 1,1 0 0,-1 0 0,0-1-1,1 1 1,-1-1 0,1 1 0,-1-1-1,1 0 1,-1 1 0,1-1-1,-1 0 1,1 0 0,1 0 0,3-1 69,1 1 1,-1-1 0,0 0 0,0-1 0,8-2 0,3-2-75,0-1 0,-1 0 0,0-1 1,0-1-1,-1 0 0,0-1 0,-1-1 1,0 0-1,0-1 0,-1 0 0,20-26 0,-4-7 70,43-86 0,57-192 7,-108 264-179,-19 52 68,1 1-1,-1-1 0,0 0 1,-1 0-1,0 0 1,0 0-1,0-1 1,-1 1-1,-1-10 1,1 17-17,0-1 0,0 1 0,0 0 0,0-1 0,0 1 0,0-1 1,-1 1-1,1-1 0,0 1 0,0 0 0,0-1 0,-1 1 0,1-1 1,0 1-1,-1 0 0,1-1 0,0 1 0,-1 0 0,1 0 0,0-1 0,-1 1 1,1 0-1,-1 0 0,1-1 0,0 1 0,-1 0 0,1 0 0,-1 0 0,1 0 1,-1 0-1,1 0 0,0 0 0,-1-1 0,1 1 0,-1 0 0,1 1 0,-1-1 1,1 0-1,-1 0 0,1 0 0,-1 0 0,1 0 0,0 0 0,-1 0 1,1 1-1,-1-1 0,1 0 0,0 0 0,-1 1 0,0-1 0,-18 15-8,15-10 18,-1 1-1,1 0 0,0 0 1,0 0-1,1 0 0,0 1 1,0-1-1,0 1 0,-2 10 1,3-10-5,-9 32 59,2 1 0,-9 79 0,16-94-17,-3 9 151,3 1 1,2 53-1,1-76-114,0 0 1,1 0-1,0 0 0,1-1 1,1 1-1,0-1 0,0 0 1,1 0-1,1 0 0,0 0 1,7 9-1,-5-9 38,0-1 0,1-1-1,0 0 1,0 0 0,1 0 0,21 12-1,-25-17-334,0-1 0,1 0 0,0 0 0,-1-1 0,13 3 0,-13-4-335,-1 0 1,1 0-1,-1-1 1,1 0-1,-1 0 1,0-1-1,1 0 1,6-1-1,10-2-1741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1:02.37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99 2496,'4'-15'8954,"5"416"-5076,-9 1673 1407,5-1957-5312,3-4 704,0 4-506,-7-98-110,4 21-1,-3-27-29,-1 0 1,0 0-1,0 1 0,-3 18 0,-2-7-90,2-17 90,1 1 1,-1-1-1,2 1 0,-1 0 0,2 13 0,0-9-38,-1 26 0,-1-17 693,16-29-792,7-7-24,-9 5 126,29-17 63,34-22-118,-61 38 49,1 1 0,1 0 0,0 1-1,29-10 1,75-14 13,-68 19 104,227-54-166,-261 62 55,53-11 9,1 2 0,90-5 0,-155 18-7,183-1-7,-141 6 9,0 2 0,56 15 0,-101-20 0,0 1 0,0 0 0,-1 0 0,1 0 0,0 1 0,-1 0 0,1 0 0,-1 0 0,0 0 0,0 1 0,0-1 0,0 1 0,-1 0 0,0 0 0,1 1 0,-2-1 0,1 1 0,3 7 0,-6 3 17,0-14 32,0 1 0,0-1 0,0 1 0,0-1 0,0 0 0,0 1-1,0-1 1,0 1 0,0-1 0,1 3 0,-3-3 323,-1-5-161,-1-8-26,-3-37-496,5 32 168,-7-28 0,-76-370-1239,54 215 1315,-19-147-100,34 28-111,22 176 236,0-10-92,-1 18-58,-15-163 0,-5 181 198,2-28-198,0-29-43,-23-96-304,31 240 381,-2-1 0,-19-51 0,25 80 144,0 0 1,0 0 0,0 0-1,-1 1 1,1-1 0,0 0 0,-1 1-1,1-1 1,-1 1 0,0-1-1,1 1 1,-1 0 0,0 0-1,0-1 1,0 1 0,0 1-1,0-1 1,0 0 0,0 0-1,0 1 1,-3-1 0,-5 0-51,0 0 0,0 0 0,-15 2 0,7 0 122,-73-4 249,-58 2-209,33 2-134,74-2 110,21 1-45,-50 0 49,0 2-1,-93 15 0,88-4-78,-39 6-323,110-17 290,0 0 1,0 0-1,0 0 1,-9 5 0,-11 4-451,8-6-1095,4 3 428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5:55.45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35 3 4992,'-5'-1'571,"3"1"-276,0-1 0,0 1 0,0 0-1,0-1 1,0 1 0,0 0 0,-14 13 6442,17-12-6570,4 7 1989,-2-5-1856,0-1 0,0 0-1,0 1 1,0-2-1,0 1 1,0 0-1,1 0 1,-1-1 0,1 0-1,-1 0 1,1 0-1,3 1 1,8 0 523,25 1 1,46 0 33,118 3 646,-66-15-6594,-123 8 2101,0 0 0,22 1 0,6 6-2866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8:41.48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 8 6304,'-3'-8'2848,"19"16"-2464,-1-4 1056,2 1-864,14-5 192,5 3-448,13-3-64,4 0-160,9 0 160,-8 3-160,-6 2-2912,-7-2 1504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8:41.48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40 24 6304,'-40'-15'2848,"45"10"-2464,3 2-416,6 6-64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8:41.49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193 1 5728,'0'0'1840,"1"2"-1110,0 0-480,-1 0-1,0 1 1,0-1-1,1 0 1,-2 1-1,1-1 1,0 0-1,0 1 0,-1-1 1,1 0-1,-1 1 1,0-1-1,-1 3 1,-16 36 1691,16-36-1791,-97 171 2298,90-161-2605,-22 34 127,8-19-3543,20-26 2690,-1 2-356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8:41.49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427 480 3552,'3'-8'528,"-2"3"599,-10 5 1836,6 0-2646,0 1-1,0 0 1,0 0-1,0 0 1,0 0-1,0 1 0,-4 2 1,-4 2 245,-31 12 655,-130 66 1683,153-73-2601,-61 40 549,72-46-759,1 1 1,0 1-1,0-1 0,0 1 0,1 0 1,0 1-1,-9 13 0,14-19-59,1-1 0,-1 0 0,0 0 0,1 0-1,-1 1 1,1-1 0,-1 0 0,1 1 0,0-1 0,-1 0 0,1 1-1,0-1 1,0 0 0,0 1 0,0-1 0,0 0 0,0 1 0,0-1 0,1 1-1,-1-1 1,0 0 0,2 2 0,-2-2-2,1 0 1,0 0-1,0 0 1,0-1-1,0 1 1,0 0-1,0-1 1,0 1-1,1-1 1,-1 1-1,0-1 1,0 1-1,0-1 1,1 0-1,-1 0 1,0 0-1,0 0 1,0 1-1,1-1 1,-1-1-1,0 1 1,0 0-1,2-1 1,13-2 47,-1-1-1,1-1 1,-1 0 0,-1-1 0,17-9-1,4-2 41,-15 9-96,0-1 0,-1-1-1,-1-1 1,0-1-1,0 0 1,-1-2-1,0 0 1,26-29-1,-26 24-515,-17 19 482,0 0 0,1 0 0,-1 0-1,0 0 1,0 0 0,0 0-1,0 0 1,0 0 0,0 0 0,1 0-1,-1 0 1,0 0 0,0 0-1,0 0 1,0 0 0,0 0-1,1 0 1,-1 0 0,0 0 0,0 0-1,0 0 1,0 0 0,0 0-1,0 0 1,1 0 0,-1 1 0,0-1-1,0 0 1,0 0 0,0 0-1,0 0 1,0 0 0,0 0-1,0 0 1,0 0 0,1 1 0,-1-1-1,0 0 1,0 0 0,0 0-1,0 0 1,0 0 0,0 1 0,0-1-1,0 0 1,0 0 0,0 0-1,0 0 1,0 1 0,-1 4 92,0 1 1,0-1 0,0 0-1,-1 1 1,-1 4-1,-6 19 485,7-20-378,0 0-16,0 1 0,1-1 0,0 0 1,1 1-1,0 9 0,0-17-124,0 0-1,0 0 1,1-1 0,-1 1 0,1 0-1,-1 0 1,1-1 0,-1 1 0,1-1 0,0 1-1,0 0 1,0-1 0,0 1 0,0-1 0,0 0-1,1 1 1,-1-1 0,0 0 0,1 0-1,-1 0 1,1 0 0,-1 0 0,1 0 0,-1 0-1,1 0 1,0-1 0,-1 1 0,1-1 0,0 1-1,-1-1 1,1 1 0,4-1 0,-1 0 14,0 0 0,0 0 0,0-1 1,0 1-1,0-1 0,-1 0 0,1 0 1,0-1-1,0 0 0,-1 0 0,8-4 1,3-3 22,27-22 1,-21 15-149,0 0 5,1-1 58,1 0 1,37-19-1,-59 35-23,1 1 0,-1-1 0,1 0 0,-1 1 0,1 0 0,-1-1 0,1 1 0,0 0 0,-1 0 0,1 0 0,-1 0 0,1 0 0,0 0 0,1 1-1,-2-1 18,-1 0-1,1 1 0,-1-1 1,1 0-1,0 0 0,-1 1 0,1-1 1,-1 0-1,1 1 0,-1-1 1,1 1-1,-1-1 0,0 1 0,1-1 1,-1 1-1,0-1 0,1 1 1,-1-1-1,0 1 0,1 0 0,-1-1 1,0 1-1,0-1 0,0 1 1,0 0-1,1-1 0,-1 1 0,0 0 1,0-1-1,0 1 0,0-1 0,-1 1 1,1 0-1,0 0 0,-2 8 82,-1-1-1,0 1 0,0-1 0,-8 13 1,-5 11 265,9-7 409,26-34-417,21-13 1,-19 11-305,25-12 1,-35 19-75,-2 0-49,0 0 0,0 1-1,16-4 1,-23 7 76,-1-1 1,1 1-1,0 0 1,-1 0-1,1 0 1,0 0-1,-1 0 0,1 0 1,0 0-1,-1 1 1,1-1-1,-1 0 1,1 1-1,-1-1 1,1 1-1,0 0 1,-1 0-1,0-1 0,1 1 1,-1 0-1,0 0 1,1 0-1,-1 0 1,0 1-1,0-1 1,0 0-1,0 0 1,1 3-1,6 12-35,-7-13 86,0 0 0,1 1 0,-1-1 0,1 0 0,4 5 0,-5-7-15,0 0 0,0 0 0,0 0-1,0 0 1,0-1 0,1 1 0,-1 0-1,0-1 1,0 1 0,1-1 0,-1 1-1,1-1 1,-1 1 0,0-1 0,1 0-1,-1 0 1,1 0 0,1 0 0,11 0 26,0-2 1,0 0 0,0 0 0,15-5 0,53-22-171,-59 20 39,-1-1-1,-1-1 1,0-1 0,-1-1-1,0-1 1,32-30-1,-27 24-253,-18 18-2,-15 15 95,-21 23 57,17-24 184,1 2 0,1-1 0,1 1 0,-1 0 0,-8 21 0,18-34 27,-1 0 0,1 0-1,-1 1 1,1-1 0,-1 0 0,1 0 0,0 0-1,0 1 1,0-1 0,0 0 0,0 0 0,0 1-1,0-1 1,0 0 0,0 0 0,1 1 0,-1-1-1,0 0 1,1 0 0,-1 0 0,1 0 0,0 1-1,-1-1 1,1 0 0,0 0 0,-1 0 0,1 0-1,0 0 1,0-1 0,0 1 0,0 0 0,0 0-1,0-1 1,0 1 0,0 0 0,0-1 0,0 1-1,1-1 1,-1 1 0,0-1 0,0 0 0,0 1 0,1-1-1,-1 0 1,0 0 0,0 0 0,1 0 0,-1 0-1,0 0 1,0 0 0,1-1 0,-1 1 0,2-1-1,4-1 45,1-1-1,0 0 1,-1 0-1,0 0 1,0-1-1,0 0 1,0-1-1,8-7 0,-1 0 21,-1-1-1,19-22 1,-19 18-35,-1-1 1,0-1-1,-1 0 1,14-35-1,21-83-42,-41 124-25,18-65-69,17-105 0,-39 172 60,0 9-2,0-1 1,-1 1 0,1 0-1,-1-1 1,0 1 0,0-1-1,0 1 1,0-1-1,0 1 1,0 0 0,-1-1-1,1 1 1,-1-1 0,0 1-1,-1-4 1,2 6 23,0-1 1,-1 1-1,1 0 1,0-1-1,-1 1 0,1-1 1,0 1-1,-1 0 1,1-1-1,0 1 1,-1 0-1,1-1 0,-1 1 1,1 0-1,-1-1 1,1 1-1,-1 0 1,1 0-1,-1 0 0,1 0 1,-1-1-1,1 1 1,-1 0-1,1 0 0,-1 0 1,1 0-1,-1 0 1,1 0-1,-1 0 1,1 0-1,-1 1 0,1-1 1,-1 0-1,-15 10-51,11-5 49,-1 1 0,1 0 1,1 0-1,-1 0 0,1 1 0,0-1 0,1 1 1,-1 0-1,1 0 0,-2 9 0,2-8 2,-20 59 72,2 1 0,4 0 0,3 2 0,-10 139 0,24-82-3557,7-70 1382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8:41.49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1 850 3072,'3'1'7734,"8"-6"-5703,16-12-1375,79-49 1536,-74 47-2114,-1-1 0,47-38 1,-76 55-109,1 1 0,-1 0 0,1 1 0,-1-1 0,1 0 0,4-1 0,-7 3 25,0 0 0,0 0 0,0 0 0,0 0 0,0 0-1,0 0 1,0 0 0,0 0 0,0 0 0,0 0 0,0 0 0,0 0 0,0 0-1,1 0 1,-1 0 0,0 0 0,0 0 0,0 0 0,0 0 0,0 0 0,0 0-1,0 0 1,0 0 0,0 0 0,0 0 0,0 0 0,0 0 0,0 1 0,0-1 0,0 0-1,0 0 1,0 0 0,1 0 0,-1 0 0,0 0 0,0 0 0,0 0 0,0 0-1,0 0 1,0 0 0,0 0 0,0 0 0,0 0 0,0 1 0,0-1 0,0 0-1,0 0 1,0 0 0,0 0 0,0 0 0,0 0 0,0 0 0,0 0 0,0 0-1,0 0 1,-1 0 0,1 0 0,0 0 0,0 0 0,0 0 0,0 1 0,0-1-1,0 0 1,0 0 0,0 0 0,0 0 0,0 0 0,-8 11-61,4-7 123,-4 4 57,1 0 1,1 0-1,-1 1 1,1 0-1,1 0 1,-5 10-1,8-14-78,0-1-1,1 0 1,-1 1-1,1 0 0,0-1 1,1 1-1,-1 0 1,1-1-1,0 1 1,1 9-1,-1-11 24,1-1 1,0 1-1,-1 0 0,2 0 0,-1-1 0,0 1 0,0-1 0,1 1 1,-1-1-1,1 0 0,0 1 0,0-1 0,0 0 0,0 0 1,0 0-1,0-1 0,0 1 0,1 0 0,3 1 0,-3-1 3,0-1-1,0-1 1,1 1-1,-1 0 1,0-1-1,0 1 1,0-1-1,1 0 1,-1 0-1,0-1 1,0 1-1,0 0 1,1-1-1,-1 0 1,0 0-1,4-1 0,4-3-14,0 0 0,0 0 0,13-9-1,9-6 151,52-36-4,-73 47-193,0-1 0,-1-1 0,0 0 0,15-20 0,-6 1 71,-1-1 0,20-46 0,-23 42-55,64-150-113,12-26 66,-88 203-64,0-1 1,-1 0-1,0 1 0,0-1 1,-1-1-1,0 1 0,1-19 1,-3 28 73,0 0-1,0-1 1,0 1 0,0-1 0,0 1 0,0 0 0,0-1-1,-1 1 1,1-1 0,0 1 0,0 0 0,0-1 0,-1 1-1,1 0 1,0-1 0,0 1 0,-1 0 0,1-1 0,0 1-1,-1 0 1,1 0 0,0-1 0,-1 1 0,1 0 0,0 0-1,-1 0 1,1-1 0,0 1 0,-1 0 0,1 0 0,-1 0-1,1 0 1,0 0 0,-1 0 0,1 0 0,-1 0 0,1 0-1,0 0 1,-1 0 0,1 0 0,-1 0 0,1 0 0,0 0-1,-1 1 1,-19 6-168,9 0 179,0 0 0,1 1 0,-1 0 0,2 1 0,-1 0-1,1 1 1,1 0 0,-1 0 0,2 1 0,-11 18-1,9-12 4,1 1-1,1 0 1,0 1-1,-4 20 1,-12 78 37,17-80 4,0 8 138,2-1 0,2 1 0,5 62 0,-2-97-95,0 0-1,1 0 0,0 0 1,1 0-1,0 0 1,4 9-1,-5-16-23,-1 0 0,1 0 0,0 0 0,-1-1 0,1 1 0,1 0 0,-1-1 0,0 1-1,5 3 1,-6-5-2,1-1-1,-1 1 0,1 0 0,-1 0 1,1-1-1,0 1 0,-1-1 0,1 1 1,-1-1-1,1 0 0,0 0 0,0 1 1,-1-1-1,1 0 0,0 0 0,-1-1 1,1 1-1,0 0 0,2-2 0,9-2 59,0-1-1,-1-1 0,0 0 0,20-13 0,40-37-12,-44 33-2,24-26-148,-35 32-71,32-25 0,-48 41 107,0 0 1,0 0-1,1 1 1,-1-1-1,0 0 0,1 1 1,-1-1-1,0 0 0,1 1 1,-1 0-1,1-1 1,-1 1-1,1 0 0,-1 0 1,1 0-1,-1 0 0,1 0 1,-1 0-1,1 0 1,-1 1-1,1-1 0,-1 0 1,1 1-1,1 0 0,-1 0 27,0 1-1,0-1 0,0 1 0,0-1 0,-1 1 0,1 0 0,0 0 0,-1 0 0,1 0 0,-1 0 0,0 0 0,1 0 0,-1 0 0,1 4 0,-1-3 3,-1-2-5,0 0 0,0 0 0,0 0 1,0 0-1,0 0 0,1-1 0,-1 1 1,0 0-1,0 0 0,1 0 0,-1 0 0,1-1 1,-1 1-1,1 0 0,-1-1 0,1 1 0,1 1 1,-2 19-125,0-14 119,0-1-1,-1 1 0,0 0 0,0-1 0,0 1 0,-4 10 0,3-12 8,0-2 0,0 1 0,0 0 0,-1 0 0,0-1 0,1 1 0,-1-1 0,0 0 0,-1 0 0,1 0-1,-5 3 1,-9 8-59,13-9 76,0-2-1,0 1 1,-1 0 0,0-1-1,0 0 1,0 0 0,0 0-1,-8 2 1,7-4 22,-1 0 0,0-1 0,0 0 1,0 0-1,0-1 0,0 0 0,0 0 0,1-1 0,-12-3 0,-29-6-70,24 8-3,18 2 6,0 0 0,-1 0 1,1 1-1,-1 0 0,1 0 0,-8 0 0,3 0-68,5 0-24,8 2 45,8 3 62,0-1 0,1-1 0,0 0 0,-1-1 0,16 2 0,64 0 219,-46-3-275,4 4-24,18-1-417,-58-4-1082,0-1 0,16-2 0,-15 0-2643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8:41.49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72 5408,'-5'-16'2432,"23"11"-2112,-5 2 1152,5-1-864,9-9 192,9 10-480,13-9-224,0 8-32,4-3 128,1 7-96,-10-5-1728,-4 10 896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8:41.49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 4 4320,'-8'-4'1952,"24"4"-1696,-1 0-224,6 4-64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8:41.49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105 682 3136,'-1'0'71,"1"0"-12,-1 0-1,1 0 1,0 0-1,-1 1 0,1-1 1,0 0-1,-1 0 1,1 0-1,0 0 0,-1 0 1,1 1-1,0-1 1,-1 0-1,1 0 0,0 1 1,0-1-1,-1 0 1,1 0-1,0 1 1,0-1-1,0 0 0,-1 1 1,1-1-1,0 0 1,0 1-1,0 1 880,1-12 3076,6 0-2475,-1 2-804,33-41 960,43-57-644,203-295-53,-210 295-1297,-99 130 262,-79 141 270,42-63 78,-13 11 36,-86 147 489,95-130-245,-40 72 1954,129-252-1163,-13 29-1374,1 1 1,1 1 0,1 0-1,1 1 1,0 0 0,1 1-1,19-15 1,70-53-45,146-128-93,-112 61-85,-136 149 213,-1 0 0,1-1 0,1 1-1,6-5 1,-10 8-4,0 0 1,1 0-1,-1-1 1,0 1-1,1 0 0,-1 0 1,0 0-1,1 0 0,-1-1 1,1 1-1,-1 0 1,0 0-1,1 0 0,-1 0 1,1 0-1,-1 0 0,0 0 1,1 0-1,-1 0 1,1 0-1,-1 0 0,0 0 1,1 1-1,0-1 0,-1 1-6,1-1-1,-1 1 1,0-1-1,1 1 1,-1 0-1,0-1 1,1 1-1,-1 0 0,0-1 1,0 1-1,1 0 1,-1 0-1,0-1 1,0 1-1,0 0 1,0 0-1,0-1 1,0 2-1,-5 73-157,1 10 168,4-73 84,1 0-1,1-1 1,-1 0-1,2 1 1,5 16-1,-7-26-53,0 1-1,0-1 0,0 0 0,0 0 1,0 1-1,1-1 0,-1 0 1,1 0-1,0 0 0,0 0 0,-1-1 1,1 1-1,0 0 0,0-1 0,1 1 1,2 1-1,-1-2 25,0 1 0,0-1-1,0 0 1,0 0 0,-1-1 0,1 1 0,0-1-1,1 0 1,5 0 0,5-2 31,0-1 0,0-1 0,0 0 0,18-8 1,-15 5-17,-1 0 0,0-2 0,0 0 0,0-2 0,-1 1 0,-1-2 0,23-20 0,-29 22-75,0-1 0,0 0 0,-1 0 1,0-1-1,-1 1 0,0-2 0,10-23 1,-14 25-27,1 1 0,-1-1 0,-1 0 0,0 0 0,0 0 0,-1 0 0,-1 0 0,0 0 0,0 0 1,-3-14-1,3 23 11,0 1 0,-1-1 0,1 1 0,0-1 0,-1 0 1,0 1-1,1-1 0,-1 1 0,0-1 0,0 1 0,0 0 1,0-1-1,0 1 0,0 0 0,-2-2 0,2 2 4,0 1-1,0 0 0,0-1 0,0 1 1,0 0-1,0-1 0,0 1 0,0 0 0,0 0 1,0 0-1,-1 0 0,1 0 0,0 0 1,0 0-1,0 0 0,0 1 0,0-1 1,0 0-1,0 1 0,0-1 0,0 1 0,0-1 1,0 1-1,0-1 0,-1 2 0,-4 2-26,0 1 0,1 0 0,-1 0 0,1 0 0,0 1 0,1 0 0,-1 0 0,1 0 0,-6 13 0,-2 5 3,-12 35 1,23-54 20,-6 12-49,2 0 0,-6 27 0,10-39 79,1 0 0,-1 1 0,1-1 0,0 0 0,0 0 0,1 0-1,0 0 1,0 0 0,0 0 0,0 0 0,1 0 0,-1-1 0,6 9-1,-4-7 32,1-1-1,0 0 1,0 0-1,1 0 1,-1 0-1,1-1 1,0 1-1,0-2 0,1 1 1,-1 0-1,1-1 1,0 0-1,9 3 1,5 1 92,0-1 0,38 6 1,-48-10-88,0-1 1,1 0-1,-1 0 1,0-1 0,1-1-1,-1 0 1,1 0-1,-1-1 1,0 0 0,0 0-1,0-2 1,0 1-1,0-1 1,-1 0 0,1-1-1,-1 0 1,0-1-1,-1 0 1,13-11 0,-6 1-44,0 0 1,-2-2 0,0 1 0,-1-2 0,0 0 0,-2 0 0,0-1 0,-2 0-1,0 0 1,-1-1 0,-1 0 0,5-35 0,-9 45-61,-1 0 0,0-12 0,-1 19 14,0 0 0,-1 1 0,1-1 1,-1 0-1,0 1 0,0-1 0,0 1 0,0-1 1,-1 1-1,-1-4 0,3 6 33,-1 1 0,1-1 0,0 1-1,0-1 1,-1 1 0,1-1 0,-1 1 0,1 0 0,0-1 0,-1 1-1,1 0 1,-1-1 0,1 1 0,-1 0 0,1-1 0,-1 1 0,1 0-1,-1 0 1,1 0 0,-1-1 0,0 1 0,1 0 0,-1 0 0,1 0 0,-1 0-1,1 0 1,-1 0 0,0 0 0,1 0 0,-1 0 0,1 0 0,-1 1-1,1-1 1,-1 0 0,1 0 0,-1 0 0,0 1 0,1-1 0,0 0-1,-1 1 1,1-1 0,-1 0 0,0 2 0,-2 1-38,0 0 0,0 0-1,0 1 1,-4 6 0,-5 10 32,0 1 1,2 0-1,-14 39 0,19-44 119,1-1 0,0 1-1,1 0 1,1 0 0,1 0 0,0 25-1,1-34 59,1 1 0,1-1 0,-1 1 0,1-1 0,0 0-1,5 11 1,-5-14-100,0 0-1,0-1 1,0 1-1,1-1 1,-1 0-1,1 1 1,0-1-1,0 0 1,0-1-1,0 1 1,0 0-1,0-1 1,7 4-1,0-2-6,1-1 0,-1 1 0,1-2-1,0 0 1,0 0 0,0 0 0,0-2 0,11 1-1,11-3-1124,46-6 0,-53 3-2005,45-13-1,-30 5 135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8:41.49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6 365 3232,'-5'8'2722,"26"-10"-431,-14 2-1816,17-3 314,0 0 0,-1-1 1,1-1-1,-1-2 0,37-14 1,-50 17-707,1-1 0,-1-1 1,0 0-1,0 0 1,0-1-1,-1 0 1,0-1-1,-1 0 0,0 0 1,0-1-1,-1 0 1,0 0-1,11-18 1,-14 17-57,1 1 1,-1-1 0,0 0 0,-1 0-1,3-15 1,-6 22-42,1-1-1,-1 0 1,0 1 0,0-1-1,0 0 1,0 1-1,-1-1 1,1 0 0,-1 1-1,0-1 1,0 1 0,0-1-1,-1 1 1,1 0-1,-1-1 1,0 1 0,0 0-1,-4-6 1,4 8 9,1 0 0,0 0 1,-1 0-1,1 0 0,-1 0 0,1 0 1,-1 0-1,1 0 0,-1 0 1,0 1-1,1-1 0,-1 1 0,0-1 1,1 1-1,-1 0 0,0-1 0,0 1 1,0 0-1,1 0 0,-1 1 0,0-1 1,0 0-1,1 0 0,-1 1 1,0-1-1,0 1 0,1 0 0,-1-1 1,1 1-1,-1 0 0,1 0 0,-3 2 1,-4 2 53,2 0 0,-1 1 0,0-1 0,1 2 0,-6 7 1,-4 6 198,2 1 1,0 0-1,1 1 1,-15 38-1,24-51-149,1 0-1,0-1 1,0 1 0,1 1-1,0-1 1,0 0-1,1 13 1,0-18-21,2-1 0,-1 1 0,0 0 0,1-1 0,-1 1 0,1-1-1,0 0 1,0 1 0,1-1 0,-1 0 0,1 1 0,-1-1 0,1 0 0,0 0 0,0 0 0,1-1 0,-1 1 0,0 0 0,1-1 0,0 0 0,-1 1 0,5 1-1,0 0 5,0 0-1,0-1 0,0 0 1,1 0-1,0-1 0,-1 0 1,1 0-1,0-1 0,0 1 1,0-2-1,0 1 0,0-1 1,0-1-1,0 1 0,0-2 1,0 1-1,0-1 0,0 0 1,-1 0-1,1-1 0,-1 0 1,0 0-1,13-8 0,9-11 22,-1-2 0,-1 0-1,34-39 1,-15 12-41,-10 10-85,59-51 0,-94 91 27,5-3 2,0-1 0,0 1 0,8-5 0,-13 8-8,-1 1 0,1-1-1,0 1 1,0-1 0,0 1 0,0 0-1,0-1 1,0 1 0,0 0 0,0-1 0,0 1-1,0 0 1,0 0 0,0 0 0,0 0-1,0 0 1,0 0 0,0 0 0,0 0-1,0 1 1,0-1 0,0 0 0,0 1-1,0-1 1,-1 0 0,1 1 0,0-1-1,0 1 1,0-1 0,0 1 0,-1 0 0,1-1-1,1 2 1,-1 0 15,0 0 0,0 1 1,0-1-1,0 0 0,0 1 0,-1-1 0,1 1 1,-1-1-1,1 1 0,-1-1 0,0 1 1,0 0-1,-1 4 0,-8 35 51,5-26-41,-10 35 230,-35 81 1,48-129-168,-6 17 206,7-20-279,0 0-1,0 1 0,0-1 1,0 0-1,0 0 0,0 1 1,0-1-1,0 0 0,0 1 0,0-1 1,0 0-1,0 1 0,0-1 1,0 0-1,0 0 0,0 1 1,0-1-1,0 0 0,0 1 1,0-1-1,1 0 0,-1 0 0,0 1 1,0-1-1,0 0 0,0 0 1,1 0-1,-1 1 0,0-1 1,0 0-1,1 0 0,-1 0 1,0 1-1,0-1 0,1 0 0,-1 0 1,0 0-1,0 0 0,1 0 1,-1 0-1,0 0 0,1 0 1,-1 0-1,0 0 0,1 0 1,-1 0-1,0 0 0,0 0 0,1 0 1,-1 0-1,1 0 0,1 0 7,0-1 0,-1 0 0,1 1 0,0-1 0,0 0 0,-1 0 0,1 0 0,-1 0 0,1 0 0,-1 0 0,1-1 0,-1 1 0,1 0 0,-1-1 0,0 1-1,1-2 1,8-8 22,126-110-345,-129 115 235,-1 0 0,1 1-1,1 0 1,14-8 0,-20 12 57,-1 0 0,0 1 0,0-1 0,0 1 0,0-1 0,1 1 0,-1-1 0,0 1 0,0 0 0,1 0-1,-1 0 1,0 0 0,1 0 0,-1 0 0,0 0 0,1 0 0,-1 0 0,0 0 0,0 1 0,1-1 0,-1 1 0,0-1 0,0 1 0,0-1 0,1 1 0,-1 0 0,0-1 0,0 1 0,0 0 0,0 0 0,0 0 0,-1 0-1,1 0 1,0 0 0,0 0 0,0 0 0,-1 0 0,1 0 0,-1 0 0,1 1 0,-1-1 0,1 3 0,9 27-38,-8-20 103,1 0 0,1-1 0,0 1 0,0-1-1,1 0 1,9 14 0,-13-23-35,0 0 0,0 1 0,1-1 0,-1 0 0,0 0 0,1-1 0,-1 1 0,1 0 0,-1 0 0,1-1 0,-1 1 1,1-1-1,-1 1 0,1-1 0,-1 1 0,1-1 0,0 0 0,-1 0 0,1 0 0,0 0 0,-1 0 0,1 0 0,-1-1 0,1 1 0,0 0 0,-1-1 0,3 0 0,4-2 13,0-1 0,-1 1 0,15-10 0,-9 4-33,-1 0 1,0-1-1,-1 0 0,0-1 0,0-1 0,-1 1 0,-1-2 0,0 1 0,0-1 0,-2-1 1,1 1-1,-2-1 0,0-1 0,0 1 0,-2-1 0,7-29 0,-10 37-18,0-1 0,-1 1 0,0-11 0,0 16 0,0 1 1,0-1-1,0 1 1,0-1-1,-1 1 0,1-1 1,0 1-1,-1-1 0,0 1 1,1-1-1,-1 1 1,0-1-1,1 1 0,-1 0 1,0 0-1,0-1 0,0 1 1,0 0-1,0 0 1,-1 0-1,-1-1 0,3 2 10,-1-1 0,1 1-1,-1 0 1,1 0-1,-1 0 1,1 0 0,-1 0-1,1 0 1,-1 0-1,1 0 1,-1 0 0,1 0-1,-1 0 1,1 0 0,-1 0-1,1 1 1,-1-1-1,0 0 1,-3 2-17,0 0 1,0 0-1,0 1 0,1-1 0,-1 1 1,1 0-1,0 0 0,-1 0 0,1 0 1,1 1-1,-1-1 0,-3 6 0,-4 7-30,-12 29-1,10-20 78,7-15 4,0 1 0,1 0 0,0 0 0,1 0 0,0 1 0,1-1 0,-2 17 0,4-24 6,-1 0 0,1-1 0,1 1 0,-1-1 0,0 1 0,1 0 0,0-1 1,0 1-1,0-1 0,0 0 0,0 1 0,1-1 0,0 0 0,-1 0 0,1 0 1,0 0-1,1 0 0,-1 0 0,0 0 0,1-1 0,-1 1 0,1-1 0,0 0 1,0 0-1,0 0 0,0 0 0,7 3 0,-5-4 35,1 1 0,-1-1 0,1 0 0,-1 0-1,1-1 1,0 0 0,-1 0 0,1 0 0,-1 0 0,1-1 0,6-2 0,10-2-36,29-11 0,-49 15-23,33-12 86,-1-2 1,61-36-1,55-55-92,-150 105-2,12-8-8,-1 0 0,2 1 0,17-10-1,-30 18 9,0 0 0,0 0 0,1 0-1,-1 0 1,0 0 0,0-1 0,1 1-1,-1 0 1,0 0 0,0 0 0,1 0 0,-1 0-1,0 0 1,0 0 0,1 0 0,-1 0-1,0 0 1,0 0 0,1 0 0,-1 0 0,0 0-1,1 1 1,-1-1 0,0 0 0,0 0-1,0 0 1,1 0 0,-1 0 0,0 0-1,0 1 1,1-1 0,-1 0 0,0 0 0,0 0-1,0 1 1,0-1 0,1 0 0,-1 0-1,0 0 1,0 1 0,0-1 0,0 0 0,0 0-1,0 1 1,0-1 0,0 0 0,0 0-1,0 1 1,1 18-195,-2-11 130,0 18 20,-6 31 1,3-30 52,0 31 1,4-52 29,0 1-1,1-1 1,0 1 0,0-1-1,1 0 1,-1 1 0,1-1 0,1 0-1,4 10 1,-6-14-4,1 0 1,-1 0 0,1 0-1,-1 1 1,1-2 0,0 1-1,-1 0 1,1 0-1,0 0 1,0-1 0,1 1-1,-1-1 1,0 0-1,0 0 1,1 0 0,-1 0-1,0 0 1,1 0-1,-1 0 1,1-1 0,-1 1-1,1-1 1,0 0-1,-1 0 1,1 0 0,3 0-1,2-2 25,0 0-1,0 0 0,0-1 1,-1 0-1,1 0 0,11-7 1,44-33-68,222-202 129,-277 238-136,-4 3-5,1 1 1,-1-1-1,0 0 0,0-1 1,-1 1-1,1 0 0,-1-1 1,0 0-1,0 0 1,3-7-1,-6 12 18,0 0 1,0 0-1,0 0 1,0 0-1,0-1 1,0 1-1,0 0 1,0 0-1,0 0 1,0 0-1,0 0 1,0 0-1,0 0 1,0-1-1,0 1 1,0 0-1,0 0 1,0 0-1,0 0 1,0 0-1,0 0 1,0 0-1,0 0 1,0-1-1,0 1 1,0 0-1,0 0 1,0 0-1,-1 0 1,1 0-1,0 0 1,0 0-1,0 0 1,0 0-1,0 0 0,0 0 1,0 0-1,0 0 1,0-1-1,-1 1 1,1 0-1,0 0 1,-6 1-88,-8 6-38,-14 13 98,1 2-1,1 1 1,-34 39 0,51-53-15,-33 35-6,2 3-1,-34 51 1,70-93 75,1 0 1,0 1 0,-3 9-1,5-14-4,1 0 0,0 1 0,-1-1 1,1 0-1,0 0 0,-1 1 0,1-1 0,0 0 0,0 0 0,0 1 0,0-1 0,0 0 0,0 0 1,0 1-1,1-1 0,-1 0 0,0 0 0,1 1 0,-1-1 0,1 0 0,-1 0 0,2 2 1,0-3 1,-1 0 0,1 0 1,-1 0-1,1 0 0,-1 0 1,1-1-1,-1 1 1,1 0-1,-1-1 0,3 0 1,7-4 6,1-1 0,-1 0 1,0-1-1,0 0 1,-1-1-1,0 0 0,0 0 1,13-16-1,-9 8-36,-1 0 1,0-2-1,-1 0 0,13-24 0,-22 35 59,2-7-132,-13 22-312,-41 89 122,-65 175 0,72-142 218,-37 106 332,71-215-72,-1 0 0,-18 30 0,17-38 43,10-12-244,0-1 0,-1 0 1,1 0-1,0 0 0,0 0 0,0 0 1,0 1-1,-1-1 0,1 0 0,0 0 1,0 0-1,0 0 0,0 0 0,-1 0 0,1 0 1,0 0-1,0 0 0,0 0 0,-1 0 1,1 0-1,0 0 0,0 0 0,0 0 1,-1 0-1,1 0 0,0 0 0,0 0 1,0 0-1,-1 0 0,-1-11 235,3-11-292,1-1 0,1 1 0,1 0 0,2 0 0,10-30 0,1 8-72,35-67 0,-42 93 111,1 1 0,1 0-1,0 0 1,1 1 0,0 1 0,2 0 0,0 1 0,20-15 0,94-66 84,-49 37-56,-25 15 72,-3-1 0,68-76 0,-117 117-79,11-13 57,0 1-1,1 0 1,1 1-1,20-13 1,-35 25-80,1 1 0,-1 1 1,1-1-1,0 0 1,0 0-1,-1 0 1,1 1-1,0-1 1,4 0-1,-6 1 7,1 0 1,-1 0-1,1 1 0,-1-1 0,1 0 1,0 0-1,-1 0 0,1 0 0,-1 0 1,1 1-1,-1-1 0,1 0 0,-1 0 0,1 1 1,-1-1-1,1 0 0,-1 1 0,1-1 1,-1 1-1,1-1 0,0 1 0,0 2-11,0 1-1,0-1 0,0 0 0,0 0 1,-1 0-1,1 0 0,-1 0 0,1 1 1,-1-1-1,-1 4 0,0 30 40,-2-1 0,-2 0 0,-10 38 0,14-70 12,0 0-1,0 1 1,0-1-1,1 0 1,0 0 0,0 0-1,0 1 1,0-1-1,0 0 1,1 0-1,1 7 1,-1-11-21,-1 0 0,0 0 0,1 1 0,-1-1 0,0 0 0,1 0 1,-1 1-1,0-1 0,1 0 0,-1 0 0,1 0 0,-1 0 0,0 0 0,1 1 0,-1-1 0,1 0 0,-1 0 0,1 0 1,-1 0-1,0 0 0,1 0 0,-1 0 0,1-1 0,-1 1 0,1 0 0,-1 0 0,0 0 0,1 0 0,-1 0 1,0-1-1,1 1 0,-1 0 0,1 0 0,-1-1 0,0 1 0,0 0 0,1-1 0,10-8 85,-1 0 1,16-19-1,-3 3-113,-3 4-21,0 2-1,1 0 1,1 2 0,40-26-1,-58 41-4,0 0 0,-1 0 0,1 1 0,1-1 0,-1 1 0,0 0 0,5 0 0,-8 0 30,1 1 0,-1 0-1,0 0 1,1 0 0,-1 0 0,0 0-1,0 1 1,1-1 0,-1 0 0,0 1-1,0-1 1,1 1 0,-1-1 0,0 1-1,0-1 1,0 1 0,0 0 0,0-1 0,0 1-1,0 0 1,0 0 0,0 0 0,0 0-1,0 0 1,-1 0 0,1 0 0,0 0-1,-1 0 1,2 2 0,-1 2 9,0-1 0,0 0 0,-1 1 0,1-1 0,-1 0 0,0 1 0,0-1 0,0 1 0,0-1 1,-3 8-1,0 3-47,-10 26 1,-87 168 34,49-111 27,-54 98-70,83-157 131,-35 45 0,48-72 49,-2 0 0,1 0 0,-2-1 1,1 0-1,-2-1 0,-25 17 0,33-24-38,0 0 0,-1 0 0,1-1 1,-1 0-1,-11 3 0,15-4-59,1-1-1,-1 0 1,1 0 0,-1 0-1,1 0 1,-1 0-1,1 0 1,-1 0 0,1-1-1,-1 1 1,1 0 0,0-1-1,-1 1 1,1-1 0,-1 0-1,1 1 1,0-1 0,0 0-1,-1 0 1,1 0-1,0 0 1,0 0 0,0 0-1,0 0 1,0 0 0,0 0-1,0-1 1,1 1 0,-1 0-1,-1-3 1,0-2 24,0 1 0,1-1-1,0 0 1,0 1 0,0-1 0,0 0 0,1 0 0,0 0 0,0 0-1,2-8 1,2-7 65,8-31 0,-4 24-20,2 0 0,1 1 0,1 0 0,1 0 1,1 2-1,28-38 0,-28 44-74,2 1-1,0 0 1,1 1 0,1 1 0,0 1 0,1 0 0,1 2-1,31-17 1,111-43-2593,-55 39-4457,-74 27 1234,-9 6 1904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8:41.49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292 611 3648,'9'-25'2088,"-8"24"-1900,0 0-1,0 0 0,0-1 1,0 1-1,-1 0 0,1-1 1,-1 1-1,1-1 1,-1 1-1,1-1 0,-1 1 1,0-1-1,0 1 1,0-1-1,0 1 0,0-1 1,0 1-1,0-1 1,0 1-1,-1-1 0,1 1 1,-1-1-1,1 1 1,-1-2-1,0 2-140,1 1 0,0 0 0,0 0 1,-1-1-1,1 1 0,0 0 0,0 0 0,-1 0 0,1-1 0,0 1 1,-1 0-1,1 0 0,0 0 0,-1 0 0,1 0 0,0-1 0,-1 1 1,1 0-1,0 0 0,-1 0 0,1 0 0,0 0 0,-1 0 0,1 0 1,0 0-1,-1 0 0,1 1 0,0-1 0,-1 0 0,1 0 0,0 0 1,-1 0-1,1 0 0,0 0 0,-1 1 0,1-1 0,0 0 0,-12 9 377,12-8-335,-77 77 1320,-17 16-530,83-84-818,-44 41 201,49-44-179,0 0 0,0 0 0,1 1 0,0-1 0,-8 17 0,12-22-60,1-1-1,-1 0 1,1 1-1,-1-1 0,1 1 1,0-1-1,-1 1 1,1-1-1,0 1 1,0-1-1,0 1 1,0-1-1,0 1 1,1-1-1,-1 1 0,0-1 1,1 0-1,-1 1 1,1-1-1,-1 1 1,1-1-1,0 0 1,-1 1-1,1-1 1,0 0-1,0 0 0,0 0 1,0 0-1,0 0 1,0 0-1,0 0 1,1 0-1,-1 0 1,0 0-1,0 0 0,1-1 1,-1 1-1,3 0 1,1 1 44,0 0 0,0-1 0,1 1 0,-1-1 0,0-1 0,1 1 1,-1-1-1,1 0 0,9-1 0,-4-1-16,0-1 1,0-1-1,0 0 0,0 0 1,0-1-1,-1 0 0,0-1 1,0 0-1,17-14 0,-2-2 56,-2 0-1,27-32 0,13-25-26,54-90 0,-102 146-107,-1 3 61,-1-1 1,0 0-1,-2-1 0,-1 0 1,-1-1-1,8-27 0,-10 20-35,-1 0 0,2-41 1,-7 52-96,-1 1 0,0 0 1,-1-1-1,-1 1 1,-6-23-1,7 38 47,0-1-1,0 1 1,0 0 0,0 0-1,-1 0 1,1 0 0,-4-4-1,5 7 26,-1-1 0,0 0 0,1 1 0,-1-1-1,0 1 1,1-1 0,-1 1 0,0-1-1,0 1 1,1 0 0,-1-1 0,0 1 0,0 0-1,0 0 1,0-1 0,1 1 0,-1 0 0,0 0-1,0 0 1,0 0 0,0 0 0,0 0 0,0 0-1,1 1 1,-1-1 0,0 0 0,0 0-1,0 1 1,0-1 0,1 0 0,-1 1 0,0-1-1,0 1 1,1-1 0,-1 1 0,-1 1-1,-5 3 33,0 2 0,1-1 0,-1 1-1,-9 14 1,-23 37 135,37-54-133,-15 23 108,1 2 0,2-1 0,1 2 0,-18 59 0,26-68-45,0 0 0,2 0 0,0 0 1,1 1-1,1-1 0,2 1 0,0-1 0,5 29 0,-4-39-4,1 0-1,0 0 0,1-1 1,0 1-1,1-1 0,0 0 0,7 10 1,-8-14-28,0-1 1,0 1 0,0-1-1,1 0 1,0 0 0,0-1-1,0 1 1,1-1 0,0-1-1,-1 1 1,1-1 0,12 5-1,-10-6 6,0 0 0,-1 0-1,1-1 1,0 0 0,0 0 0,0-1-1,0 0 1,0-1 0,0 0-1,0 0 1,0 0 0,-1-1-1,1-1 1,0 1 0,-1-1-1,0 0 1,1-1 0,-1 0-1,7-5 1,7-6-30,1-1 0,-2-1 0,-1-2 0,25-27 0,-34 35-99,0 0 1,-1-1-1,0 1 0,-1-2 0,9-15 0,-55 130-877,32-81 1138,0 0-1,2 1 1,-4 32-1,8-48-134,0 0-1,1 0 1,-1-1-1,1 1 1,0 0-1,1-1 1,0 1-1,-1-1 1,2 0-1,-1 1 1,0-1-1,1 0 1,0 0-1,1 0 1,3 5-1,-5-8-16,0 0 0,0 0 0,0 0-1,1 0 1,-1-1 0,0 1 0,1 0-1,-1-1 1,1 0 0,-1 1 0,1-1-1,0 0 1,-1 0 0,1-1 0,0 1-1,0-1 1,0 1 0,0-1-1,-1 0 1,1 0 0,0 0 0,0 0-1,0-1 1,0 1 0,0-1 0,-1 1-1,1-1 1,0 0 0,-1 0 0,6-3-1,-3 0 27,1 0-1,-1-1 0,0 0 0,0 1 0,0-2 0,-1 1 0,1 0 1,4-9-1,-5 7-38,-1 0-1,1 0 1,-1 0 0,-1 0 0,1-1 0,-1 1 0,-1-1 0,1 0 0,-1 1 0,0-12-1,-1 3-71,-1 0 0,0 1 0,-8-32 0,7 39-25,0-1 0,-1 1 1,-7-14-1,9 20 66,0 0-1,0 1 1,0-1-1,0 0 1,0 0-1,-1 1 1,1-1-1,-1 0 1,1 1-1,-1-1 1,0 1 0,1 0-1,-1 0 1,0 0-1,0 0 1,0 0-1,0 0 1,0 0-1,0 0 1,0 1-1,0-1 1,0 1 0,0-1-1,-1 1 1,1 0-1,0 0 1,0 0-1,0 0 1,0 1-1,0-1 1,-1 0-1,1 1 1,0-1 0,0 1-1,0 0 1,0 0-1,0 0 1,0 0-1,1 0 1,-1 0-1,0 1 1,0-1-1,1 0 1,-1 1 0,1-1-1,-1 1 1,1 0-1,0-1 1,-1 1-1,1 0 1,0 0-1,0 0 1,1 0-1,-2 4 1,0-1 47,1 1 0,0-1 1,0 1-1,1 0 0,-1-1 0,1 1 0,1 0 1,-1 0-1,1-1 0,2 10 0,-2-12-9,0 1 1,1 0-1,0-1 0,0 1 0,0-1 1,0 1-1,0-1 0,1 0 0,-1 0 1,1 0-1,0 0 0,0-1 0,0 1 1,0-1-1,0 1 0,4 1 0,2 1 47,0-1 0,0 0 0,15 5 0,-20-8-37,0 0 0,1 0 0,-1 0 0,0-1 0,1 0 0,-1 0 0,1 0 1,-1 0-1,0-1 0,9-2 0,10-5 107,0-1 1,-1-2 0,28-16-1,-17 6-81,-2-1-1,-1-1 0,0-1 1,-2-2-1,-1-1 1,29-37-1,-48 54-51,-1-2 1,-1 1-1,0-1 0,5-12 1,-11 23-15,1 0 1,-1 0 0,1-1-1,-1 1 1,0 0 0,1-1-1,-1 1 1,0 0 0,0-1-1,0 1 1,0 0 0,0-1-1,0 1 1,0 0 0,-1 0-1,1-1 1,0 1 0,-1 0-1,0-2 1,0 1-19,0 1-1,0-1 1,-1 1 0,1 0-1,0-1 1,-1 1 0,1 0-1,-1 0 1,1 0 0,-1 0-1,0 0 1,1 0 0,-3 0-1,0 0-4,1 0 0,0 0 0,-1 1 0,1 0 0,-1-1 0,1 1-1,-1 1 1,1-1 0,0 0 0,-1 1 0,1-1 0,-7 3 0,-2 1-39,1 1 1,-12 5-1,15-5 83,1 0 0,-1 0 0,1 0 0,1 1 0,-1 0 0,1 1 0,0-1 0,0 1 0,1 0 0,0 1 0,0-1 0,1 1 0,0 0 1,0 0-1,1 0 0,0 1 0,0-1 0,1 1 0,-2 14 0,3-13 23,-1 1 1,2-1-1,-1 1 0,1-1 1,1 1-1,0-1 1,0 1-1,1-1 0,1 0 1,0 0-1,0 0 1,1 0-1,0 0 0,0-1 1,1 0-1,8 12 1,-8-15 28,0-1 1,1 1 0,-1-1 0,1 0 0,0 0 0,0-1-1,1 1 1,-1-1 0,1-1 0,0 0 0,0 1-1,0-2 1,0 1 0,1-1 0,-1-1 0,10 2-1,-11-2-9,0-1-1,0 0 0,0 0 0,1 0 0,-1-1 1,0 0-1,0 0 0,0-1 0,0 0 0,0 0 1,0 0-1,-1 0 0,1-1 0,-1 0 0,1 0 1,-1-1-1,0 0 0,0 0 0,-1 0 0,5-5 1,21-27 43,42-69 1,13-17-552,-78 116 285,-4 8 115,-4 19 85,1-16-30,-29 170 54,14-88 75,8-60 98,-2 9 63,9-34-269,0 0-1,-1-1 1,1 1-1,0 0 1,0-1-1,0 1 1,0 0 0,0 0-1,1-1 1,-1 1-1,1 0 1,-1-1-1,2 4 1,-2-5-15,1 1 0,-1-1 1,0 0-1,1 0 0,-1 0 1,0 0-1,1 1 0,-1-1 0,1 0 1,-1 0-1,0 0 0,1 0 0,-1 0 1,1 0-1,-1 0 0,0 0 0,1 0 1,-1 0-1,1 0 0,-1 0 1,0 0-1,1-1 0,-1 1 0,0 0 1,1 0-1,-1 0 0,0 0 0,1-1 1,-1 1-1,0 0 0,1 0 0,-1-1 1,0 1-1,1 0 0,-1-1 1,0 1-1,0 0 0,0-1 0,1 1 1,17-22 91,21-32 1,-25 33-172,1 1 1,22-23-1,-32 38 20,1-1 0,0 1 0,0 1 0,1-1 0,9-5 1,-15 10 42,1-1 0,-1 0 0,0 0 0,1 1 1,-1-1-1,1 1 0,-1-1 0,1 1 0,-1 0 1,1 0-1,-1-1 0,1 1 0,-1 0 0,1 0 1,0 1-1,-1-1 0,1 0 0,-1 0 0,1 1 0,-1-1 1,1 1-1,-1-1 0,0 1 0,1 0 0,-1 0 1,0-1-1,1 1 0,-1 0 0,0 0 0,0 0 1,0 0-1,0 1 0,2 1 0,1 3 49,-1 1 0,0 0 0,0 0 0,-1 1 0,0-1 0,0 1 0,0-1 0,-1 1 0,0 10-1,0-8 35,0 0-1,1 0 0,0 0 0,0-1 0,6 14 0,-6-20-29,0 0 0,0 0 0,0 0 1,0 0-1,0-1 0,1 1 0,-1-1 0,1 0 1,0 0-1,0 0 0,0 0 0,0 0 1,0 0-1,0-1 0,0 1 0,0-1 1,0 0-1,1 0 0,-1 0 0,1-1 1,-1 1-1,1-1 0,3 0 0,2 0-65,0 0 0,0 0-1,0-1 1,-1-1-1,1 1 1,0-1 0,15-7-1,-11 4-1867,-1-1 0,0-1 0,12-8 0,-4 2-751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5:57.4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210 19 1984,'1'-9'6354,"7"-1"-2415,-11 14-3369,0 0 0,0 0 0,1 0 0,-1 1 0,-2 8 0,2-7-305,-12 22 779,-30 43 1,4-9-206,26-35-609,2 0 1,0 0-1,2 1 1,1 1-1,2 0 0,0 0 1,2 1-1,1 0 1,-1 54-1,6-68-118,1 0-1,0 0 0,2-1 1,-1 1-1,2-1 1,0 1-1,1-1 1,1 0-1,0-1 1,1 0-1,0 0 1,1 0-1,1-1 1,0 0-1,1-1 1,0 0-1,1 0 1,1-1-1,-1 0 1,23 15-1,-29-23-277,1 0-1,-1 0 0,0 0 1,1 0-1,0-1 1,-1 0-1,1 0 0,0-1 1,0 0-1,10 1 1,-6-1-1237,-1-1 1,1-1 0,0 0 0,0 0 0,-1-1 0,13-4 0,16-5-5046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8:41.49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 24 6400,'0'-17'2880,"0"14"-2496,0 0 768,0 6-704,-3 0-448,3 6-32,-5 2-192,10 5 128,-10 1 288,5-2-128,-5 1-3168,5 4 1696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8:41.49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316 3 6304,'-6'-3'5028,"4"24"-1823,-1 5-1828,-19 38 449,-8 33-644,-24 200-193,19-87-1317,31-186-976,-3 13-3967,4-29 2897</inkml:trace>
  <inkml:trace contextRef="#ctx0" brushRef="#br0" timeOffset="1">27 481 6304,'-18'-40'2848,"15"16"-2464,-2 12 3232,10 9-2048,-5-10 1791,8 6-1983,5-9 544,5 8-1120,13-7-320,0 7-288,9-4-224,4 7 0,5 2-1664,-4 3 928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8:41.5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206 617 4064,'-2'-6'582,"1"4"-214,0-1 0,0 1 0,0 0 0,0 0 0,0 0 1,-1-1-1,-1-1 0,2 3-245,0 0 0,0 1 0,0-1 0,0 1 0,0-1 0,0 1 0,0-1 0,0 1 0,0 0 0,0 0 0,0-1 0,0 1 0,0 0 1,0 0-1,0 0 0,0 0 0,0 0 0,0 0 0,0 0 0,0 1 0,0-1 0,-2 1 0,-2 1 138,0 0-1,0 0 1,0 0 0,0 1 0,0 0-1,0 0 1,1 1 0,-1-1 0,-6 8-1,-4 6 701,-15 20 0,26-32-770,-7 9 187,1 1 1,0 1-1,-9 18 1,17-30-281,0 0 0,0 0-1,0 1 1,1-1 0,0 1 0,0-1 0,0 1-1,0 0 1,1-1 0,0 1 0,0 0 0,0-1-1,0 1 1,1 0 0,0-1 0,0 1 0,3 8-1,-3-11-45,0 0 0,1 0 0,-1 0 0,1 0 0,0 0-1,0 0 1,0 0 0,0-1 0,0 1 0,0-1-1,0 1 1,1-1 0,-1 0 0,0 0 0,1 0 0,-1 0-1,1 0 1,-1 0 0,1-1 0,-1 1 0,1-1-1,0 0 1,2 0 0,9 0 103,-1 0 1,1-1-1,15-3 1,-22 3-102,20-2 3,-1-2 0,0-1 0,-1-1 0,1-1 1,-1-1-1,-1-2 0,0 0 0,0-1 0,-1-2 0,-1 0 0,0-2 0,31-27 0,-10-4 41,67-94 0,-77 96-150,-7 9 5,143-196-88,-150 203 59,-1 0 0,-1 0 0,22-59 0,-38 85 75,0 1-10,0 0 0,0 0 0,0-1 0,0 1 0,-1-1 0,1 1 0,-1 0 0,0-1 0,0 1 0,0-1 0,0 1 0,0-3 0,0 4 9,-1 1 0,1 0 0,0 0-1,0 0 1,0 0 0,0-1 0,0 1 0,-1 0-1,1 0 1,0 0 0,0 0 0,0 0-1,-1 0 1,1 0 0,0 0 0,0 0 0,0 0-1,-1 0 1,1 0 0,0-1 0,0 1-1,-1 1 1,1-1 0,0 0 0,0 0-1,0 0 1,-1 0 0,1 0 0,0 0 0,0 0-1,0 0 1,-1 0 0,1 0 0,0 0-1,0 0 1,0 1 0,-1-1 0,1 0 0,0 0-1,0 0 1,0 0 0,0 1 0,-1-1-1,-8 8-5,-12 15 35,0 1 0,2 1 1,0 0-1,-26 52 0,-44 120 483,88-195-495,-37 96 782,-28 119 1,64-211-764,-5 24 272,7-28-255,-1-1-1,1 1 1,0 0 0,0-1 0,0 1-1,0 0 1,0-1 0,0 1 0,1 0-1,-1-1 1,0 1 0,1-1 0,0 4-1,0-5-25,0 0 0,-1 0 0,1 1 0,0-1 0,-1 0 0,1 0 0,0 0 0,-1 0 0,1 0 0,0 0 0,-1 0 0,1 0 0,0 0 0,-1 0 0,1-1 0,0 1 0,-1 0 0,1 0 0,0-1 1,-1 1-1,1 0 0,-1-1 0,1 1 0,-1 0 0,1-1 0,-1 1 0,1-1 0,0 0 0,7-7 20,0-1 0,0 0 1,11-19-1,1 0-40,-18 26-6,46-57-99,-42 52 50,0 1 0,1 1-1,-1-1 1,1 1 0,0 0-1,14-6 1,-20 10 34,0 1 0,0-1 0,0 1 0,0-1 0,0 1 0,0-1 0,0 1 0,1 0 0,-1 0-1,0-1 1,0 1 0,0 0 0,0 0 0,0 0 0,1 0 0,-1 1 0,0-1 0,0 0 0,0 0 0,0 1 0,0-1 0,0 0 0,1 1 0,-1-1 0,0 1 0,0 0 0,0-1 0,-1 1 0,1 0 0,0 0 0,0-1-1,0 1 1,0 0 0,-1 0 0,1 0 0,0 0 0,-1 0 0,1 0 0,-1 0 0,1 0 0,-1 0 0,0 0 0,1 0 0,-1 2 0,2 6-32,0-1 0,-1 1-1,0-1 1,-1 16 0,0-18 72,-3 34 26,2-29-4,0 0-1,1 0 1,0 0-1,2 16 1,-1-25-14,-1 0 0,1 0 0,-1 0 0,1 0 0,0 0 0,0-1 0,-1 1 0,1 0 0,1-1 0,-1 1 0,0-1 0,0 1 0,0-1 0,1 1 0,-1-1 0,1 0 0,-1 0-1,1 0 1,0 0 0,-1 0 0,1 0 0,0 0 0,0 0 0,-1-1 0,1 1 0,0-1 0,3 1 0,4 0 25,-1-1-1,1 0 1,-1 0 0,17-3-1,-21 3-40,18-4 6,0-1 0,-1-1 0,1 0-1,-2-2 1,1 0 0,-1-2 0,0 0 0,-1-1 0,23-17-1,0-5-40,-2-1 0,62-67-1,-76 74-209,-24 28 60,-2 4 73,-3 9-28,-6 12 50,-1 0 1,-1-1-1,-2 0 1,-22 32 0,-14 29 434,47-81-332,0-1-1,0 1 0,0 0 1,1 0-1,-1 0 1,0 6-1,2-10-15,0 0 1,0 0-1,0 0 1,0 0-1,0-1 0,0 1 1,0 0-1,0 0 0,0 0 1,1 0-1,-1 0 0,0 0 1,0-1-1,1 1 0,-1 0 1,1 0-1,-1 0 1,1-1-1,-1 1 0,1 0 1,-1-1-1,1 1 0,0 0 1,-1-1-1,1 1 0,0-1 1,-1 1-1,1-1 1,0 1-1,0-1 0,0 0 1,-1 1-1,1-1 0,0 0 1,0 1-1,0-1 0,0 0 1,0 0-1,0 0 0,-1 0 1,1 0-1,2 0 1,2 0 17,0-1 1,0 0 0,0 0 0,1 0 0,-1 0-1,0-1 1,0 0 0,-1 0 0,1 0 0,0 0 0,-1-1-1,1 0 1,-1 0 0,0 0 0,7-7 0,3-5 12,0-1 1,20-31 0,3-4-86,-28 39-68,-8 10 64,1 0 0,-1 0 1,1 0-1,0-1 0,0 2 0,0-1 0,0 0 0,0 0 0,0 1 0,4-4 1,-5 6 35,-1-1 0,0 0 1,1 1-1,-1-1 1,0 0-1,1 1 0,-1-1 1,0 0-1,0 1 0,1-1 1,-1 0-1,0 1 1,0-1-1,1 1 0,-1-1 1,0 0-1,0 1 1,0-1-1,0 1 0,0-1 1,0 1-1,0-1 0,0 1 1,0-1-1,0 1 1,0-1-1,0 0 0,0 1 1,0 0-1,0 21 142,0-18-93,-1 9 34,1-5-55,0 0 0,0 0 0,2 14 0,-1-21 5,-1 0 1,0 1-1,1-1 0,-1 1 0,1-1 1,-1 0-1,1 1 0,-1-1 1,1 0-1,0 0 0,0 1 0,0-1 1,0 0-1,0 0 0,0 0 0,0 0 1,0 0-1,0 0 0,0-1 1,0 1-1,1 0 0,-1 0 0,0-1 1,1 1-1,-1-1 0,3 1 1,5 0 57,1 0 1,0-1 0,-1 0 0,1 0 0,-1-1 0,1-1 0,18-4 0,66-28 57,-72 26-79,-11 3-46,56-19-176,-60 22 113,1 0-1,0 0 1,0 1-1,0 0 0,-1 1 1,14 0-1,-20 0 32,0 0 0,0 0 0,0 1-1,0-1 1,0 0 0,0 1 0,0-1 0,0 1-1,0-1 1,-1 1 0,1-1 0,0 1 0,0 0-1,0 0 1,0-1 0,-1 1 0,1 0-1,0 0 1,-1 0 0,1-1 0,-1 1 0,1 0-1,-1 0 1,1 0 0,-1 0 0,0 0 0,1 0-1,-1 0 1,0 0 0,0 1 0,0 0 0,1 6 19,-1-1 0,0 0 0,-3 13 0,1-2 268,2-18-258,0 0-1,0 1 0,0-1 1,0 1-1,0-1 1,0 0-1,0 1 0,0-1 1,0 1-1,0-1 1,0 0-1,0 1 1,1-1-1,-1 1 0,0-1 1,0 0-1,0 1 1,1-1-1,-1 0 0,0 1 1,0-1-1,1 0 1,-1 1-1,0-1 0,0 0 1,1 0-1,-1 1 1,0-1-1,1 0 0,0 0 1,0 1 0,0-2 0,-1 1 0,1 0 0,0 0 1,0 0-1,0 0 0,0 0 0,-1-1 0,1 1 0,0 0 1,0-1-1,-1 1 0,1 0 0,1-1 0,2-2 16,0 0 1,0-1-1,0 1 0,5-7 1,2-4 12,2-2-18,1 0 0,0 1 0,26-23 0,-39 37-41,0 1 0,0-1-1,0 0 1,0 1 0,-1-1 0,1 0 0,0 1 0,0-1 0,0 1 0,1-1-1,-1 1 1,0 0 0,0 0 0,0-1 0,0 1 0,0 0 0,0 0-1,0 0 1,1 0 0,-1 0 0,0 0 0,0 0 0,0 1 0,0-1 0,0 0-1,0 1 1,0-1 0,0 0 0,0 1 0,0 0 0,0-1 0,0 1-1,0-1 1,0 1 0,0 0 0,0 0 0,0 0 0,-1-1 0,1 1 0,0 0-1,-1 0 1,1 0 0,-1 0 0,1 0 0,-1 0 0,1 0 0,-1 0 0,0 0-1,1 3 1,0 3-7,0-1 0,0 1 0,-1 9 0,-1-12 43,1 0-1,0 0 0,0 0 1,1 0-1,-1 0 0,1 0 1,0 0-1,0 0 0,0 0 1,0 0-1,1-1 0,-1 1 1,1 0-1,3 5 0,-4-8-1,1-1 1,-1 1-1,0 0 0,0 0 0,0 0 0,1-1 1,-1 1-1,0-1 0,0 1 0,1-1 0,-1 1 0,1-1 1,-1 0-1,0 0 0,1 1 0,-1-1 0,1 0 1,-1 0-1,3-1 0,32-6 198,-33 6-208,54-16 40,-1-3 1,98-50-1,-132 58-42,0-1 1,-2-2 0,0 0-1,0-1 1,-2-1-1,19-21 1,-32 32-219,-8 8-74,-9 8-95,-4 8 143,1-1 169,0-1-1,-25 20 1,9-13 100,12-9 26,1 1 1,0 0-1,-24 27 1,41-40-35,0-1 0,0 1 0,0-1-1,0 1 1,0 0 0,0 0 0,0-1 0,0 1 0,1 0 0,-1 0 0,0 0 0,1-1-1,-1 4 1,1-4-19,0-1 1,1 1-1,-1-1 0,0 1 0,0-1 0,0 1 0,0-1 0,0 0 0,1 1 0,-1-1 1,0 1-1,0-1 0,1 1 0,-1-1 0,0 0 0,1 1 0,-1-1 0,1 0 0,-1 1 1,1-1-1,0 1-3,1-1 0,-1 1 0,0-1-1,0 1 1,1-1 0,-1 0 0,1 1 0,-1-1 0,0 0 0,3 0 0,16-2 37,0 0 0,-1-1 0,1-1 0,35-12 0,-49 14-34,0 0-20,0 1 1,0-1 0,1 1-1,-1 1 1,9-1 0,-13 1 7,-1 0 0,0 0 0,0 0 0,1 0 1,-1 0-1,0 0 0,0 1 0,1-1 0,-1 0 0,0 1 0,0-1 1,0 1-1,0-1 0,0 1 0,0 0 0,0-1 0,0 1 0,0 0 1,0 0-1,0 0 0,0 0 0,0 0 0,-1 0 0,1 0 0,0 0 0,-1 0 1,1 0-1,-1 0 0,1 0 0,-1 1 0,1-1 0,-1 0 0,0 0 1,0 0-1,1 2 0,-1 2-10,0 0 0,0 0-1,-1 0 1,0 0 0,0-1 0,0 1 0,0 0-1,-1 0 1,-1 4 0,-6 9-17,-11 18-1,5-9-16,-48 77 52,-136 175-1,171-243 318,-2-1-1,-54 48 1,82-81-279,1-1 1,-1 0 0,0 1-1,0-1 1,0 0 0,0 0-1,0 0 1,0-1-1,-3 2 1,4-2-23,0 0 1,1 0-1,-1 0 0,0 0 1,1 0-1,-1 0 0,0 0 1,0 0-1,1 0 0,-1-1 1,0 1-1,1 0 0,-1 0 1,0-1-1,1 1 0,-1 0 1,1-1-1,-1 1 0,0-1 1,1 1-1,-1 0 0,1-1 1,-1 0-1,1 1 0,0-1 1,-1 1-1,1-1 0,-1 1 1,1-1-1,0 0 0,0 1 1,-1-1-1,1-1 0,-2-3 3,1-1-1,0 0 1,0 0-1,1 1 1,-1-1-1,1 0 1,0 0-1,2-11 1,2-1-33,9-32 1,-7 30-9,2 1 0,0 0 1,1 0-1,1 1 0,0 0 1,24-29-1,-19 30 18,0 2 0,1 0 0,1 1 1,0 0-1,31-17 0,97-41-23,-69 37 88,-21 8-43,-1-3 1,62-43 0,-97 59 11,-1 0 0,0-2 0,-2 0 0,0-1 0,-1 0 0,0-1 0,-1-1 0,-2 0 0,13-24 1,-18 28-77,-1 0 0,0 0 0,6-28 0,-12 42 15,0-1 0,1 0 0,-1 1 0,0-1 0,0 1 0,0-1 1,0 1-1,0-1 0,0 1 0,0-1 0,-1 1 0,1-1 1,0 1-1,-1-1 0,-1-1 0,2 2 16,0 1 0,-1-1 0,1 1 0,-1 0 0,1-1 0,-1 1 0,1 0 0,-1 0 1,1-1-1,-1 1 0,1 0 0,-1 0 0,1 0 0,-1 0 0,0 0 0,1 0 0,-1-1 0,1 1 0,-1 0 0,1 1 0,-1-1 0,0 0 0,1 0 0,-1 0 0,1 0 0,-1 0 0,0 1 0,-4 1-38,1 0 0,-1 1 0,1 0 0,-1 0 0,1 0 1,0 0-1,-6 7 0,-3 4 143,1 1 1,1 0-1,0 0 1,1 2 0,1-1-1,0 1 1,1 0-1,1 1 1,1 0 0,1 0-1,0 0 1,-4 33 0,9-47-67,-1 0 1,1 0 0,0 1 0,1-1 0,-1 0 0,1-1 0,0 1 0,-1 0 0,2 0 0,-1 0 0,0 0 0,1-1 0,0 1 0,0 0 0,0-1-1,0 0 1,1 1 0,-1-1 0,1 0 0,0 0 0,-1-1 0,1 1 0,1-1 0,-1 1 0,0-1 0,1 0 0,-1 0 0,1 0 0,3 1-1,10 3-873,-1-1-1,1 0 1,0-1-1,25 2 1,75 3-8507,-62-7 3694,4 3 1211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9:13.14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249 694 2400,'-1'0'33,"1"-1"-1,0 1 1,-1 0 0,1-1-1,0 1 1,0 0-1,0-1 1,-1 1 0,1 0-1,0-1 1,0 1 0,0-1-1,0 1 1,0 0 0,0-1-1,0 1 1,0-1 0,0 1-1,0-1 1,0 1 0,0 0-1,0-1 1,0 1 0,0-1-1,0 1 1,0 0-1,1-1 1,-1 1 0,0-1-1,0 1 1,0 0 0,1-1-1,-1 1 1,0 0 0,0-1-1,1 1 1,-1 0 0,0 0-1,1-1 1,0 1 0,-1-1 45,0 1 1,0 0-1,1-1 1,-1 1 0,0-1-1,0 1 1,0-1 0,0 1-1,1-1 1,-1 1 0,0-1-1,0 1 1,0-1-1,0 1 1,0-1 0,0 1-1,0-1 1,0 1 0,-1-1-1,1 1 1,0-1 0,0 1-1,0 0 1,0-1-1,-1 1 1,1-1 0,0 1-1,0-1 1,-1 1 0,1 0-1,0-1 1,-1 1 0,1 0-1,-1-1 1,-11-10 459,10 10-497,0 0 1,0 1-1,-1-1 0,1 1 1,0-1-1,0 1 0,-1-1 1,1 1-1,0 0 0,0 0 0,-1 0 1,1 1-1,0-1 0,0 0 1,-3 2-1,-1-1 9,0 1 0,0 0 1,0 1-1,-7 3 0,5-1-62,0 0 0,1 1 0,0 0 1,0 0-1,0 1 0,1 0 0,0 0 0,0 0 0,0 1 0,-6 12 1,-2 9 2,-19 50 0,32-76 8,-7 17-28,2 0 0,0 1 0,-4 32 0,9-43 43,0 1 0,1-1 1,0 0-1,0 0 0,1 1 0,0-1 1,1 0-1,1 0 0,4 14 0,-5-20 22,-1-1 0,1 1 0,0-1 0,0 1 0,0-1 0,1 0 0,-1 0 0,1 0 0,0 0 0,0 0 0,0-1 0,0 1 0,0-1 0,0 0 0,1 0 0,-1 0 0,1 0 0,-1-1 0,1 1 0,0-1-1,0 0 1,5 1 0,-6-2-9,1 0-1,-1 0 1,1 0-1,-1 0 1,0-1-1,1 1 1,-1-1-1,0 0 1,1 0-1,-1 0 0,0 0 1,0-1-1,0 1 1,0-1-1,0 0 1,0 0-1,-1 0 1,1 0-1,-1 0 1,1-1-1,-1 1 0,0-1 1,0 0-1,0 1 1,0-1-1,2-5 1,8-19 99,-1 0-1,-2-1 1,8-35 0,-2 6-112,35-138 247,-41 160-223,26-132 4,-13-30-150,-19 143 120,-7-95-1,3 137 2,-1 0 1,0 1-1,-1-1 0,-1 0 1,-8-19-1,12 31-24,0-1 1,-1 0-1,1 0 0,0 0 0,-1 1 1,1-1-1,-1 0 0,1 1 1,-1-1-1,0 0 0,1 1 0,-1-1 1,0 1-1,1-1 0,-1 1 1,0-1-1,0 1 0,1-1 1,-2 1-1,1 0 0,0 0-1,1 0 1,-1 0 0,1 0-1,-1 0 1,0 0 0,1 0 0,-1 0-1,1 1 1,-1-1 0,1 0-1,-1 0 1,1 1 0,-1-1 0,1 1-1,-1-1 1,1 0 0,-1 1-1,1-1 1,-1 1 0,-2 3-34,0 0 0,1 0 0,0 1 1,0-1-1,-2 6 0,-4 10 42,2 1 0,1 0 0,-6 41-1,4 66 51,6-90-65,9 237 831,26-3 166,-4-133 258,-29-136-1603,4 12-1125,16-23-6374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9:13.66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3136,'0'0'1029,"6"13"528,4 29-21,-1 0-1,3 56 0,-2 89-753,-8-131-335,7 379 2902,-9-448-4970,0 1 400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9:14.07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22 242 3552,'-10'-6'543,"-2"0"2508,14 2-2696,1 1-1,-1-1 1,0 1-1,1 0 0,0 0 1,0 0-1,5-4 1,-2 2-113,8-9-100,1 1 1,0 0 0,1 1-1,1 1 1,0 1 0,0 0-1,22-8 1,8-2 10,1 3 0,1 2 0,0 2 0,1 3-1,59-6 1,-93 14-48,0 2-1,31 1 0,-42 0-41,-1-1 1,0 1-1,0 0 1,1 0-1,-1 0 1,0 1-1,0-1 1,0 1-1,0 0 1,0 0-1,0 1 0,-1-1 1,1 1-1,-1-1 1,6 7-1,-8-8-90,0 1 0,0 0 0,0 0 0,0 0 1,-1 0-1,1-1 0,0 1 0,-1 0 0,1 0 0,-1 0 0,0 0 0,0 0 0,0 1 0,0-1 0,0 0 0,0 0 0,0 0 0,-1 3 0,0 6-815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9:14.4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 83 4736,'-14'0'2144,"19"5"-1856,0-5 1152,4 0-832,4-5 832,10 2-832,9-9-128,3-1-288,14-2 96,5 4-192,9-6 448,-5 5-288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9:20.82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 1984,'4'7'8899,"27"-7"-7947,-2 1-953,51 2 432,0 4-1,119 25 0,-163-23-334,26 3 1029,-57-20-2495,-5 4 330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9:21.26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28 2976,'-5'-3'8142,"16"-5"-5589,19-4-1915,-16 10-423,-1 0 0,1 1 0,23 1 0,3 1 8,135-1 389,-63 2-451,-62 1 453,-10-1-3041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9:22.04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192 4 5216,'-1'-1'435,"0"1"-215,-1-1 0,1 1 0,0-1 0,-1 1 0,1 0 1,0-1-1,-1 1 0,1 0 0,-1 0 0,1 0 0,0 0 0,-1 0 1,1 0-1,-1 1 0,-1 0 0,0 1 70,1 1 0,-1 0 1,1-1-1,-1 0 0,0 1 0,0-1 0,0 0 1,-6 2-1,-21 16 474,20-11-637,1 0 0,1 1-1,0 0 1,0 0 0,1 1 0,0 0 0,1 0 0,0 0 0,1 1-1,0 0 1,1 0 0,-5 22 0,4-10-32,1 0 0,2 0 0,0 1 0,2-1 0,4 48 0,-1-56 8,0-1 1,0 1 0,2-1 0,0 0 0,0 0 0,2-1-1,0 0 1,0 0 0,1 0 0,1-1 0,0-1 0,1 1-1,1-1 1,0-1 0,0 0 0,23 16 0,-29-23-15,1-1 0,0 0 0,-1 0-1,2 0 1,-1-1 0,0 0 0,0 0 0,1-1 0,-1 0 0,1 0 0,-1 0 0,1-1-1,10 0 1,-9-1-2,0-1 0,0 0 0,0 0 0,-1 0 0,1-1 0,-1 0 0,0 0 0,0-1 0,0 0 0,0 0 0,7-7 0,-1 1-35,-1-1 0,0 0 1,0-1-1,-1 0 0,-1-1 0,0 0 1,-1-1-1,0 0 0,9-20 0,-6-1 162,-1-1-1,12-71 0,-20 91-192,-1-1-1,-1 0 0,0 0 0,-1 0 1,-4-29-1,2 38-35,0 0 0,0 1-1,0-1 1,-1 1 0,0 0 0,0-1 0,-1 2 0,0-1 0,0 0-1,-1 1 1,0 0 0,0 0 0,-11-10 0,8 10-60,0-1-1,-1 1 1,0 1 0,0 0 0,-1 0 0,1 1-1,-1 0 1,0 1 0,0 0 0,-1 0 0,1 1-1,0 0 1,-22 0 0,9 2-7,0 2-1,0 0 1,0 1 0,0 2-1,-28 8 1,38-9-12,-22 10-1,4 4-2782,16-7 1069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5:58.13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26 116 4480,'-25'-6'10217,"25"18"-7795,5 4-1632,1-1 0,10 21 0,0 2-392,22 50 529,4-2-1,102 156 0,-126-220-750,-13-17-70,-1 0 1,0 1 0,0-1 0,5 10 650,-8-15-725,6 0-16,-6 0-11,-1 0-1,1 0 1,0 0 0,-1 0-1,1 0 1,0-1-1,-1 1 1,1 0 0,0 0-1,-1-1 1,1 1 0,0-1-1,-1 1 1,1 0 0,-1-1-1,1 1 1,-1-1 0,1 1-1,-1-1 1,1 1 0,-1-1-1,0 0 1,1 1-1,-1-1 1,1 0 0,5-21 119,-3 11-54,7-25-11,-2-1 0,5-46 0,-2 5-50,40-115 169,-10 47-2270,-31 66-5460,-9 75 6058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9:25.33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96 722 3808,'0'-1'141,"0"1"0,0-1 0,0 0 1,-6-12 5659,6 11-5352,-3 4 85,-12 11 777,11-10-1268,0 0 0,1 0-1,-1 0 1,1 1 0,-1 0 0,1-1-1,0 1 1,1 0 0,-5 9 0,-2 13 44,2 2 0,1-1 0,1 1 0,1 0 0,2 0 0,1 0 0,1 1 0,5 42 1,-2-56 98,-1-1 0,7 18 0,-7-27-62,-1 0 1,2 1-1,-1-1 0,0 0 0,1 0 0,0 0 0,8 9 1,-11-14-93,1 1 1,-1 0-1,1-1 1,0 1-1,-1 0 1,1-1-1,0 1 1,0-1-1,-1 0 1,1 1 0,0-1-1,0 0 1,0 1-1,0-1 1,-1 0-1,1 0 1,0 0-1,0 1 1,0-1-1,0 0 1,0 0 0,0-1-1,0 1 1,-1 0-1,1 0 1,0 0-1,0 0 1,0-1-1,0 1 1,-1 0-1,1-1 1,0 1 0,1-2-1,1 0 19,0 0-1,-1-1 1,1 0-1,-1 1 1,0-1-1,2-3 1,-2 3-13,16-24 181,-2-2 0,21-50 0,-10 18-135,-4 5-203,-17 39-76,0 1 0,10-17 0,-10 25-120,-3 10-285,0 16-349,-2-10 1022,1 6-172,-1 3 74,1 1 0,1-1 0,1 0 0,6 18 0,-6-25 63,-1-1 47,0 0 1,1-1 0,0 1 0,0-1 0,1 1 0,0-1-1,0 0 1,8 8 0,-11-15-47,-1 0 0,0 0-1,0-1 1,1 1 0,-1 0-1,0 0 1,1-1 0,-1 1-1,1-1 1,-1 1 0,0-1-1,1 0 1,-1 1 0,1-1-1,0 0 1,-1 0 0,1 0-1,-1 0 1,1 0 0,-1 0-1,1-1 1,-1 1 0,1 0-1,-1-1 1,0 0 0,1 1-1,-1-1 1,1 0 0,-1 1-1,0-1 1,0 0 0,2-1-1,3-4 98,0 1-1,0-1 0,-1 0 0,8-11 0,-11 15-119,15-25 107,-1-1 0,-1 0 0,15-40 0,-9 18-242,-16 39 45,0 1-1,3-15 1,-7 20 42,0 1 0,-1-1 0,1 1 0,-1-1 0,0 0 0,0 1 0,-1-1 0,0-5-1,-6-2-706,6 11 353,8 5 180,-6-4 204,4 3-4,1 0 0,0 0 0,1-1 0,-1 0 0,0 0 0,1 0 0,7 0 0,51 3 186,-27-3-232,22-1 354,-35-1 271,-16-4-707,-8 4 65,2 0-59,1-1 150,-1 0-1,1 0 1,-1 0-1,1 0 1,-1-1-1,0 1 0,0-1 1,0 0-1,0 0 1,0 0-1,0 0 1,3-4-1,5-3 137,-1 0-95,-1-1 0,0-1-1,0 1 1,-1-1-1,0-1 1,11-23 0,-11 20-27,30-61 179,34-96 0,-26 58-277,-39 98 32,8-17-51,-2-1-1,-1 0 0,8-39 0,-19 69 13,0 1 0,-1-1 0,0 1 0,0-1-1,-1-6 1,1 9 51,0 1 0,0-1-1,0 1 1,0-1-1,0 1 1,0-1 0,0 1-1,-1 0 1,1-1-1,0 1 1,0-1 0,0 1-1,-1-1 1,1 1-1,0 0 1,-1-1 0,1 1-1,0 0 1,-1-1-1,1 1 1,0 0 0,-1-1-1,1 1 1,-1 0-1,1 0 1,0 0 0,-1-1-1,1 1 1,-1 0-1,1 0 1,-1 0 0,1 0-1,-1 0 1,1 0-1,-1 0 1,1 0 0,-1 0-1,1 0 1,-1 0-1,1 0 1,-1 0 0,1 0-1,0 0 1,-1 0-1,1 1 1,-1-1 0,1 0-1,-1 0 1,1 1-1,0-1 1,-1 0 0,1 0-1,-1 1 1,-2 1-49,0 1-1,0-1 1,0 1 0,1 0 0,-1 0 0,1 0 0,-1 0-1,1 0 1,-2 5 0,-15 32-274,-8 36 228,-27 118 1,5-12 545,-54 166 852,102-346-1269,-30 93 1653,39-128-714,0 9-993,1 0 1,1 1 0,1 1-1,1 0 1,1 0 0,24-30-1,-34 49-35,0 0-1,0 0 0,0 1 1,0-1-1,1 1 0,-1-1 1,1 1-1,0 0 0,5-2 1,-8 3 37,0 1 0,0 0 0,0 0 0,0 0 0,0-1 0,0 1 0,0 0 0,0 0 0,0 0 0,0 0 0,0 1 0,0-1 0,0 0 0,0 0 0,0 1 0,0-1 0,0 0 0,1 1 0,-1 0 2,0 0 1,0 0 0,0 0-1,-1 0 1,1 0-1,0 0 1,0 0 0,-1 0-1,1 0 1,0 1 0,-1-1-1,1 0 1,-1 0 0,0 1-1,1-1 1,-1 0 0,0 3-1,7 80-113,-6-57 149,2 0 0,0 0 0,8 28 0,-7-40 45,0-1 0,2 1-1,-1-1 1,15 24 0,-18-34-5,1 0 0,0 0 0,0-1-1,0 1 1,0 0 0,1-1 0,0 0 0,-1 0 0,1 0 0,0 0 0,0-1 0,1 1 0,-1-1 0,0 0 0,1-1 0,0 1 0,-1-1 0,1 1 0,6-1-1,-2 0 33,1-1-1,-1-1 0,1 1 1,-1-2-1,1 1 0,-1-1 1,1-1-1,-1 0 0,0 0 0,0-1 1,-1 0-1,1 0 0,12-9 1,-5 1 16,-1 0 0,1 0 1,-2-2-1,0 0 0,19-23 0,-18 14-34,0-1 0,-1 0-1,16-42 1,-27 60-44,0 0-10,0-1 0,-1 0 0,0 0 0,0 0 0,-1 0-1,2-9 1,-3 13-71,0 1-1,0-1 1,0 0-1,-1 0 1,1 0 0,-1 0-1,1 1 1,-1-1-1,0 0 1,0 1-1,0-1 1,0 0-1,-1 1 1,1-1-1,-1 1 1,1 0-1,-5-5 1,5 7 34,1-1 1,-1 1-1,1-1 1,-1 1 0,0-1-1,1 1 1,-1 0-1,0-1 1,1 1-1,-1 0 1,0-1-1,0 1 1,1 0-1,-1 0 1,0 0 0,0 0-1,1 0 1,-1 0-1,0 0 1,0 0-1,0 0 1,-1 0-1,1 1 5,-1 0 0,0-1 0,0 1-1,0 0 1,1 0 0,-1 0 0,0 0-1,1 0 1,-2 2 0,-2 1 1,1 1 0,0-1 0,1 1 0,-1 0 0,-4 8-1,3-3 1,1 2-1,-1-1 0,2 0 1,0 1-1,0 0 0,1-1 1,0 1-1,1 0 0,1 0 1,1 17-1,-1-19 68,1-1 0,1 1-1,0 0 1,0-1 0,1 0 0,0 1 0,1-1-1,0 0 1,0-1 0,1 1 0,0-1 0,1 0-1,7 10 1,-11-16 13,0 0-1,1 0 0,-1 0 1,0 0-1,1 0 1,-1 0-1,1-1 1,-1 1-1,1-1 0,0 1 1,-1-1-1,1 0 1,0 0-1,0-1 0,0 1 1,0 0-1,0-1 1,0 0-1,0 0 1,0 0-1,0 0 0,0 0 1,0 0-1,0-1 1,0 1-1,0-1 1,0 0-1,0 0 0,-1 0 1,1-1-1,0 1 1,3-3-1,6-7 49,0 0-1,0-2 1,-2 1-1,1-2 1,-1 1-1,8-17 1,22-28-80,-23 39-192,0 0 0,1 2-1,25-19 1,-41 34 133,1 0 1,-1 0-1,1 1 1,-1 0-1,1-1 0,0 1 1,4-1-1,-6 1 32,-1 1 1,1 0-1,0 0 0,-1 0 0,1 0 0,-1 0 0,1 0 1,-1 0-1,1 0 0,-1 0 0,1 0 0,-1 0 0,1 0 1,-1 0-1,1 1 0,-1-1 0,1 0 0,-1 0 0,1 1 1,-1-1-1,1 0 0,-1 0 0,1 1 0,-1-1 1,0 1-1,1-1 0,-1 0 0,1 1 0,-1-1 0,0 1 1,0-1-1,1 1 0,-1-1 0,0 1 0,0-1 0,0 1 1,1-1-1,-1 1 0,0-1 0,0 1 0,0-1 0,0 1 1,0 0-1,0 17 49,0-1 1,-1 1-1,-1-1 0,-1 1 1,0-1-1,-9 24 1,4-12 159,-4 34 1,11-46-37,1-16-143,0-1-1,0 0 0,0 1 1,0-1-1,0 0 0,0 1 1,0-1-1,0 0 0,0 1 1,0-1-1,0 1 1,0-1-1,0 0 0,0 1 1,1-1-1,-1 0 0,0 1 1,0-1-1,0 0 0,0 0 1,1 1-1,-1-1 0,0 0 1,1 1-1,6-4 230,6-11-9,-12 13-207,26-33 193,54-66-270,-67 85-45,0 1-1,2 1 0,-1 0 1,2 1-1,-1 1 0,2 1 0,0 0 1,23-9-1,-38 17 58,0 1 0,-1 0 1,1 0-1,0 0 0,0 1 0,0-1 0,0 1 0,0 0 1,0-1-1,0 1 0,0 0 0,0 1 0,0-1 0,0 1 1,0-1-1,0 1 0,-1 0 0,1 0 0,0 0 0,0 0 1,-1 0-1,1 1 0,2 2 0,0 0 95,0 1-1,-1-1 1,0 1 0,0 0-1,0 1 1,-1-1 0,1 1-1,-1-1 1,3 12 0,3 4 123,-2-3 34,1 0 0,0 0 0,1-1 0,13 19 1,-19-33-196,-1 0 0,1 1 0,-1-1 0,1 0 0,0 0 1,0-1-1,1 1 0,-1-1 0,0 1 0,1-1 0,0 0 1,-1 0-1,1-1 0,0 1 0,0-1 0,0 0 0,0 0 1,0 0-1,0 0 0,0-1 0,0 0 0,0 0 0,0 0 1,1 0-1,5-1 0,-1-2-211,0 1 0,0-1 0,14-8-1,9-6-3160,4-1-6423,-14 9 5144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9:27.01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120 138 3968,'-7'-11'3279,"7"11"-3154,-1 0 0,1-1 0,0 1 0,-1 0 0,1 0 0,0 0 0,-1 0 0,1 0 0,0 0 0,-1 0 0,1 0 0,0 0 0,-1 0 0,1 0 0,0 0 0,0 0 0,-1 0 1,1 0-1,-1 1 0,1-1-108,-3 3 269,-1 0 1,1 0-1,0 1 1,0-1-1,-2 6 1,-1-2 5,1 2-94,0-1 0,0 1 1,1 0-1,-6 17 0,-2 6-48,4-15-44,2 0 0,0 1 0,0 0 0,-3 24 0,8-29-55,0 0-1,0 0 0,1 0 1,1 0-1,0 0 1,1 0-1,3 14 0,-3-22-5,-1 0-1,1 0 1,0-1 0,0 1-1,0 0 1,1-1-1,0 1 1,0-1 0,0 0-1,0 0 1,1 0-1,6 6 1,-4-6 31,-1 1 0,2-2-1,-1 1 1,0-1 0,1 0 0,-1 0 0,1 0 0,9 1 0,5 0 76,1-1 0,-1-1 0,1-1 1,-1-1-1,27-3 0,4 0 232,95-21-1,-132 21-333,1-1-1,-1-1 1,0-1 0,-1 0-1,1-1 1,-1-1-1,-1 0 1,1 0-1,-2-1 1,22-20-1,-23 18-36,0-1 0,-1-1 0,0 1-1,-1-1 1,0-1 0,-1 0 0,-1 0 0,0-1-1,5-15 1,-4 1 129,-2-1 1,6-46-1,-11 63-169,-1-1 0,0 0 1,0 0-1,-2 0 0,0 0 1,0 1-1,-1-1 0,-5-13 1,7 24-15,0 1 0,-1-1 0,1 0 0,-1 1 0,1-1 0,-1 1 0,0 0 0,0 0 0,0-1 1,0 1-1,0 0 0,-1 0 0,1 1 0,0-1 0,-1 1 0,1-1 0,-1 1 0,0 0 0,0-1 0,1 2 0,-1-1 0,0 0 0,0 0 1,0 1-1,-4-1 0,2 1-15,0 0-1,0 1 1,0-1 0,0 1 0,1 0 0,-1 1 0,0-1-1,1 1 1,-1-1 0,1 1 0,-1 1 0,1-1 0,0 1-1,0-1 1,-7 7 0,-3 6 11,0 0 0,1 1 0,0 1-1,2 0 1,-14 25 0,3 1 314,-20 55 0,34-76-96,1 0 0,1 1 1,-6 37-1,11-49-90,0 0-1,1 0 1,0 0 0,1 0-1,0 0 1,1 0 0,0-1-1,1 1 1,6 19 0,1-10 157,0 1-1,2-2 1,0 1 0,19 22 0,68 65 571,-78-89-1177,1-1 0,43 26-1,-61-40-6,10 5-843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9:27.85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51 74 2496,'-13'-4'1077,"11"3"-619,0 1 1,0-1 0,0 0 0,0 1-1,0-1 1,0 0 0,1 0-1,-1-1 1,0 1 0,-2-2-1,3 2-159,0 0-1,0 0 0,-1 0 1,1 0-1,0 0 0,0 0 0,0 0 1,0 0-1,0 0 0,1-1 1,-1 1-1,0 0 0,0-2 0,2 3-173,0-1-1,0 1 0,0-1 0,0 1 0,0-1 0,0 1 0,0 0 1,0-1-1,0 1 0,0 0 0,1 0 0,-1 0 0,0 0 0,0 0 0,0 0 1,0 0-1,1 1 0,55 2 1308,-32-2-884,41-1 0,68-10-159,-114 7-236,34-9 1,-45 10 115,-9 2-299,1 0 0,0-1 0,0 1 0,-1-1-1,1 1 1,0-1 0,-1 1 0,1-1 0,-1 1 0,1-1 0,0 1 0,-1-1-1,0 0 1,1 1 0,-1-1 0,1 0 0,-1 0 0,0 1 0,1-1-1,-1 0 1,0 0 0,1 0 0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9:28.30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 22 3648,'-13'4'12256,"31"-4"-10646,117-8 247,-50 1-1741,-35 2-140,-35 3-151,0 0 0,0 1-1,29 2 1,-26 0-2913,1-1 822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9:29.05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385 115 3904,'-13'-14'1253,"6"11"-762,-2 1-80,-1 2 1,1-1-1,-1 1 1,1 0 0,0 1-1,-1 0 1,1 1-1,0 0 1,0 0-1,0 1 1,-15 7-1,16-5-96,0 0-1,0 0 0,-12 13 1,9-9-63,-4 5-66,1 1 0,0 0 0,1 1 0,-17 28 0,10-11-46,-23 54 0,36-71-46,1 0 0,1-1-1,0 2 1,2-1 0,-5 33 0,8-40-29,-1-1 1,2 1 0,-1 0 0,1 0-1,1 0 1,-1-1 0,2 1-1,-1-1 1,1 1 0,0-1 0,1 0-1,0 0 1,5 7 0,-3-6 50,1 0 1,0-1 0,0 0-1,1-1 1,0 0-1,0 0 1,1 0-1,0-1 1,0 0-1,0-1 1,1 0 0,0-1-1,0 0 1,0 0-1,0-1 1,16 3-1,7-1 165,0-2 0,0-1 0,0-1 0,34-4 0,-35 1-44,0-1 0,0-2 0,-1-1 0,1-1 0,-1-2 0,34-14 0,-55 19-171,-1 0 1,0-1-1,0 0 0,0-1 0,0 0 0,-1 0 1,0-1-1,0 0 0,0 0 0,-1-1 0,12-16 1,-12 10-12,0 0 1,-1 0-1,0 0 0,-1-1 1,0 0-1,-1 0 1,-1 0-1,2-23 0,-3 1-84,-1 1 0,-5-55-1,3 82 19,-11-75-249,10 73 204,-2 0 0,1 1 0,-1-1 0,-1 1-1,-9-17 1,8 18-3,0 1-1,-1-1 1,0 1-1,0 1 1,-1 0-1,0 0 1,0 0 0,0 1-1,-1 0 1,0 0-1,0 1 1,-12-4-1,5 4-16,0 1 1,0 0-1,0 1 1,0 1-1,-1 1 0,1 0 1,-1 1-1,1 1 0,-1 0 1,-30 7-1,40-6-109,-1 0 0,0 0 0,1 0 0,-1 1 0,1 0-1,0 1 1,0 0 0,0 0 0,0 0 0,-7 6 0,10-6-308,0 0-1,0 1 1,0-1-1,1 1 1,-1 0 0,1-1-1,0 1 1,1 1-1,-1-1 1,1 0 0,0 1-1,0-1 1,-2 12-1,2 27-2572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9:30.03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233 31 3808,'-15'-17'1227,"15"17"-1131,0-1 1,0 1-1,0-1 1,-1 1 0,1-1-1,0 1 1,0-1-1,0 1 1,0 0 0,0-1-1,1 1 1,-1-1 0,0 1-1,0-1 1,0 1-1,0-1 1,0 1 0,0 0-1,1-1 1,-1 1-1,0-1 1,0 1 0,1 0-1,-1-1 1,0 1 0,1 0-1,-1-1 1,0 1-1,1 0 1,-1 0 0,0-1-1,3 0 946,-1 1-932,0 1 0,0-1 1,1 0-1,-1 1 0,0-1 0,0 1 1,0 0-1,0 0 0,0 0 1,0 0-1,-1 0 0,1 0 1,0 0-1,0 1 0,-1-1 0,1 1 1,-1-1-1,1 1 0,1 1 1,2 5 47,1 1 1,-1-1-1,4 10 1,-6-10-18,7 14 144,0 1 0,-2 0 0,-1 1-1,-1 0 1,-1 0 0,-1 1 0,-1-1 0,-1 1 0,-1 0 0,-1 0 0,-6 36 0,5-55-200,-1 1 0,0 0 0,0-1 0,0 0 0,-1 1 0,0-1 0,0 0 0,-1 0 0,0-1 0,0 1 0,0-1 0,-1 0 0,-5 5 0,4-4 8,-1-1 1,0 0-1,0 0 1,0-1-1,0 0 1,-1 0-1,1-1 1,-1 0-1,0 0 1,-14 3-1,-66 7 165,79-12-833,-1-1 0,1 0 1,-1 0-1,1-1 0,-1 0 0,1-1 0,-13-4 0,20 6 361,1 0 0,0 0 0,0-1 0,0 1 1,0 0-1,0-1 0,0 1 0,0-1 0,0 0 0,0 1 0,0-1 1,1 0-1,-1 1 0,0-1 0,0 0 0,0 0 0,1 0 0,-1 0 1,0 1-1,1-1 0,-1 0 0,1 0 0,-1 0 0,1 0 0,0-1 1,-1 1-1,1 0 0,0 0 0,0-1 0,3-15-2399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9:30.47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 58 4160,'-2'-5'493,"-5"-23"634,7 27-922,0-1 1,0 1 0,-1-1-1,1 1 1,0-1-1,1 1 1,-1-1 0,0 1-1,8-11 4572,-8 12-4694,5 7 786,1 12-548,4 17 199,-2 1-1,-2 0 1,3 61 0,-13 112 622,3-199-998,-1 0 0,-5 21 0,0-6-107,4-16-2209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9:30.83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39 5152,'0'-29'1648,"2"20"-1085,2 8 551,3 9 937,-6 1-1318,1-1 0,-2 1 1,1 11-1,0 0-152,4 404 3728,-6-260-6911,1-174-886,0 2 1083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9:31.19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109 366 3552,'-49'-18'1611,"42"16"-1714,4 2 281,1 0-1,0-1 1,-1 0-1,1 1 1,0-1-1,-1 0 1,1 0-1,0 0 1,0 0-1,0-1 1,0 1-1,0-1 1,0 1 0,0-1-1,1 0 1,-1 1-1,0-1 1,1 0-1,0 0 1,-1 0-1,1 0 1,0-1-1,0 1 1,-1-3-1,0-4 51,1 1 0,0-1 0,0 1-1,1-1 1,0 1 0,0-1-1,1 1 1,1-1 0,-1 1-1,1 0 1,0-1 0,1 1 0,0 0-1,0 1 1,1-1 0,0 0-1,1 1 1,7-11 0,-2 6-26,0 0 1,0 0-1,1 1 1,1 0 0,0 1-1,1 0 1,0 1-1,0 0 1,18-8-1,-21 12-93,2 1-1,-1-1 1,0 2 0,1 0-1,0 0 1,-1 1 0,22-2-1,-25 4-74,0 1-1,-1-1 1,1 1-1,0 0 1,-1 1-1,0 0 1,1 0 0,-1 1-1,0-1 1,0 2-1,0-1 1,0 1-1,8 6 1,-2 1 330,0 1 0,0 1 1,-1 0-1,0 1 0,18 30 1,-5-9 579,-25-34-937,5 5 208,-1 0 0,1 0-1,7 6 1,-11-11-147,1 1 0,0-1-1,-1 0 1,1 0 0,0 1-1,0-1 1,0 0-1,0-1 1,0 1 0,0 0-1,0 0 1,1-1 0,-1 0-1,0 1 1,0-1 0,4 0-1,-1-1-8,0 0 0,0 0-1,0 0 1,-1-1 0,1 0-1,0 0 1,-1 0 0,5-3 0,33-25 136,-27 18-135,117-75-1143,-68 47-2975,-18 13 1440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9:31.77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252 12 4640,'2'-11'1705,"2"16"-836,8 25 188,-9-22-411,0 1-42,0-1-58,0 0 1,0 0-1,0 1 1,-1 0-1,-1-1 1,1 1-1,-1 15 1,-2-19-383,0 1 1,0 0 0,0-1-1,-1 1 1,0-1-1,0 1 1,0-1 0,-1 0-1,0 0 1,0 0-1,0 0 1,0 0-1,-1-1 1,-6 7 0,1-3-39,-1-1 1,0 0-1,0 0 1,0-1-1,-1 0 1,-13 5-1,-5 2 146,-29 12 816,51-22-1443,-1 0-1,1-1 1,0-1-1,-1 1 1,-13 0-1,20-2 185,-1 0-1,1 0 1,0 0-1,0 0 0,0 0 1,-1 0-1,1-1 1,0 1-1,0 0 1,0-1-1,0 1 1,0-1-1,-2 0 1,2 0-50,1 0 1,-1 1-1,1-1 0,-1 0 1,1 1-1,0-1 1,-1 0-1,1 0 1,0 1-1,-1-1 1,1 0-1,0 0 1,0 0-1,0 0 1,0 1-1,0-1 0,0 0 1,0-1-1,3-18-2845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5:58.91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 1 4320,'0'0'61,"-1"0"1,1 0-1,0 0 1,-1 0-1,1 0 1,0 0-1,-1 0 1,1 1-1,0-1 1,-1 0-1,1 0 1,0 0-1,0 1 1,-1-1-1,1 0 1,0 0-1,-1 1 1,1-1-1,0 0 1,0 1-1,0-1 1,-1 0-1,1 1 1,0-1-1,0 0 1,0 1-1,-3 14 956,4 15 914,21 58 1839,-15-40-2038,-3-1-1,-2 53 1,-2-98-1703,0-2 4,0 1 1,0-1-1,1 1 0,-1 0 0,0-1 0,-1 1 0,1 0 0,0-1 0,0 1 0,0 0 0,0-1 0,0 1 0,-1-1 0,1 1 1,0 0-1,0-1 0,-1 1 0,1-1 0,0 1 0,-1-1 0,0 1 0,-2-8 527,1-7-534,1 1 1,1-1-1,0 0 0,1 1 0,0-1 1,1 0-1,1 1 0,0 0 0,1 0 1,0 0-1,1 0 0,9-16 0,-8 18 10,0 0-1,1 0 1,0 1-1,1 0 1,1 1-1,-1 0 0,1 0 1,1 1-1,0 0 1,0 0-1,0 1 1,1 1-1,17-8 0,-24 12-28,0 0-1,0 1 0,0 0 1,0 0-1,0 0 0,1 0 0,-1 0 1,0 1-1,0 0 0,0 0 1,1 0-1,-1 1 0,0-1 0,0 1 1,0 0-1,0 0 0,0 1 1,0-1-1,0 1 0,0 0 0,0 0 1,-1 0-1,1 0 0,-1 0 1,1 1-1,-1 0 0,3 3 0,-4-5-10,-1 1 0,0-1 0,0 1 0,0-1 0,0 1 0,0-1 0,0 1 0,-1-1 0,1 1 0,0 0 0,-1 0 0,1-1-1,-1 1 1,0 0 0,0 0 0,1-1 0,-1 1 0,0 0 0,-1 3 0,0-2 4,1 0 0,-1-1 0,0 1 0,-1 0 0,1-1 0,0 1 0,-1-1 0,0 1 1,1-1-1,-1 0 0,-3 3 0,-2 2-2,-2 0 0,1-1 1,-1 0-1,0 0 0,-14 6 1,12-6 68,-3 1 73,0 0 1,-1-2-1,-26 9 1,41-14-142,0 0-1,-1 0 1,1 0-1,0 0 1,0 0 0,0-1-1,0 1 1,0 0-1,0 0 1,0 0 0,0 0-1,0 0 1,-1 0-1,1 0 1,0 1 0,0-1-1,0 0 1,0 0-1,0 0 1,0 0-1,0 0 1,0 0 0,0 0-1,-1 0 1,1 0-1,0 0 1,0 0 0,0 0-1,0 0 1,0 0-1,0 0 1,0 0 0,0 0-1,0 1 1,0-1-1,0 0 1,0 0 0,0 0-1,0 0 1,0 0-1,0 0 1,0 0-1,0 0 1,0 0 0,0 1-1,0-1 1,0 0-1,0 0 1,0 0 0,0 0-1,0 0 1,0 0-1,0 0 1,6 4 54,11 2 258,46 12 204,87 38-1,-126-42-3575,5 10-8437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9:32.46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147 213 3072,'-7'-28'976,"6"26"-887,1 0 0,-1 0-1,0 0 1,0 0 0,0 0 0,0 0 0,0 0 0,-2-2-1,3 4-8,-1-1-1,1 1 0,0-1 0,-1 0 0,1 1 0,0-1 1,-1 0-1,1 1 0,0-1 0,0 0 0,-1 0 0,1 1 1,0-1-1,0 0 0,0 0 0,0 1 0,0-1 0,0 0 1,0 0-1,0 0 0,0 1 0,1-1 0,-1 0 0,1 0 0,1-24 3094,-1 20-2892,-1 1 0,0 0 0,1-1 0,0 1 0,0 0 0,0 0 0,0-1 0,3-4 0,-1 4-132,1 0 1,-1 0 0,1 1-1,0-1 1,1 1-1,-1 0 1,1 0 0,0 0-1,0 1 1,0 0 0,0 0-1,6-3 1,0 2-99,0 0 0,0 0 0,0 1-1,1 1 1,15-3 0,-23 5-62,1 0-1,-1 0 1,1 0 0,-1 0-1,1 0 1,-1 1 0,1 0-1,-1 0 1,1 0-1,-1 1 1,5 2 0,-7-3-2,1 0-1,-1 1 1,0-1 0,1 1 0,-1 0 0,0 0-1,0 0 1,0 0 0,0 0 0,-1 0 0,1 0 0,-1 1-1,1-1 1,-1 1 0,0-1 0,0 1 0,0-1 0,0 1-1,1 4 1,-1 2 11,0 1-1,-1-1 0,0 1 1,0-1-1,-1 1 1,-2 9-1,-14 56 185,15-68-154,-10 34 96,-1 0 0,-2-2 0,-20 40 0,20-51 26,0-2-1,-2 0 0,-1-1 1,-1 0-1,-1-2 0,-31 29 1,11-19 98,18-15 209,-35 38 0,49-43 262,8-13-699,0 0-1,0 1 1,0-1-1,0 0 1,0 0-1,0 0 1,0 1-1,0-1 1,0 0-1,0 0 1,0 0 0,0 0-1,0 1 1,0-1-1,0 0 1,0 0-1,0 0 1,1 1-1,-1-1 1,0 0-1,0 0 1,0 0-1,0 0 1,0 0-1,1 1 1,-1-1 0,0 0-1,0 0 1,0 0-1,0 0 1,1 0-1,-1 0 1,0 0-1,0 0 1,1 0-1,2 1 122,0-1-1,1 0 0,-1 0 1,1 0-1,6-2 1,-6 1-129,213-38 1173,22-4-1511,-229 42 170,56-9-1503,-24 2-3592,-25 6 2819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9:32.80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69 24 7136,'0'-20'2309,"0"20"-2266,0 0-1,0 1 1,1-1-1,-1 0 1,0 0-1,0 0 1,0 0-1,0 1 1,0-1-1,1 0 1,-1 0-1,0 0 1,0 0-1,0 0 1,1 0-1,-1 0 1,0 1-1,0-1 1,0 0-1,1 0 1,-1 0-1,0 0 1,0 0-1,0 0 1,1 0-1,-1 0 1,0 0-1,0 0 1,1 0-1,-1 0 1,0-1-1,0 1 1,0 0-1,1 0 1,-1 0-1,0 0 0,0 0 1,0 0-1,0 0 1,1 0-1,-1-1 1,0 1-1,0 0 1,0 0-1,0 0 1,0 0-1,1-1 1,-1 1-1,0 0 1,0 0-1,0 0 1,0-1-1,0 1 1,0 0-1,0 0 1,0 0-1,0-1 1,0 1-1,0 0 1,0 0-1,0 0 1,0-1-1,0 1 1,3 10 473,-1 1 1,0-1-1,-1 1 1,0-1-1,-1 1 1,0 0-1,-3 18 1,1 0-9,-18 146 1033,9-92-1402,-20 165 111,26-202-287,-2 24 234,1-23-3172,5-30 1167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9:33.17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140 3 7712,'4'-2'3476,"-4"2"-3420,2 11 1359,-5 24-160,2-28-1121,-101 545 3695,69-436-4704,26-88 193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9:33.53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41 359 6304,'-26'-46'2032,"25"45"-1966,0 0 0,0 0 0,1 0 1,-1 0-1,1 0 0,-1 0 0,1-1 1,-1 1-1,1 0 0,0 0 0,-1-2 0,0-11 38,-2 0 732,1 0-1,1 0 1,1 0-1,0-1 0,0 1 1,4-15-1,-3 23-584,1-1 0,1 1 0,-1 0-1,1-1 1,0 1 0,0 1 0,1-1-1,0 0 1,0 1 0,7-8 0,-4 6-45,0 1 0,1 0 1,-1 0-1,1 1 1,0 0-1,17-7 0,-5 5-8,0 0-1,0 2 0,1 0 0,0 1 1,0 1-1,25 0 0,13 4 221,-1 2 0,111 20-1,-140-18-192,-1-1-1,44 0 0,-59-4-194,-1-1 0,1-1 1,-1 0-1,1 0 0,-1-1 0,0-1 0,0 0 0,13-6 0,2-5-1438,0 2 368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9:33.88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225 1 7968,'0'2'494,"1"0"0,-1 0 1,1 0-1,-1 0 0,1 0 1,0 0-1,0 0 0,0 0 0,2 3 1,6 16 1084,-8-17-1340,-1 0 0,1 0 0,-1 0 0,1 0 0,-1 0 0,0 0 0,-1 1 0,1-1 0,-1 0-1,1 0 1,-1 0 0,0 0 0,-1 0 0,-1 3 0,-2 4-90,0 0-1,-1-1 1,-1 0 0,1 0-1,-1-1 1,-1 0 0,-12 12-1,10-13-244,-1 1-1,0-2 0,-1 0 0,-14 7 0,19-10-559,-1-1 1,1 0 0,-1-1-1,0 1 1,0-2-1,0 1 1,-16 0 0,0-2-1553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9:34.26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4 6240,'-5'-3'2816,"18"11"-96,-8 0 608,0-5-2304,-5 1-353,0 4-415,-5 0-128,5 4-64,-5-4-2527,0 4 1375</inkml:trace>
  <inkml:trace contextRef="#ctx0" brushRef="#br0" timeOffset="1">752 64 12384,'8'-47'5599,"-3"50"-4863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49:34.59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15 9056,'10'-15'4096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3:25.34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362 129 1408,'0'-3'2731,"5"-3"-260,-5 6-2363,1-1 1,-1 1-1,1-1 0,0 1 1,-1-1-1,1 1 0,-1-1 1,1 1-1,-1-1 0,0 0 1,1 1-1,-1-1 0,1 0 0,-1 1 1,0-1-1,0 0 0,1-1 1,-1-3 179,0 0 0,0 0 1,-1 0-1,0 0 0,0 0 1,0 0-1,0 0 0,-1 0 0,0 0 1,0 0-1,0 1 0,0-1 1,-1 1-1,0 0 0,0-1 1,-5-4-1,5 7-239,1 0-1,-1 0 1,1 0 0,-1 0-1,0 0 1,0 1 0,0-1-1,0 1 1,0 0 0,0 0-1,-1 0 1,1 1 0,-6-2-1,2 2-21,-1-1 0,1 1 0,-1 1 0,1-1 0,-9 2 0,4 2 9,1-1 0,-1 1 0,1 1 0,-1 0 0,1 0 0,1 1 0,-1 1 0,1 0 0,0 0 0,0 1 0,-10 12 0,8-8-22,1 1 0,0 0 0,1 1 0,1 0 0,0 0 0,1 1 0,-11 27 0,16-34 12,0 0 1,1 0-1,0 1 1,1-1-1,0 1 1,0-1 0,1 17-1,0-19-2,1 0-1,0 0 1,1 0 0,-1 0-1,1 0 1,0-1-1,0 1 1,1 0 0,0-1-1,0 0 1,7 10 0,7 3 110,1 0 1,0-1 0,1-1 0,26 17 0,-19-15 65,-2 1 0,25 24 0,-45-37-134,0-1 0,0 1 1,0-1-1,0 1 0,-1 1 0,0-1 0,0 0 1,-1 1-1,0-1 0,0 1 0,0-1 0,-1 1 0,0 0 1,0 12-1,-1 2 155,-1-1 0,-1 0 0,-8 35 0,4-33-94,-1 0 0,0 0 0,-2 0 0,-1-1-1,0 0 1,-2-1 0,0 0 0,-17 20 0,26-37-169,1-1 1,-1 1-1,0-1 1,1 0-1,-1 0 1,-4 2-1,-5 4-1833,12-7 1777,0-1-1,0 0 1,0 0-1,0 1 0,0-1 1,-1 0-1,1 0 1,-1 1-396,1 0 396,0-1-1,-1 0 1,1 0-1,0 0 0,-1 0 1,1 0-1,0 0 1,0 1-1,-1-1 0,1 0 1,0 0-1,-1 0 1,1 0-1,0 0 0,-1 0 1,1 0-1,0 0 0,-1 0 1,1-1-1,0 1 1,0 0-1,-1 0 0,1 0 1,0 0-1,-1 0 1,1 0-1,0-1 0,0 1 1,-1 0-1,1 0 0,0 0 1,-1-1-198,1 1 197,0 0 1,0-1-1,0 1 1,-1-1-1,0-4-2162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3:25.73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25 44 5408,'-25'-15'7541,"36"12"-6803,0 1 0,0 0 0,0 0 0,0 1 1,19 1-1,12-2-74,12-4 176,100 3 0,-118 5-1076,47-6 0,-32 0-5804,-33 3 3486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3:26.08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 1 4640,'-3'0'8453,"3"0"-8405,1 1 183,0 0 0,0 0-1,-1 0 1,1 0 0,0 0 0,0 0 0,0 0-1,0-1 1,0 1 0,0 0 0,1-1 0,-1 1-1,0-1 1,0 1 0,0-1 0,1 1-1,-1-1 1,0 0 0,0 0 0,1 1 0,1-1-1,29 0 506,22-6-84,44-2-408,-69 10-309,-2 1-6238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5:59.35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 44 3552,'-19'0'16821,"37"-1"-16496,0-2 0,0 1 0,30-10 0,-23 5-2620,27-3-1,-3 6-1346,6-1-3526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3:26.42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 24 7808,'-18'5'3520,"26"-2"-3040,2-3 1856,3 0-1376,13-3 511,5 3-863,1-5 64,4 1-384,-2-4 32,-3 8-192,1-8 0,-6 8-64,-3-3-1472,-2 3 800,-3 0-4095,-5 8 2623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3:26.89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89 203 4896,'-3'-12'1049,"0"0"3512,-14 47-1752,11-24-2549,0-1 0,-3 13 1,2-2 115,-21 70 1156,25-78-1305,1 0 1,0 1-1,0-1 0,2 26 1,2-8 2,2-1 1,1 1 0,2-1-1,0 0 1,3-1 0,0 0-1,16 31 1,-22-51-109,2 1-1,-1-1 0,1-1 1,1 1-1,7 8 1,-12-15-63,1 0 0,0 1 1,-1-1-1,1 0 0,0 0 1,0-1-1,0 1 0,0-1 1,4 2-1,-5-2-17,0-1 0,0 0-1,-1 1 1,1-1 0,0 0 0,0 0 0,0 0 0,0 0-1,0-1 1,0 1 0,0 0 0,0-1 0,0 1-1,0-1 1,0 0 0,-1 0 0,3-1 0,0 0 21,0-1 1,-1 0-1,1 0 0,-1 0 1,0-1-1,0 1 1,0-1-1,4-6 0,18-36 232,-16 28-200,13-22 41,28-57 85,-43 79-201,0 0 1,-1 0-1,-1 0 0,2-20 0,-3 9-36,-1-1 0,-2 0 0,0-1 0,-7-48 0,1 52-24,-1 1 0,-1 0-1,-2 0 1,0 0-1,-2 1 1,-18-32 0,27 53 8,0 0-1,-1 1 1,0-1 0,0 1 0,0 0 0,0-1 0,0 2 0,0-1 0,-1 0 0,1 0 0,-1 1 0,0 0 0,0 0-1,0 0 1,-5-1 0,6 2 15,1 0 0,-1 1-1,0-1 1,0 1 0,0 0 0,0 0-1,0 0 1,0 0 0,0 1 0,0-1-1,0 1 1,0 0 0,0 0-1,1 0 1,-1 0 0,0 0 0,1 1-1,-1-1 1,1 1 0,-1-1 0,1 1-1,0 0 1,-4 4 0,-3 3-164,1 2 1,0-1-1,1 1 1,0 0-1,1 0 1,0 1-1,0 0 1,-5 20-1,1 1-2114,2 1-1,-4 38 0,6-25-2083,4 0 1457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3:31.63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191 40 3072,'0'-6'520,"1"4"-229,-1 0 0,0 0 0,0 0-1,0 0 1,0 1 0,0-1 0,-1 0 0,1 0-1,-1 0 1,1 0 0,-1 0 0,0 0 0,1 0-1,-1 1 1,-2-4 0,2 5-211,1 0-1,-1 0 1,0 0-1,1 0 1,-1 0 0,0 0-1,0 0 1,1 0-1,-1 0 1,0 0 0,1 0-1,-1 0 1,0 0-1,1 1 1,-1-1 0,0 0-1,1 0 1,-1 1-1,1-1 1,-1 1 0,0-1-1,1 0 1,-1 1-1,1-1 1,-1 1 0,0 0-1,-1 1 140,-6 5 85,0 0-1,0 0 1,1 1 0,0 0 0,-7 12-1,-28 46 595,31-47-704,1-1 0,1 2-1,1-1 1,0 1 0,2 0 0,0 1 0,-3 25 0,8-37-79,0 0 0,1 0 0,0 0 0,1 0 0,0 0 0,0 0 0,1 0 0,3 12 0,-2-15-20,0 1 0,0-1 0,0 1 1,1-1-1,0 0 0,0-1 0,0 1 0,1-1 0,0 1 0,0-1 1,11 8-1,-6-7-1,1 1 1,-1-1-1,2-1 1,-1 0 0,0 0-1,1-1 1,0-1-1,0 0 1,0-1-1,0 0 1,1-1-1,-1 0 1,15-1-1,-6-1-14,0-1 0,-1-1 0,1-1 0,-1-1 0,0 0 0,0-2 0,21-10-1,0-3 63,-1-1 0,-1-3 0,-1-1 0,36-32 0,-62 47-126,0-1 1,-1-1-1,0 0 1,-1 0 0,0-1-1,-1-1 1,9-16-1,-15 23-27,1-1 0,-1 1-1,0-1 1,-1 1 0,0-1 0,0 0-1,-1 0 1,0 0 0,0 0 0,0 0 0,-1 0-1,-1 0 1,1 0 0,-1 0 0,-1 0-1,-2-9 1,4 15-4,-1 0-1,1 0 1,-1 0-1,0 1 1,0-1-1,1 0 0,-1 0 1,0 1-1,0-1 1,-1 1-1,1-1 1,0 1-1,0-1 1,-1 1-1,1 0 1,-1-1-1,1 1 1,-1 0-1,1 0 1,-1 0-1,0 0 1,0 1-1,1-1 1,-1 0-1,0 1 1,0-1-1,0 1 1,0 0-1,0 0 1,0-1-1,0 1 1,1 0-1,-1 1 1,0-1-1,0 0 1,-3 1-1,-1 1-21,0 1 0,0-1 0,0 1 0,0 0 0,1 0 0,-1 1 0,1 0 0,0 0 0,-8 7 0,-6 10 47,-29 40-1,18-21 79,15-21 15,-14 17 312,-34 57 0,56-79-305,0-1-1,0 1 1,1 1 0,1-1-1,0 1 1,1 0-1,1 0 1,-2 22 0,4-19 49,1 0 0,0 0 1,2 0-1,0 0 0,1 0 0,1-1 1,0 1-1,8 19 0,-8-29-44,-1 0 0,1 1 0,0-1 0,1-1 0,0 1 0,0-1 0,1 1 0,0-1 0,0-1 0,0 0 0,1 1 0,0-2 0,0 1 1,1-1-1,-1 0 0,1-1 0,17 7 0,-19-9-53,0-1 1,1 0 0,-1 0 0,1 0 0,0-1-1,-1 0 1,1-1 0,-1 1 0,1-1 0,-1 0 0,1-1-1,5-2 1,-7 3-242,1-1 0,-1 0-1,-1 0 1,1 0 0,0-1 0,-1 0 0,1 0-1,-1 0 1,0 0 0,0-1 0,0 1-1,0-1 1,0 0 0,3-6 0,-2 5-1283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3:34.1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37 5 3552,'-12'2'1220,"12"-1"-1074,-1-1 0,1 0-1,0 0 1,-1 0-1,1 0 1,0 1-1,-1-1 1,1 0 0,-1 0-1,1 0 1,-1 0-1,1 0 1,0 0 0,-1 0-1,1 0 1,-1 0-1,1 0 1,0 0-1,-1-1 1,1 1 0,-1 0-1,1 0 1,-1 0-1,-13-4 6136,21 5-4594,30 5-536,47 0 0,-2 0-280,-57-4-671,1-2-1,-1-1 0,30-5 1,-32 4-96,-1-3-64,-21 4-47,0 1-1,0 0 1,0 0-1,-1-1 1,1 1-1,0 0 1,0-1 0,0 1-1,-1-1 1,1 1-1,0-1 1,-1 1-1,1-1 1,0 1-1,-1-1 1,1 0-1,-1 1 1,2-2-1</inkml:trace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3:34.50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39 6880,'36'-6'6085,"13"-3"-4058,278-15 2719,-220 27-5007</inkml:trace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4:02.14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319 108 2656,'0'0'837,"-6"-9"1216,8 7-1743,-1 0-1,1 0 0,-1 0 0,0 0 0,0 0 0,0 0 1,0-1-1,0 1 0,-1 0 0,1-1 0,-1 1 0,1-1 0,-1 1 1,0 0-1,0-1 0,0 1 0,0-1 0,0 1 0,-1-1 0,1 1 1,-1 0-1,0-1 0,1 1 0,-1 0 0,0-1 0,0 1 0,-1 0 1,1 0-1,-3-3 0,2 2-188,0 1 0,0 0 0,0 0 0,0 0 1,0 0-1,-1 0 0,1 0 0,-1 1 0,1-1 0,-1 1 0,0 0 1,0 0-1,1 0 0,-1 0 0,0 0 0,0 0 0,-4 0 0,3 1-30,-1 0 1,1 1-1,-1-1 0,1 1 0,0 0 0,0 0 0,-1 0 0,1 0 1,0 1-1,0 0 0,0 0 0,-4 3 0,-3 2 34,0 1-1,0 0 1,1 1 0,0 0-1,-12 15 1,-38 56 562,51-67-570,-2 5 137,-18 34 0,25-45-204,1 1 1,0-1-1,0 1 1,1 0-1,0 0 1,1 0-1,-2 14 1,4-17-14,-1-1 0,1 1 0,-1 0 0,1-1 0,0 0-1,1 1 1,-1-1 0,1 0 0,0 1 0,0-1 0,0 0 0,1-1 0,4 7 0,4 3 208,1-1 0,20 16 0,-21-19 18,0 1 1,19 22 0,-19-17-93,-1 1 0,-1 1 0,0 0 1,-1 0-1,-1 1 0,0 0 1,-2 0-1,0 1 0,-1-1 1,2 25-1,-3-7 114,-2 0 1,-1-1-1,-2 1 1,-10 54 0,8-67-568,-1 0 0,0-1 0,-2 1 0,-1-1 1,-19 39-1,17-47-3400</inkml:trace>
</inkml:ink>
</file>

<file path=ppt/ink/ink3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4:02.53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30 197 4736,'-4'-2'593,"1"0"1,0-1-1,0 1 0,0-1 1,0 0-1,-4-6 1,7 8-344,-1 1 1,1-1-1,-1 0 1,1 0-1,-1 0 1,1 0-1,0 0 1,0 0-1,0 0 1,-1 0-1,1 1 1,0-1-1,0 0 1,0 0-1,0 0 1,1 0-1,-1 0 1,0 0 0,0 0-1,0 0 1,1 0-1,-1 0 1,0 0-1,1 1 1,-1-1-1,1 0 1,-1 0-1,1 0 1,0 1-1,-1-1 1,1 0-1,0 1 1,1-2-1,1 0 167,0 0 0,1 0 0,0 0-1,-1 0 1,1 1 0,5-2 0,-5 2-97,24-7 968,0 2 0,37-4 0,-9 2-512,54-12 243,205-32-6,-288 49-1208,29-5-517,-23-1-3336,-19 5 1781</inkml:trace>
</inkml:ink>
</file>

<file path=ppt/ink/ink3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4:03.14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382 17 4896,'-10'-16'8324,"-3"20"-5758,1 2-1967,1 1 0,-1 0 0,1 1 0,0 0 0,1 1 0,0 0 0,-15 17 0,-54 79 1452,67-89-1705,-11 18-11,1 1 1,2 1-1,2 1 0,-18 48 0,25-52-156,1 1 1,2 0-1,2 0 1,1 0-1,-1 50 0,5-49-70,2 0 0,2 0-1,1 0 1,14 58 0,-13-76-88,1 0 1,0 0 0,1 0 0,1-1 0,0 0 0,2 0-1,-1-1 1,2 0 0,0-1 0,1 0 0,16 14 0,-4-7-241,31 20 0,3-7-3631,-27-19 1764</inkml:trace>
</inkml:ink>
</file>

<file path=ppt/ink/ink3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4:04.24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150 93 3552,'-2'0'321,"1"0"0,-1-1 0,1 1 0,0 0 0,-1 0 0,1 0 1,-1 0-1,1 0 0,0 0 0,-1 0 0,1 0 0,-1 1 0,1-1 0,0 1 0,-1-1 0,1 1 1,0-1-1,0 1 0,-1 0 0,1-1 0,0 1 0,0 0 0,0 0 0,0 0 0,-2 2 0,-2 3 687,0 0-1,1 1 1,-7 12-1,-3 4 806,3-8-993,1 0 0,0 1 0,1 0 0,1 0-1,0 1 1,-7 27 0,14-40-725,0 1 1,0-1-1,1 1 0,0-1 1,0 1-1,0-1 0,0 0 1,3 8-1,11 36 412,-7-25-315,-5-17-155,0-1 0,1 1 0,-1-1 0,1 1 0,0-1 0,0 0 0,1 0-1,-1 0 1,1-1 0,0 1 0,1-1 0,-1 0 0,8 5 0,-5-5-18,0 1 0,0-2 1,1 1-1,-1-1 0,1 0 0,0-1 1,0 0-1,0 0 0,13 1 1,7-1 18,0-1 1,1-1 0,-1-2 0,0-1 0,0 0 0,0-3 0,0 0-1,-1-2 1,0 0 0,0-2 0,-1-2 0,-1 0 0,37-24 0,-41 23-2,-1 0 1,23-22 0,-35 27-161,0 0 0,-1 0 0,0-1 0,0 0 1,-1 0-1,0 0 0,5-14 0,-5 10 0,-2 0-1,0 0 0,0-1 1,-1 0-1,-1 1 1,0-1-1,-1 0 0,-1 0 1,0 0-1,-1 0 1,0 0-1,-1 0 0,-1 0 1,0 1-1,-1-1 1,-5-13-1,7 24 102,1-1 1,-1 1-1,1 0 1,-1 0-1,0-1 1,-3-2-1,4 5 14,0 1 1,1-1-1,-1 0 0,0 1 0,1-1 0,-1 1 0,0-1 0,0 1 0,0-1 0,0 1 0,0 0 0,1-1 0,-1 1 0,0 0 0,0 0 0,0 0 0,0 0 0,0-1 0,0 1 0,0 1 0,0-1 0,0 0 0,0 0 0,0 0 0,0 0 0,1 1 0,-1-1 0,0 0 0,0 1 0,0-1 1,0 1-1,0-1 0,0 1 0,-7 5 129,1-1 0,1 1 0,-1 0 0,1 0 0,0 1 0,1 0 0,-6 8 0,-33 60 1257,33-56-1186,7-12-96,-32 65 650,32-62-612,0 0 0,1 1 1,0-1-1,1 0 1,-2 18-1,3 0 90,1 0 1,2 0-1,0-1 0,12 48 0,-5-39-96,3 1-1,30 66 1,-35-88-36,2 1 0,11 15 0,-15-25-220,-1 0 0,1-1 0,-1 0 1,1 0-1,1 0 0,-1 0 0,12 7 0,-15-12-298,0 1-1,0 0 0,0-1 1,0 1-1,0-1 0,0 1 1,0-1-1,0 0 0,0 0 1,0 0-1,0 0 0,0 0 1,0 0-1,0-1 0,0 1 1,-1 0-1,1-1 0,0 0 1,3-1-1,2-2-1982,-1 1 0,1-2-1,9-7 1,-9 6 495,16-9-2070</inkml:trace>
</inkml:ink>
</file>

<file path=ppt/ink/ink3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4:04.79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 33 4480,'-10'-19'1445,"9"18"-1412,1 1-1,0 0 1,0 0 0,0-1-1,-1 1 1,1 0 0,0 0-1,0-1 1,0 1 0,0 0-1,0-1 1,0 1 0,0 0-1,-1 0 1,1-1 0,0 1-1,0 0 1,0-1 0,0 1-1,0 0 1,1-1 0,-1 1-1,0 0 1,0 0 0,0-1-1,0 1 1,0 0 0,0-1-1,0 1 1,0 0 0,1 0-1,-1-1 1,0 1 0,0 0-1,0 0 1,1 0 0,-1-1-1,0 1 1,0 0 0,1 0-1,-1 0 1,0 0 0,1-1-1,9 0 2600,-3 3-1914,1 1 0,0 1 0,0-1-1,-1 1 1,0 0 0,0 1 0,7 5-1,42 40 1818,-33-26-1503,-1 1 0,-1 1 0,26 44 0,41 91 1283,-72-128-1720,-1 1-1,-1 0 1,16 67 0,-20-45-210,-3 1 1,1 71 0,-8-96-224,0-1-1,-3 0 1,0 1 0,-12 44 0,11-62-489,0-1 0,0 0 0,-1-1 1,-1 1-1,0-1 0,-1 0 0,0 0 0,-1-1 0,0 0 0,-1 0 1,0-1-1,-18 15 0,-44 26-9571,43-27 5354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6:00.29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28 4736,'0'-7'7050,"3"12"-6323,-1 1 0,1-1 0,0 1 0,0-1 0,0 0-1,1 0 1,4 5 0,-3-5-455,-1 0 0,0 1-1,0 0 1,-1 0 0,4 7-1,29 94 887,37 187-1,-66-258-1008,9 34 267,-14-59-266,0-1-1,1 16 1,-2-18-48,0 0 0,0 0 0,0-1 0,1 1 1,5 14-1,-6-21 31,14-5 384,-8-4-450,-1 0 0,0 0 0,0-1 0,-1 0 1,0 0-1,7-16 0,27-65 81,-8 15-68,75-126 1,16 26-223,-61 89-4031,-60 84 3668,0 1 0,0-1-1,0 1 1,0-1 0,0 1-1,1 0 1,-1-1 0,1 1 0,-1 0-1,1 0 1,1-1 0</inkml:trace>
</inkml:ink>
</file>

<file path=ppt/ink/ink3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4:05.99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 40 5312,'-26'-20'13791,"137"19"-8627,53-3-4429,-63 3-415,65-3-272,-160 3-226,19-2 164,-12-3-2994</inkml:trace>
</inkml:ink>
</file>

<file path=ppt/ink/ink3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4:06.34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 44 7456,'-8'-5'3392,"21"10"-128,0-5-2080,14-5 1855,4 2-1759,18-5 416,0 5-992,14-6-288,-6 5-256,-4-3-192,-4 7 0,-10-5-2432,-3 10 1344,-10-5-5119,1 3 3487</inkml:trace>
</inkml:ink>
</file>

<file path=ppt/ink/ink3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4:07.02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260 12 4640,'5'-12'4426,"-3"24"559,-2-10-4724,1 1 0,-1 0 0,0-1 0,0 1 0,0-1-1,0 1 1,-1 2 0,-11 60 2106,-27 81 0,-34 63-657,7-22-826,44-106-395,3 1 0,-15 165 0,33-242-459,1 0 0,-1-1 1,1 1-1,1 0 0,-1 0 0,0 0 1,3 7-1,-3-11-9,1 0 0,-1 1 0,1-1 0,0 0 1,-1 0-1,1 0 0,0 0 0,0 0 0,0 0 0,0-1 0,0 1 0,0 0 0,0 0 0,0-1 0,0 1 1,0 0-1,0-1 0,0 1 0,1-1 0,-1 0 0,0 1 0,0-1 0,0 0 0,1 0 0,-1 1 0,0-1 0,0 0 1,1 0-1,-1 0 0,0-1 0,3 1 0,4-2 37,1 0-1,0 0 1,-1-1 0,10-3-1,1-2 28,173-49 216,-13 5-1290,-173 50 294,-1 0-1,0-1 1,0 1-1,6-5 1,-11 7 513,1 0 1,0-1-1,-1 1 0,1-1 1,-1 1-1,1-1 0,0 1 1,-1-1-1,1 1 1,-1-1-1,1 1 0,-1-1 1,0 1-1,1-1 0,-1 0 1,1 1-1,-1-1 0,0 0 1,0 0-1,1 1 0,-1-1 1,0 0-1,0 0 1,0 1-1,0-2 0,0-1-567,3-7-1437</inkml:trace>
</inkml:ink>
</file>

<file path=ppt/ink/ink3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4:07.37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 12 7136,'-12'-5'10853,"123"4"-3824,56 0-6394,-122 3-1038,54 1 490,-86-4-3111,1 0 1,21-6-1,-27 7 646</inkml:trace>
</inkml:ink>
</file>

<file path=ppt/ink/ink3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4:07.73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24 170 6720,'-21'-46'3872,"21"45"-3545,-1 0 0,1 0 1,0 0-1,-1 0 0,1 0 1,0 0-1,0 0 0,0 0 1,0 0-1,0-1 0,0 1 1,0 0-1,0 0 0,1 0 1,-1 0-1,0 0 0,0 0 1,1 0-1,-1 0 0,1 0 1,0-1-1,1 0 66,-1 0 0,1 1 0,-1-1 0,1 0 0,0 1 0,0 0 0,0-1 0,0 1 0,3-2 0,5-1 351,1 0 1,0 0-1,14-2 1,-20 5-487,173-26 2176,-113 19-2089,88-7 193,-26 3-4900,-119 11 2702,0 1 1,0 0-1,0 0 0,9 1 1,5 5-1925</inkml:trace>
</inkml:ink>
</file>

<file path=ppt/ink/ink3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4:08.09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 1 10976,'-13'39'4960,"8"13"-4321,0-29 2689,10 5-1952,-5 4 1440,0-1-1664,-5 2-256,5-6-544,-3 0-192,-2-3-96,-3-1-256,8 2 96,-5-10-3968,10-4 2208</inkml:trace>
</inkml:ink>
</file>

<file path=ppt/ink/ink3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4:09.45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435 25 2816,'13'-24'9253,"-21"29"-6549,-59 70 1885,-20 27-2325,47-46-1934,3 3 0,2 1-1,3 2 1,3 1 0,-34 106 0,50-124-57,2 1 1,1 0-1,-2 50 1,10-63-122,1-1 1,1 1 0,2 0 0,2-1-1,9 40 1,-9-54-92,2 0 0,0-1 0,1 0 1,1 0-1,0 0 0,2-1 0,19 26 0,-15-25-19,1 0 0,1-1 0,1 0 0,0-2 0,37 25 1,-8-8 106,15 9-1728,-30-23 587</inkml:trace>
</inkml:ink>
</file>

<file path=ppt/ink/ink3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4:10.23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63 16 3072,'3'-16'13845,"-4"44"-11441,-9 45-1,1-3-1600,-27 288 2563,34-336-3295,1 0 1,2 23 0,0-7 49,-1-24-120,-3 25 1,-3-19-2939</inkml:trace>
</inkml:ink>
</file>

<file path=ppt/ink/ink3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4:11.24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141 52 3808,'-18'1'2948,"-28"4"0,28-2 2354,-26 1 1,43-4-5141,0 0 0,0-1 1,0 1-1,1 0 0,-1 0 0,0-1 1,0 1-1,1 0 0,-1-1 1,0 1-1,0-1 0,0 0 0,-3-1 731,44-15 1283,-14 11-1962,0 2 0,0 0 0,28 1 1,-26 1-42,47-3 209,1 4 0,90 10 0,-96-4-32,-62-5-487,0 0-1,0-1 0,0 0 1,0-1-1,0 0 0,10-3 1,-12 3-397,-4 1 122,-1 1 0,1-1 0,-1 1-1,0-1 1,1 1 0,-1-1 0,0 0-1,0 1 1,2-3 0,6-5-1951</inkml:trace>
</inkml:ink>
</file>

<file path=ppt/ink/ink3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4:12.6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270 81 2976,'-1'-2'328,"1"-1"0,0 1 0,0-1 0,0 1 0,0 0 0,0-1 0,0 1 0,0-1 0,1 1 0,-1 0 0,1-1 0,1-2 1,1-5 1683,-3 9-1836,1 0 0,-1 0 0,0 0 1,0 0-1,1 0 0,-1-1 0,0 1 0,0 0 0,0 0 0,0 0 0,0 0 0,0-1 1,0 1-1,-1 0 0,1 0 0,0 0 0,-1 0 0,1 0 0,-1 0 0,1 0 0,-1 0 1,1 0-1,-1 0 0,0 0 0,1 0 0,-1 0 0,0 0 0,0 1 0,0-1 0,0 0 1,0 0-1,0 1 0,-1-1 0,0 0 2,0 1-1,0-1 1,-1 1 0,1 0 0,0 0-1,0 0 1,0 0 0,-1 0 0,1 0-1,0 1 1,0-1 0,0 1 0,0 0-1,0-1 1,0 1 0,0 0 0,0 0-1,-4 3 1,-23 17 1316,1 1 1,-32 34-1,42-39-1012,9-9-368,0 1 1,0 0-1,1 1 0,1-1 0,0 1 0,0 1 0,1-1 0,0 1 0,-5 13 1,10-21-125,0 1 1,0 0 0,0 0 0,1 0 0,-1 0 0,1 0-1,0 0 1,0 0 0,0 0 0,1 0 0,-1-1 0,1 1-1,0 0 1,0 0 0,1 0 0,-1-1 0,1 1 0,-1 0-1,1-1 1,0 0 0,0 1 0,1-1 0,-1 0 0,4 3-1,-2-2 7,0 0-1,1 0 0,0-1 0,-1 1 1,1-1-1,0 0 0,0-1 0,1 1 0,-1-1 1,0 0-1,1-1 0,0 1 0,-1-1 1,1 0-1,0 0 0,6 0 0,21-3-140,0-2 0,49-11 0,128-38-254,-109 26 615,-65 13 2,-37 15-210,-1 0 1,0 1 0,0-1 0,0 1 0,1-1 0,-1 1-1,1 0 1,-1 0 0,1 0 0,0 0 0,0 0 0,-1 0-1,2 0 1,-1 0 0,0 0 0,0 0 0,1 1 0,-1-1-1,1 0 1,-1 0 0,1 1 0,0-1 0,0 3-1,0 0-21,0 0 0,0 0-1,1 0 1,0 0-1,0 0 1,0 0 0,0 0-1,1 0 1,-1 0-1,1-1 1,0 1 0,4 4-1,0 0 17,0 0 0,1-1 0,0 0-1,0 0 1,1-1 0,15 12 0,-21-17 19,0-1 0,1 0 0,-1 1 0,0-1 1,0 0-1,1 0 0,-1 0 0,1 0 1,-1-1-1,0 1 0,1-1 0,-1 0 0,1 1 1,0-1-1,-1 0 0,1 0 0,-1-1 1,1 1-1,-1 0 0,1-1 0,-1 0 1,0 1-1,1-1 0,-1 0 0,0 0 0,1 0 1,-1-1-1,0 1 0,0-1 0,0 1 1,0-1-1,0 1 0,2-4 0,1-1-14,0-1-1,-1 0 1,0 0-1,0 0 1,-1 0-1,0-1 1,0 1 0,0-1-1,-1 0 1,0 0-1,-1 1 1,0-1-1,0-1 1,-1 1-1,0 0 1,0 0-1,-1 0 1,0 0-1,-2-10 1,2 16-28,1 0 1,-1 0 0,0 0-1,0 0 1,0-1-1,0 1 1,0 1-1,-1-1 1,1 0-1,0 0 1,-1 0 0,0 1-1,1-1 1,-1 1-1,0-1 1,0 1-1,0 0 1,0 0-1,0 0 1,0 0 0,0 0-1,0 0 1,0 0-1,0 1 1,-1-1-1,1 1 1,0-1-1,0 1 1,-1 0 0,1 0-1,0 0 1,0 0-1,-1 1 1,1-1-1,0 0 1,0 1-1,-1 0 1,1-1 0,0 1-1,0 0 1,0 0-1,0 0 1,0 1-1,0-1 1,0 0-1,1 1 1,-3 1 0,3-2 11,0 0 0,0 1 0,0-1 0,0 1 0,0-1 1,0 1-1,0-1 0,1 1 0,-1-1 0,1 1 0,-1 0 1,1-1-1,-1 1 0,1 0 0,0 0 0,0-1 0,0 1 1,0 0-1,0 0 0,0-1 0,0 1 0,1 0 0,-1-1 1,1 1-1,-1 0 0,1-1 0,0 1 0,-1-1 0,2 2 1,1 2 45,-1-1 1,1 0 0,-1 0-1,1-1 1,0 1 0,1 0 0,-1-1-1,0 0 1,8 5 0,-8-6-17,1 0 0,0 0 0,-1 0 0,1-1 0,0 1 0,0-1 0,0 0 0,0 0 0,0 0 1,0-1-1,0 0 0,0 1 0,0-2 0,0 1 0,1 0 0,-1-1 0,0 1 0,4-3 0,5-1 50,1-2 0,-1 0 0,24-15-1,-25 14-33,52-31 171,84-66 1,-119 78-213,-23 19 164,1 1 0,0 0 0,0 0 0,1 0 0,12-7 1,-19 13-163,0 0 1,0-1 0,-1 1 0,1 0-1,0-1 1,0 1 0,0 0 0,0 0 0,0 0-1,-1 0 1,1 0 0,0 0 0,0 0-1,0 0 1,0 0 0,1 0 0,-2 1 1,1-1 0,-1 0 0,1 1 0,-1-1 0,1 0 1,-1 1-1,0-1 0,1 0 0,-1 1 0,0-1 0,1 1 0,-1-1 1,0 1-1,1-1 0,-1 1 0,0-1 0,0 1 0,0-1 0,0 1 0,1 0 1,-1 3 2,0 1 1,0-1-1,0 0 1,0 1 0,-1 5-1,-1 1-64,1 5 96,-2-1 0,0 0 0,-7 24 0,-22 44 126,19-50-133,8-20 37,0-1 1,-1 1-1,0-1 0,-1 0 1,0-1-1,-1 0 0,-10 11 0,17-21-69,0 0-1,0 1 0,0-1 0,0 0 0,-1-1 0,1 1 0,0 0 0,-1 0 0,1-1 0,-1 1 0,1 0 0,0-1 0,-1 0 0,0 1 0,1-1 0,-1 0 0,1 0 0,-1 1 1,1-1-1,-1-1 0,1 1 0,-1 0 0,0 0 0,1 0 0,-1-1 0,1 1 0,-1-1 0,1 1 0,0-1 0,-1 0 0,1 0 0,-1 1 0,1-1 0,0 0 0,-2-2 0,-5-4-240,1 0 0,0-1 0,0 0-1,-8-13 1,3 4-125,-4-2 48,7 8 29,-14-20 1,22 29 263,3 3 147,0-1 0,0 1 1,0 0-1,0-1 0,-1 1 0,1 0 0,0 0 1,0 0-1,-1 0 0,1 0 0,-1 0 0,3 3 1,4 3 119,53 33 283,66 32 1,-60-36-5097,-48-24 1885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6:00.82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62 1 4896,'-9'10'13460,"9"4"-13374,-3-4 297,-1 1 0,0-1 0,0 0 1,-1 0-1,-9 13 0,11-17-234,0-1 0,0 1 1,1-1-1,0 1 0,0 0 1,-2 9-1,5-14-101,0 0 0,0-1 0,0 1-1,-1-1 1,1 1 0,0-1 0,0 0 0,0 1 0,0-1 0,0 0 0,0 0-1,0 0 1,0 0 0,0 0 0,1 0 0,1 0 0,-3 0-35,101-7 975,-27 0-904,-3 0-1439,-7 0-7018,-10-3 1114,-20 9 3473</inkml:trace>
</inkml:ink>
</file>

<file path=ppt/ink/ink3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4:13.9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322 16 4480,'-3'-1'602,"1"-1"0,-1 1 0,0 0-1,0-1 1,0 1 0,1 1 0,-1-1 0,0 0 0,0 1 0,0 0 0,0-1-1,-1 1 1,1 0 0,0 1 0,0-1 0,0 0 0,-3 2 0,-4 0 216,-1 1 0,1 0 0,-13 6 0,12-4-511,0 1 0,0 1 0,1-1 0,0 2 0,1-1-1,-1 2 1,1-1 0,1 1 0,0 0 0,0 1 0,1 0 0,-9 14 0,5-2-54,0 1 1,1 0 0,1 0 0,-11 48 0,12-36 47,-5 49 0,12-72-261,0 0 0,1 0-1,1 0 1,0-1 0,1 1-1,0 0 1,0 0 0,6 13 0,-5-18-24,0 0 0,1-1 0,0 0 0,1 1 0,-1-1 1,1-1-1,0 1 0,1-1 0,-1 0 0,1 0 1,0 0-1,0-1 0,1 0 0,10 5 0,9 3 51,1-1-1,38 10 0,-53-17-43,1 0 49,1 0 0,-1-1 0,1-1 0,-1 0 0,1-1 0,0-1 0,-1 0 0,1 0 0,0-2 0,-1 1 0,18-6 0,11-6-66,-1-2 1,0-1 0,54-32-1,-68 33 31,-1-1 0,35-29-1,-47 33-63,0 0 0,-1-2 0,-1 0-1,0 0 1,14-22 0,-7 2-300,-2-1 0,19-52 0,-30 70 285,-1-1 1,0 0 0,4-35 0,-9 44 13,1 1 0,-1-1-1,0 1 1,-1-1 0,0 1 0,0 0 0,-1-1-1,0 1 1,-1 0 0,-4-11 0,5 15 1,-1 1 0,1 0 0,0-1 1,-1 1-1,0 1 0,0-1 0,0 0 0,0 1 1,0-1-1,0 1 0,-1 0 0,1 0 0,-1 1 1,0-1-1,1 0 0,-1 1 0,0 0 0,0 0 1,-5 0-1,-4-1-5,0 1 1,0 0-1,0 1 1,-16 1 0,16 1 98,0 0 0,1 1 0,0 0 0,-1 0 0,1 2 0,1-1 0,-1 1 0,0 1 0,1 0 0,1 1 0,-1 0 0,1 1 0,-16 14 0,14-10 56,1 1 0,0 1 0,1-1 1,0 2-1,1-1 0,1 1 0,0 1 1,1-1-1,-7 23 0,-6 34 448,-15 99 0,34-155-392,0-1 1,2 1 0,-1 0-1,2-1 1,0 1 0,1-1 0,1 1-1,0-1 1,8 20 0,-6-19-70,1-1 1,1 1-1,0-1 1,1-1-1,0 0 1,1 0-1,16 18 1,-20-26-118,0-1 1,1 1-1,-1-1 1,1-1-1,0 1 1,1-1-1,10 5 1,-13-7-127,1 0 0,0-1 0,-1 1 0,1-1 0,0 0 0,0-1 1,-1 0-1,1 0 0,0 0 0,0 0 0,9-3 0,4-2-3611,-1-1-1,24-11 1,-32 13 1410,21-8-2130</inkml:trace>
</inkml:ink>
</file>

<file path=ppt/ink/ink3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4:14.56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227 0 6144,'0'0'1978,"9"9"1436,19 26 1103,51 53 757,-60-68-4719,-2 0 0,0 1 0,-1 1 0,-1 0 0,-1 2 0,18 41 0,-14-21 42,-2 1-1,19 88 1,-27-97-188,2 48 0,-9-63-199,-1 0-1,-1-1 1,-1 1 0,-4 20-1,-7 10 79,-2-1 0,-2 0 0,-27 53 0,17-49-486,-2-1 0,-2-1-1,-2-2 1,-42 47-1,49-67-2633,-45 38 0,-33 16-9232,92-74 10300,-42 33-3868</inkml:trace>
</inkml:ink>
</file>

<file path=ppt/ink/ink3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4:17.97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107 53 2496,'7'-12'784,"-7"12"-753,0-1 0,1 1 0,-1-1 0,0 1 0,0 0 0,0-1 0,0 1 0,0-1 0,0 1 0,0 0 0,0-1 0,0 1 0,0-1 1,0 1-1,0-1 0,0 1 0,0 0 0,0-1 0,0 1 0,0-1 0,0 1 0,-1 0 0,1-1 0,0 0 0,-1 1 2,1 0-1,0 0 1,0 0-1,0 0 1,0-1-1,0 1 1,0 0-1,-1 0 1,1 0-1,0-1 1,0 1 0,0 0-1,0 0 1,0-1-1,0 1 1,0 0-1,0 0 1,0 0-1,0-1 1,0 1-1,0 0 1,0 0 0,0 0-1,0-1 1,0 1-1,1 0 1,-1 0-1,0 0 1,0-1-1,0 1 1,0 0-1,0 0 1,1-1 0,4-2 1042,5-7 1903,-10 9-2794,0 1 0,1-1-1,-1 0 1,0 1 0,1-1 0,-1 1 0,1-1 0,-1 1 0,1-1 0,-1 1 0,1-1 0,-1 1 0,1 0 0,-1-1 0,1 1 0,-1 0-1,1-1 1,0 1 0,-1 0 0,1 0 0,1-1 0,-2 1-55,1 1-1,-1-1 0,0 0 1,1 1-1,-1-1 1,0 1-1,1-1 1,-1 0-1,0 1 0,0-1 1,1 1-1,-1-1 1,0 1-1,0-1 1,0 1-1,0-1 0,0 1 1,0-1-1,1 1 1,-1-1-1,0 1 1,-2 38 2606,2-35-2572,-13 74 1910,3-17-1367,-69 345 933,73-379-1518,-5 18 116,4-22-18,1 1 1,2 1-1,-3 44 0,7-67-205,0 0 1,0 0-1,0 0 0,0 1 0,0-1 1,1 0-1,-1 0 0,1 0 0,0 0 0,1 2 1,-2-3-9,1-1 0,-1 1-1,1 0 1,0 0 0,0-1 0,-1 1 0,1 0 0,0-1 0,0 1 0,0-1 0,0 1 0,0-1 0,-1 1 0,1-1 0,0 0-1,0 1 1,0-1 0,0 0 0,0 0 0,0 0 0,0 0 0,0 1 0,2-2 0,18 0 141,1-1 0,-1-1 0,22-7 1,13-1 36,118-11-104,-86 14-2208</inkml:trace>
</inkml:ink>
</file>

<file path=ppt/ink/ink3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4:18.33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0 112 9728,'2'-2'4065,"6"0"-1085,20-1 483,-7 1-2164,154-36 1110,-68 14-2359,-85 19-163,36-7-1538,-4-5-3476,-35 11 3032</inkml:trace>
</inkml:ink>
</file>

<file path=ppt/ink/ink3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4:18.66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12 142 8384,'-11'-16'2704,"11"15"-2642,0 1 1,0-1-1,0 1 1,0-1 0,0 1-1,0-1 1,0 1-1,0-1 1,0 1 0,0-1-1,0 0 1,0 1-1,0-1 1,1 1 0,-1-1-1,0 1 1,0-1-1,1 1 1,-1-1-1,0 1 1,0 0 0,1-1-1,-1 1 1,1-1-1,-1 1 1,0 0 0,2-1 167,-1-1 77,0 1 0,1-1 0,0 1 0,-1 0 0,1 0 0,0 0 0,-1 0 1,1 0-1,0 0 0,0 0 0,0 0 0,2 0 0,10-5 906,11-6-495,1 1 0,1 2 0,-1 0 0,33-6 0,114-11-916,-165 25 214,26-3-1262,66 0 0,-89 5 227,0-1 1,0 2-1,-1 0 1,1 0-1,0 1 1,-1 0-1,0 0 1,0 1-1,0 1 1,12 7-1,10 15-2490</inkml:trace>
</inkml:ink>
</file>

<file path=ppt/ink/ink3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4:19.04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 0 7552,'-8'0'3424,"13"12"320,-2-4-2336,-3 8 2111,0 10-2015,0 7 576,0 2-1248,-3 9-256,3-5-352,-5 1-96,5-1-64,-5-8 32,10-3-64,-5-8-3200,0-4 1760</inkml:trace>
</inkml:ink>
</file>

<file path=ppt/ink/ink3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4:19.4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29 57 3072,'-29'-2'18032,"30"1"-17886,0 0 34,0 0 1,0 0-1,0-1 1,0 1-1,1 0 1,-1 0-1,0 0 1,3-1-1,3-1 5,0 0 0,-1 1 0,1 0 0,0 1 0,12-2 0,7-1 92,32-6-96,-1 3 0,1 3 1,0 2-1,59 6 0,-35-4-981,-81 0 464,0 0-1,0 0 0,1 0 0,-1 0 1,0-1-1,0 1 0,0 0 0,0-1 1,0 1-1,0-1 0,0 1 0,0-1 1,0 1-1,0-1 0</inkml:trace>
</inkml:ink>
</file>

<file path=ppt/ink/ink3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4:19.74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30 28 7296,'-6'2'945,"-17"0"4718,28 0-4207,0-1 1,0 0 0,11 1 0,34-4 1534,-19 1-1783,146-11 1185,64 0-3719,-200 10-4058,-13-3-2293,-7 2 3517</inkml:trace>
</inkml:ink>
</file>

<file path=ppt/ink/ink3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4:26.45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15 2496,'2'-15'11299,"0"18"-10999,0-1 1,-1 1-1,1 0 1,-1-1-1,0 1 1,2 6-1,2 23 841,-3 0 0,0 48 0,-2-59-905,0 19 64,4 222 861,-3-206-890,-2-33-86,2-1 1,0 1 0,6 27-1,-7-49-181,2 9 114,0 0-1,0 0 1,0 12 0,-2-22-113,0 1 1,0-1-1,0 0 1,0 0-1,0 0 1,0 0-1,0 0 1,0 0-1,0 1 1,0-1-1,1 0 1,-1 0-1,0 0 1,0 0-1,0 0 0,0 0 1,0 0-1,0 0 1,0 1-1,0-1 1,0 0-1,1 0 1,-1 0-1,0 0 1,0 0-1,0 0 1,0 0-1,0 0 1,0 0-1,1 0 1,-1 0-1,0 0 0,0 0 1,0 0-1,0 0 1,0 0-1,0 0 1,1 0-1,-1 0 1,0 0-1,0 0 1,0 0-1,0 0 1,0 0-1,0 0 1,1 0-1,-1 0 0,0-1 1,12-5 82,13-12-33,-3-3-121,0-2 1,-2-1-1,29-40 0,-29 36 67,-8 10-4,18-22-111,-27 37 87,-1 0 1,2 0-1,-1 0 0,0 0 1,1 1-1,-1-1 0,1 1 1,7-4-1,-11 6 51,1 0 0,0-1 0,0 1 0,0 0 0,0 0 0,0 0 0,0 0 0,0 0 0,0 0 0,0 0 0,0 0 0,0 0 1,0 0-1,0 0 0,0 1 0,0-1 0,0 0 0,0 1 0,0-1 0,0 1 0,0-1 0,-1 1 0,1-1 0,0 1 0,0 0 0,-1-1 0,1 1 0,0 0 0,-1 0 0,1-1 0,0 1 0,0 2 0,2 2 82,-1 0 1,1 1-1,-1-1 0,2 8 0,-2-4 175,0 1-143,0 0 0,-1 0-1,0 1 1,-1-1 0,-1 0-1,1 1 1,-4 17 0,2-15-98,-2 7 89,-6 24 0,0-5-958,8-27 291,-1 8-2414</inkml:trace>
</inkml:ink>
</file>

<file path=ppt/ink/ink3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4:26.82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574 0 5216,'-13'0'2368,"-9"8"-2048,9-1 2432,3 1-1568,-16 8 1568,3 1-1600,-21 6 1471,4 0-1535,-22 13 384,5 0-864,-14-2-224,14 3-224,2-10-64,19 1-32,5-8-2240,18 0 1184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6:01.3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 9 5216,'-10'-8'1294,"10"8"-1274,0 0-1,0 0 1,0 0-1,0 0 1,0 0 0,0 0-1,0 0 1,0 1-1,0-1 1,0 0-1,0 0 1,0 0 0,0 0-1,0 0 1,-1 0-1,1 0 1,0 0 0,0 1-1,0-1 1,0 0-1,0 0 1,0 0 0,0 0-1,0 0 1,0 0-1,0 0 1,0 0-1,0 0 1,-1 0 0,1 0-1,0 0 1,0 0-1,0 0 1,0 0 0,0 1-1,0-1 1,0 0-1,0 0 1,-1 0 0,1 0-1,0 0 1,0 0-1,0 0 1,0 0-1,0 0 1,0 0 0,0 0-1,0-1 1,-1 1-1,1 0 1,0 0 0,0 0-1,0 0 1,1 3 422,1 0 1,0-1 0,0 1-1,0-1 1,0 1 0,4 3-1,5 5 1105,-4-3-1013,1 0 0,1 0-1,-1 0 1,1-1 0,13 7 0,52 25 1337,-2-1-535,-50-25-1112,-1 1 0,-1 1 0,0 0 0,-2 2 0,1 0 0,-2 2 0,0-1 0,-2 2 0,24 37 0,-26-33 4,-2 0-1,0 0 1,-2 1-1,-1 1 1,-1-1-1,-1 1 0,3 29 1,-7-36-130,-1 1 1,0-1-1,-2 0 0,0 1 1,-1-1-1,-1 0 0,-1 0 1,-1 0-1,0 0 0,-13 28 1,-6-2-1016,-32 45 0,-17 33-5686,44-59 3211</inkml:trace>
</inkml:ink>
</file>

<file path=ppt/ink/ink3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4:27.63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469 33 3232,'-8'-10'1343,"-6"-4"4578,12 13-5227,-1 0 0,1 0 0,0 0 1,-1 0-1,0 0 0,1 0 0,-1 1 1,0-1-1,1 1 0,-5-1 0,3 1-168,0 1 1,0-1-1,0 1 0,1-1 0,-1 1 1,-7 3-1,7-3-390,0 1 1,0 0-1,0 0 1,0 1 0,0-1-1,1 1 1,-1 0-1,1 0 1,-1 0-1,1 0 1,0 0-1,0 1 1,-3 5-1,1 3-69,0-1 1,1 1-1,0 0 0,1 0 0,0 0 0,1 0 0,0 1 0,1-1 1,0 14-1,2-2-37,0 1 1,2-1 0,9 40 0,-1-27 13,2 0-1,1-1 1,3-1 0,38 64 0,-42-76 140,0 1 1,12 32 0,-25-56-169,1 1-1,-1 0 1,0 0 0,0 0-1,1 0 1,-1-1-1,0 1 1,0 0-1,0 0 1,0 0 0,0 0-1,0 0 1,0-1-1,0 1 1,-1 0-1,1 0 1,0 0 0,0-1-1,-1 1 1,1 0-1,0 0 1,-1 0-1,1-1 1,-1 1 0,1 0-1,-1-1 1,0 1-1,1 0 1,-1-1-1,1 1 1,-1-1 0,0 1-1,0-1 1,1 1-1,-1-1 1,0 0-1,0 1 1,1-1 0,-3 1-1,-2 0 104,0 0-1,-1 0 1,0 0-1,-9 0 0,10-1-53,-56 3 262,-1-2 0,1-4-1,-91-14 1,143 15-453,4 2-97,-1-1 0,1 0 0,0 0 1,0-1-1,0 1 0,0-1 0,0 0 0,0 0 0,1-1 1,-1 1-1,-7-7 0,12 9-29,-1-1 1,0 1-1,1-1 1,-1 1-1,1-1 0,-1 0 1,1 1-1,-1-1 1,1 0-1,-1 1 0,1-1 1,0 0-1,0 0 1,-1 1-1,1-1 0,0 0 1,0 0-1,0 0 1,0 1-1,-1-1 0,1 0 1,0 0-1,1 0 1,-1 0-1,0 1 0,0-1 1,0 0-1,0 0 1,1 1-1,-1-1 0,0 0 1,1 0-1,-1 1 1,0-1-1,1 0 0,-1 1 1,2-2-1,1-1-872,0 1 0,0 0-1,0 0 1,0 0 0,1 0-1,4-1 1,-3 0 422,13-2-1799</inkml:trace>
</inkml:ink>
</file>

<file path=ppt/ink/ink3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4:28.02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40 94 3808,'-40'-45'15086,"41"45"-14995,11-7 2377,21-1-455,-33 8-1992,82-14 509,1 4-1,0 3 0,98 5 1,-135 2-495,-21 0-1041,34 3 1,-50-1-507,0-1 0,0 2 0,0-1 0,8 4 0,0 3-1821</inkml:trace>
</inkml:ink>
</file>

<file path=ppt/ink/ink3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4:28.43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 9 5568,'3'-8'16186,"-2"17"-15449,-1 1 1,0 0-1,0-1 1,-1 1-1,-3 15 0,-1 6-489,4-6-722,2 1 0,3 29 0,-1-17-4381,-1-17 1315,4-1-4003,3-4 2765</inkml:trace>
</inkml:ink>
</file>

<file path=ppt/ink/ink3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4:30.73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52 1888,'10'-7'12864,"-7"8"-12478,0-1 0,0 1 0,0-1 0,0 0 0,0 0 0,0 0 1,5-1-1,4 0-41,211 7 2439,-71-5-2009,-45 0-446,258 5 322,63-5-6,-425-1-643,412-5 577,-214 1-305,147-6 290,-154-9-340,-180 17-553,22-3-1911,-34 4 1441,0 1-1,0-1 0,-1 0 1,1 1-1,7-6-2398,0 1-178</inkml:trace>
</inkml:ink>
</file>

<file path=ppt/ink/ink3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4:32.87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31 219 4160,'-30'-18'10235,"29"19"-10186,9-15 1743,15-14-514,-10 15-1020,-1 1 0,1 1 0,1 0 0,0 0 0,19-9 0,-4 4 275,57-21-1,-66 30-346,0 1 0,29-5 0,-40 9-98,1 1-1,-1 0 1,1 1-1,-1 0 1,1 0 0,-1 1-1,18 4 1,-22-3-61,0 0 0,1 0-1,-1 1 1,0 0 0,0-1 0,-1 2-1,1-1 1,-1 1 0,1-1 0,-1 1-1,0 1 1,0-1 0,-1 0 0,0 1 0,1 0-1,-1 0 1,-1 0 0,3 5 0,-2-4 2,-1 0 1,0 0-1,0 1 1,0-1-1,-1 0 1,0 0-1,-1 1 1,1-1 0,-1 1-1,0-1 1,-1 1-1,1-1 1,-1 0-1,0 1 1,-5 11-1,-1-3 53,-1-1-1,0 1 1,-2-2-1,1 1 1,-20 20-1,16-19-20,-60 62 234,26-29-190,-208 207 423,246-249-401,9-6-127,0 1-1,0-1 1,0 0-1,0 0 1,0 0-1,0 0 0,0 0 1,0 0-1,0 0 1,0 0-1,0 0 1,0 0-1,-1 0 1,1 0-1,0 0 0,0 0 1,0 0-1,0 0 1,0 0-1,0 0 1,0 0-1,0 0 0,0 0 1,0 0-1,0 0 1,0 0-1,0 0 1,0 0-1,0 0 1,0 0-1,-1 0 0,1 0 1,0 0-1,0 0 1,0 0-1,0 0 1,0 0-1,0 0 0,0 0 1,0-1-1,0 1 1,0 0-1,0 0 1,0 0-1,0 0 0,0 0 1,0 0-1,0 0 1,0 0-1,0 0 1,0 0-1,0 0 1,0 0-1,0 0 0,0 0 1,0 0-1,0 0 1,0 0-1,0-1 1,0 1-1,0 0 0,0-1 1,1 1 0,-1-1-1,1 0 1,0 0-1,-1 0 1,1 1-1,0-1 1,-1 0-1,1 1 1,0-1-1,0 0 1,0 1-1,0-1 1,0 1-1,1-1 1,12-5 77,1 1 0,0 1 1,0 0-1,0 1 0,1 0 0,-1 2 0,1-1 1,-1 2-1,1 0 0,-1 1 0,1 1 1,21 4-1,-10 1-29,0 1 1,-1 1 0,0 2-1,0 0 1,-1 2-1,26 17 1,-33-17-65,-7-6-877,23 12-1,-26-17-1395,-17-47-16077</inkml:trace>
</inkml:ink>
</file>

<file path=ppt/ink/ink3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4:34.87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75 139 4064,'-18'-9'11456,"26"18"-9510,-2-6-1775,0 0-1,-1-1 1,1 0 0,0 0-1,0 0 1,1-1 0,10 2-1,8 0-6,0 0-1,0-2 0,0-1 1,-1 0-1,1-2 0,0-1 1,35-9-1,-52 10-94,-1-1-1,0 0 1,1 0-1,-1 0 1,0-1 0,-1 0-1,1-1 1,7-6-1,-12 10-58,-1 0 0,1-1 1,-1 1-1,1-1 0,-1 0 0,0 1 0,1-1 0,-1 0 0,0 0 0,0 0 0,0 0 0,-1 0 0,1 0 0,0 0 1,-1 0-1,1 0 0,-1 0 0,0-1 0,0 1 0,0 0 0,0 0 0,0 0 0,0 0 0,0 0 0,-1-1 0,1 1 0,-1 0 1,1 0-1,-1 0 0,0 0 0,0 0 0,0 0 0,-2-2 0,1 1-39,0 1 1,-1-1-1,1 1 0,-1-1 1,1 1-1,-1 0 0,0 0 1,0 0-1,0 0 1,0 1-1,-4-2 0,-1 0-35,1 0-1,-1 1 0,-12-2 0,5 3 3,0 0-1,0 1 0,1 1 0,-1 0 0,0 1 0,-18 5 0,6 0 342,1 1-1,-33 15 0,50-19-119,0 0 0,1 1 0,-1 1 0,1-1-1,0 1 1,1 0 0,0 1 0,0 0 0,0 0 0,1 0 0,0 1 0,-10 16 0,13-19-56,0 1 1,1 0 0,0 1-1,-1-1 1,2 0 0,-1 1-1,1-1 1,0 1-1,1 0 1,-1-1 0,1 1-1,0-1 1,1 1 0,0 0-1,0-1 1,0 1 0,1-1-1,0 0 1,4 9 0,-3-9-6,0 0 1,1 0-1,0 0 1,0 0-1,0-1 1,1 0-1,0 1 1,0-2-1,0 1 1,0-1-1,1 0 1,8 5 0,3 0 56,0-1 1,1 0 0,20 5 0,23 6 9,105 18 0,-141-34-834,1 0-1,45-3 1,10-6-5802,-39 2 508,-11 3 2230</inkml:trace>
</inkml:ink>
</file>

<file path=ppt/ink/ink3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4:38.86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229 53 1984,'-1'-1'103,"1"1"0,0-1 0,-1 1-1,1-1 1,0 0 0,0 0 0,-1 1 0,1-1 0,0 0 0,0 1-1,0-1 1,0 0 0,0 0 0,0 1 0,0-1 0,0 0 0,1 1 0,-1-1-1,0 0 1,0 0 0,0 1 0,1-1 0,-1 1 0,0-1 0,1 0-1,-1-34 15170,0 36-15173,-9 12 949,8-10-937,0 0 0,0 0 0,1 1 0,-1-1 0,1 0 0,-1 0 0,1 0-1,0 1 1,0-1 0,0 0 0,1 0 0,0 4 0,12 41 680,-9-38-656,28 81 1070,-9-14-767,15 58 105,11 67 303,-18-76 20,-30-124-829,-1-1 0,1 1 0,-1 0 0,0-1 0,0 1 0,0 0 0,0-1 0,0 1 0,0 0 0,0 0-1,0-1 1,-1 1 0,0 2 0,1-3-23,-1-1 0,0 1 0,1-1 0,-1 1 1,0 0-1,1-1 0,-1 0 0,0 1 0,1-1 0,-1 1 0,0-1 0,0 0 0,0 0 0,1 1 0,-1-1 0,0 0 0,0 0 0,0 0 0,0 0 0,0 0 0,1 0 0,-1 0 0,0 0 1,0 0-1,0 0 0,0-1 0,1 1 0,-1 0 0,-1-1 0,-336-92-1950,334 91 1239,-1 1 1,1-1 0,0 0-1,0 0 1,-6-4 0,-4-7-5152</inkml:trace>
</inkml:ink>
</file>

<file path=ppt/ink/ink3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4:39.32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58 78 4576,'-11'-26'1450,"11"26"-1431,0 0-1,0-1 0,0 1 0,0 0 0,0 0 0,0-1 1,0 1-1,-1 0 0,1 0 0,0 0 0,0-1 0,0 1 1,0 0-1,0 0 0,0 0 0,-1-1 0,1 1 0,0 0 1,0 0-1,0 0 0,-1-1 0,1 1 0,0 0 0,0 0 1,0 0-1,-1 0 0,1 0 0,0 0 0,0 0 0,-1 0 1,1-1-1,-15-4 830,-11-24 10669,26 29-11435,7-2 1745,7 2-544,163 8 2906,-104-7-3786,165-5 160,-137-4-4257,-99 8 3136,1-1 0,-1 1 0,0-1 0,0 1 1,0-1-1,1 0 0,2-1 0</inkml:trace>
</inkml:ink>
</file>

<file path=ppt/ink/ink3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4:39.70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8480,'3'2'4083,"12"17"-838,-11-12-2352,0 1 0,0-1 0,0 1 0,-1 0 1,0 0-1,-1 1 0,2 9 0,-1 0-942,-1 0-1,0 25 1,-2-30 46</inkml:trace>
</inkml:ink>
</file>

<file path=ppt/ink/ink3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4:40.03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49 6048,'-4'-14'7153,"4"13"-6842,1 0 147,0 0 0,1 0 0,-1 0 0,0 1-1,1-1 1,-1 0 0,0 1 0,1-1 0,-1 1-1,2-1 1,0 1-575,7-3 730,0 2 0,18-2 0,2 0-217,-8 0-284,63-8-412,-69 10-1691,25 2 0,-39-1 1425,0 0 1,1 0 0,-1 1-1,0-1 1,1 1 0,-1 0-1,0-1 1,0 1 0,4 2-1,0 1-1700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6:02.08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 20 1888,'-1'0'47,"1"0"-1,0-1 1,0 1 0,0-1-1,-1 1 1,1-1 0,0 1 0,0 0-1,0-1 1,0 1 0,0-1-1,0 1 1,0-1 0,0 1 0,0-1-1,0 1 1,0 0 0,0-1-1,0 1 1,0-1 0,0 1 0,1-1-1,-1 1 1,0 0 0,0-1-1,0 1 1,1-1 0,-1 1-1,0 0 1,1-1 0,-1 1 0,0 0-1,1-1 1,-1 1 0,0 0-1,1 0 1,0-1 0,0 0 600,1 1 0,-1-1 0,1 1 0,0-1 0,-1 1 0,1-1 0,0 1 0,-1 0 0,3 0 0,-4 12 1545,-3-3-1782,0 0 0,0 1 0,0-1 0,-1 0-1,0-1 1,-11 16 0,14-23-599,1 0 0,-1 0 0,0 0 0,1 0 0,-1 0 0,1 0 0,-1 0 0,1 0 0,0 1 1,-1-1-1,1 0 0,0 0 0,0 0 0,0 0 0,0 0 0,0 1 0,0-1 0,0 0 0,0 0 0,1 2 0,0 0-811,0 0 1,1 0-1,0 0 1,-1 0-1,5 4 0,-2-1 332,6 8-2132</inkml:trace>
</inkml:ink>
</file>

<file path=ppt/ink/ink3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4:40.41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68 8128,'0'-8'3680,"17"11"-3168,-7-6 1888,-2 3-1408,10-5 927,8 2-1119,10-9-480,0 4-256,9-3-768,2 2 384,2 1-3967,1 5 2367</inkml:trace>
</inkml:ink>
</file>

<file path=ppt/ink/ink3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4:42.16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7 538 3712,'-7'-3'3661,"19"-6"-85,109-93 3321,-28 27-5821,-52 36-589,-1-1-1,-2-2 1,63-90 0,-100 130-473,9-14 102,0 1-1,1 1 1,1 0-1,15-15 1,-27 29-108,0 0 1,0-1 0,1 1 0,-1-1-1,0 1 1,1 0 0,-1-1 0,0 1-1,1 0 1,-1-1 0,1 1 0,-1 0-1,0 0 1,1 0 0,-1-1 0,1 1-1,-1 0 1,1 0 0,-1 0 0,1 0-1,-1 0 1,1 0 0,-1 0 0,1 0-1,-1 0 1,1 0 0,-1 0 0,1 0-1,-1 0 1,1 0 0,-1 0 0,1 0-1,-1 0 1,1 1 0,-1-1 0,0 0-1,1 0 1,-1 1 0,1-1 0,-1 0 0,0 1-1,1-1 1,-1 0 0,0 1 0,1-1-1,-1 1 1,0-1 0,1 0 0,-1 1-1,0-1 1,0 1 0,0-1 0,1 2-1,0 2 82,0 2 0,0-1 0,0 0 0,0 8 0,-1 46 458,-3 0 0,-19 103 0,20-145-421,-5 5 57,5-19-139,1 1 0,0-1 1,-1 1-1,2-1 0,-1 1 1,0 4-1,1-8-47,0 0 0,0 0-1,0 0 1,0 0 0,-1 0-1,1 1 1,0-1 0,0 0-1,0 0 1,0 0 0,0 0-1,0 0 1,0 0-1,0 0 1,0 0 0,0 0-1,0 0 1,0 0 0,1 1-1,-1-1 1,0 0 0,0 0-1,0 0 1,0 0 0,0 0-1,0 0 1,0 0 0,0 0-1,0 0 1,0 0 0,0 0-1,0 0 1,0 0 0,0 0-1,0 0 1,0 0 0,0 1-1,0-1 1,1 0 0,-1 0-1,0 0 1,0 0 0,0 0-1,0 0 1,0 0 0,0 0-1,0 0 1,0 0 0,0 0-1,0 0 1,0 0 0,1 0-1,-1 0 1,0 0 0,0 0-1,0 0 1,0 0 0,0 0-1,0-1 1,0 1 0,0 0-1,0 0 1,7-7-179,12-19-139,-11 15 254,7-9-4,1 0 1,0 0 0,2 2-1,0 0 1,1 1 0,1 1-1,37-23 1,-52 37 71,-1-1 1,0 1-1,1 0 1,-1 1-1,1-1 0,0 1 1,8-1-1,-12 2 0,0-1 1,1 1-1,-1 0 1,0 0-1,1 0 0,-1 1 1,1-1-1,-1 0 1,0 1-1,0-1 0,1 0 1,-1 1-1,0-1 1,0 1-1,1 0 1,-1 0-1,0-1 0,0 1 1,0 0-1,0 0 1,0 0-1,0 0 0,0 0 1,0 0-1,-1 0 1,1 0-1,0 0 0,-1 1 1,1-1-1,-1 0 1,2 2-1,-1 3 60,1 0 0,-1 1-1,-1-1 1,1 0 0,-1 1 0,0-1 0,-1 11 0,-11 47 166,4-29-87,8-35-138,0 1-1,0-1 1,0 0 0,0 0-1,0 1 1,0-1 0,0 0-1,0 0 1,0 1 0,0-1-1,0 0 1,0 1 0,0-1-1,0 0 1,0 0 0,0 1-1,0-1 1,0 0 0,0 0-1,1 1 1,-1-1 0,0 0-1,0 0 1,0 1 0,0-1-1,1 0 1,-1 0 0,0 0-1,0 1 1,0-1 0,1 0-1,-1 0 1,0 0 0,0 0-1,1 0 1,-1 1 0,14-3-58,18-14-152,-29 14 199,81-41-184,-80 42 179,0-1-1,-1 1 0,1-1 1,0 1-1,0 0 0,0 0 0,0 1 1,0-1-1,0 1 0,0 0 1,0 0-1,0 0 0,7 2 1,-8-2 41,0 2 1,-1-1 0,1 0 0,0 0 0,-1 1-1,1-1 1,-1 1 0,1 0 0,-1 0-1,0 0 1,0 0 0,0 0 0,0 1 0,0-1-1,0 1 1,0-1 0,-1 1 0,0-1-1,2 4 1,12 38 617,-13-35-553,0 0 0,1-1 0,0 0 0,1 1-1,0-1 1,8 12 0,-11-19-107,0 0 0,0 0 0,0 0 0,0-1 0,1 1-1,-1-1 1,0 1 0,0-1 0,0 1 0,1-1 0,-1 0 0,0 1-1,1-1 1,-1 0 0,0 0 0,1 0 0,-1 0 0,0 0 0,1 0 0,-1-1-1,0 1 1,2-1 0,29-9-322,25-21-278,-26 13 444,14-6 57,67-33 71,-4 3 42,-45 21 0,67-40 1179,-215 120-960,-114 84 1119,190-124-1324,-32 25 44,38-29-60,1-1-1,-1 1 0,1-1 1,0 1-1,-1 0 0,1 0 1,0 0-1,1 0 0,-1 0 1,-2 7-1,4-9-6,0-1-1,0 1 1,0 0 0,0 0 0,0-1 0,0 1 0,0 0-1,0 0 1,0-1 0,0 1 0,0 0 0,0-1-1,1 1 1,-1 0 0,0 0 0,1-1 0,-1 1 0,0-1-1,1 1 1,-1 0 0,1-1 0,-1 1 0,1-1-1,-1 1 1,1-1 0,-1 1 0,1-1 0,0 1 0,-1-1-1,1 0 1,0 1 0,-1-1 0,1 0 0,0 0-1,-1 1 1,1-1 0,0 0 0,0 0 0,-1 0 0,2 0-1,1 0-25,1 1 1,0-1-1,-1 0 0,1 0 0,-1-1 0,1 1 0,3-2 0,8-2-234,0-2 1,0 1-1,-1-2 1,0 0-1,21-14 1,-13 5 64,0-2-1,25-26 1,-37 34 222,-6 6-9,-1-1 0,1 1 1,0 1-1,1-1 0,-1 0 0,1 1 1,-1 0-1,11-5 0,-14 8 13,0 0 0,-1 0 0,1 1-1,0-1 1,0 0 0,0 0 0,-1 0-1,1 1 1,0-1 0,-1 0 0,1 1-1,0-1 1,-1 1 0,1-1 0,0 0-1,-1 1 1,1 0 0,-1-1 0,1 1 0,-1-1-1,1 1 1,-1 0 0,1-1 0,-1 1-1,1 0 1,-1-1 0,0 2 0,12 24 460,-10-21-374,3 7 18,0 0 0,1-1 0,0 1 0,1-1 0,0 0 0,12 13-1,-16-21-136,0 0 0,0-1 0,0 1 0,0-1 0,0 1 0,1-1-1,-1 0 1,1-1 0,0 1 0,-1 0 0,1-1 0,0 0 0,0 0-1,0 0 1,0-1 0,0 1 0,0-1 0,0 0 0,0 0 0,0 0-1,0 0 1,0-1 0,0 0 0,5-1 0,-1-1-26,0-1 1,0 0 0,0 0-1,-1-1 1,1 0-1,-1 0 1,0-1-1,9-10 1,27-19 28,-37 31 23,0 0-1,1 0 1,-1 1 0,1-1 0,0 2 0,10-4-1,-12 5 80,0 0-1,0 1 0,-1-1 0,1 1 0,0 0 0,0 1 0,0-1 1,0 1-1,0 0 0,-1 0 0,7 2 0,191 60 1649,-165-54-1893,-1-1-1,1-3 1,63 3-1,-75-10-1932,-24 2 1688,1 0 0,-1-1-1,1 1 1,-1 0 0,0-1 0,1 1-1,-1-1 1,0 0 0,0 1-1,1-1 1,-1 0 0,0 0 0,2-1-1,-11-34-11345,4 25 9565,3-5-447</inkml:trace>
</inkml:ink>
</file>

<file path=ppt/ink/ink3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4:42.54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529 14 7232,'7'-13'4654,"-17"39"-306,3-5-3693,-1-1-1,-1 1 1,-1-2-1,0 1 1,-2-1-1,0-1 1,-19 22-1,7-12-227,-2-1 0,-1-2 0,-48 36 0,-83 59-349,92-67-3143,27-17-3388,27-24 3659</inkml:trace>
</inkml:ink>
</file>

<file path=ppt/ink/ink3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4:44.41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107 165 5568,'-25'-14'1786,"16"6"-299,8 8-1430,1 0 1,0-1-1,0 1 0,0 0 1,0 0-1,0-1 0,0 1 1,0 0-1,0 0 1,0-1-1,0 1 0,0 0 1,0 0-1,0-1 0,0 1 1,0 0-1,0 0 0,0 0 1,0-1-1,0 1 1,1 0-1,-1 0 0,0-1 1,0 1-1,0 0 0,1 0 1,0-2 280,0 1 0,1 0 1,0 0-1,-1 0 1,1 0-1,-1 1 0,4-2 1,0 0 382,32-18 1631,50-18 0,-23 13-1423,33-10 334,-91 33-1160,0 0-1,1 1 1,-1 0 0,1 0-1,-1 1 1,1-1-1,-1 1 1,8 1 0,-12 0-73,0-1 0,0 1 0,0 0 1,0-1-1,0 1 0,0 0 0,-1 0 1,1 0-1,0 0 0,-1 0 0,1 1 1,0-1-1,-1 0 0,0 1 0,1-1 1,-1 1-1,0 0 0,0-1 0,0 1 1,0 0-1,0 0 0,0 0 0,0-1 1,-1 1-1,1 0 0,-1 0 0,1 0 1,-1 0-1,0 0 0,0 4 0,1 5 34,-2-1 1,1 1-1,-1 0 0,-1-1 0,0 1 0,0-1 0,-1 0 0,0 1 1,-1-1-1,0-1 0,-1 1 0,0-1 0,-1 1 0,1-1 0,-11 10 1,-7 9 58,-2-1 0,-2-2 1,-31 24-1,51-43-98,4-3-110,-1-1-1,1 1 1,0 0 0,0 0 0,0 0-1,-3 5 1,6-8 68,0 1 0,-1 0 0,1 0 0,0 0 0,0-1 0,-1 1-1,1 0 1,0 0 0,0 0 0,0 0 0,0-1 0,0 1 0,0 0 0,0 0 0,0 0-1,1 0 1,-1-1 0,0 1 0,0 0 0,1 0 0,-1-1 0,0 1 0,1 0-1,-1 0 1,1-1 0,-1 1 0,1 0 0,-1-1 0,1 1 0,0-1 0,-1 1 0,1-1-1,0 1 1,-1-1 0,1 1 0,1 0 0,33 21-285,-19-12 326,17 12 0,-28-18 39,-1 0-1,1 0 0,-1 1 1,0-1-1,0 1 1,-1 0-1,6 8 0,-5-4-10,-1 0 0,1-1 0,-1 1 0,-1 1-1,0-1 1,0 0 0,-1 0 0,0 1 0,0-1 0,-1 1-1,0-1 1,-1 0 0,0 1 0,-1-1 0,0 0-1,0 1 1,-1-1 0,0-1 0,-1 1 0,1 0 0,-7 9-1,3-6-16,-1-1 0,0 0 0,0 0 0,-1-1 0,-1 0 0,0 0 0,0-1 0,0-1 0,-1 0 0,-1 0 0,1-1-1,-1 0 1,-1-1 0,-14 5 0,17-7-107,-1-1 0,1 0 1,-1-1-1,1 0 0,-1-1 0,0 0 0,0-1 0,-15-1 0,21 0-2,0 1-1,0-1 1,1-1 0,-1 1-1,0-1 1,1 1 0,-1-1-1,1-1 1,0 1 0,-1 0-1,1-1 1,0 0 0,1 0-1,-1 0 1,0-1 0,1 1-1,0-1 1,0 0 0,0 0-1,0 0 1,-3-6 0,4 4 18,-1 1 1,1 0-1,0-1 1,1 1 0,-1-1-1,1 0 1,0 0-1,1 1 1,-1-1-1,1 0 1,0 0 0,1 0-1,-1 1 1,1-1-1,0 0 1,1 1 0,-1-1-1,1 0 1,0 1-1,0 0 1,1-1-1,3-4 1,1 0 38,1 0-1,0 1 1,0 0-1,1 0 1,0 1-1,1 0 1,0 1-1,0 0 1,21-10-1,7-2 50,60-19-1,206-75 301,-250 92-184,-27 11-81,-1-2 0,0 0 0,-1-2 0,-1 0 0,0-2 0,25-21 0,-44 32-43,1-1 1,-1 0-1,0 0 0,0 0 0,0-1 0,-1 1 0,5-12 0,-7 14-20,0-1 0,0 1 1,-1-1-1,0 1 0,0-1 0,0 0 0,0 1 0,-1-1 0,0 0 0,0 0 1,0 0-1,0 1 0,-2-6 0,2 8 4,-1 0 0,1 0 0,-1-1 0,0 1 0,0 0 0,0 0 0,0 0-1,0 0 1,0 1 0,0-1 0,-1 0 0,1 0 0,-1 1 0,1-1 0,-1 1 0,1-1 0,-1 1 0,0-1 0,-3 0 0,2 1 5,0 0 1,0 0 0,0 0 0,0 0-1,0 1 1,0 0 0,0 0 0,0 0 0,0 0-1,0 0 1,0 0 0,-5 2 0,-1 0 31,0 1 1,0 0-1,1 1 0,-1 0 1,1 0-1,0 1 1,0 0-1,-10 9 1,9-6 45,-1 1 1,2 1 0,-13 15 0,17-19-73,1-1 1,-1 1 0,1 0-1,0 0 1,1 0 0,-1 1-1,1-1 1,-2 10 0,4-12-26,0 0 1,-1-1 0,1 1-1,0-1 1,1 1 0,-1 0 0,1-1-1,-1 1 1,1-1 0,0 1 0,1-1-1,-1 0 1,0 1 0,1-1-1,0 0 1,0 0 0,0 0 0,0 0-1,0 0 1,1-1 0,-1 1-1,1-1 1,-1 1 0,1-1 0,0 0-1,0 0 1,0 0 0,5 2-1,4 1 34,0 0 0,0-1 0,0 0 0,1-1 0,-1 0 0,21 1 0,-7-1-25,1-2 0,0-1-1,0-1 1,-1-1 0,49-10-1,-64 9-1,1-1 1,-1-1-1,0 0 0,0 0 0,0-1 0,-1 0 1,0-1-1,14-12 0,-9 5 7,0 0 1,0-1 0,-2-1-1,13-18 1,-19 21 85,0 1 0,0-2 0,-2 1 0,1-1 0,5-25 0,-9 31-56,1-5-26,-1-1 0,0 1 0,-1-15 0,0 35-102,1 1-1,-1-1 0,1 0 0,1 0 0,-1 0 1,1 0-1,1 0 0,-1 0 0,8 10 1,2 4-16,55 123 34,-44-88 32,-20-48-58,0 0 1,0 0-1,0-1 0,1 0 1,0 0-1,1 0 0,8 8 1,-10-11 6,-1-1 1,1 0-1,1-1 1,-1 1-1,0-1 1,0 0-1,1 0 1,0 0-1,-1 0 1,1-1-1,0 0 1,0 0 0,9 1-1,13-2-64,-1-1 1,1-1-1,0-1 0,-1-1 1,36-12-1,-42 9 237,1 0 0,25-15 0,-36 16-19,4-2 207,25-18 0,-16 10 1,-19 13-249,-4 3-14,0 0 0,0 0-1,0 0 1,0 0-1,0 0 1,0 0-1,0 0 1,0 0 0,1 0-1,-1 0 1,0 0-1,0 0 1,0 0 0,0 0-1,0 0 1,0 1-1,0-1 1,0 0 0,0 0-1,0 0 1,0 0-1,0 0 1,0 0-1,0 0 1,0 0 0,0 0-1,0 0 1,0 0-1,0 0 1,0 0 0,0 0-1,0 0 1,0-1-1,1 1 1,-1 0 0,0 0-1,0 0 1,0 0-1,0 0 1,0 18 541,1-11-564,0-1 0,1 0 0,0 0 0,5 12 0,-7-18 18,0 0 1,1 0-1,-1 0 1,0 1-1,0-1 1,0 0-1,1 0 1,-1 0-1,0 0 1,0 0-1,1 0 0,-1 1 1,0-1-1,1 0 1,-1 0-1,0 0 1,0 0-1,1 0 1,-1 0-1,0 0 1,0 0-1,1 0 1,-1 0-1,0 0 0,1-1 1,-1 1-1,0 0 1,0 0-1,1 0 1,-1 0-1,0 0 1,0 0-1,0-1 1,1 1-1,-1 0 0,12-9 16,-7 5-55,-1 1 37,0 0 0,0-1 0,-1 1 1,1-1-1,-1 0 0,0 0 1,0 0-1,-1-1 0,1 1 0,-1-1 1,0 1-1,0-1 0,0 0 1,-1 0-1,0 1 0,0-1 0,0 0 1,0 0-1,-1-1 0,0 1 1,0-5-1,0 1 50,-1 1 0,0-1 0,-1 0 0,0 1 0,0-1 0,-1 1 0,0 0 0,0 0 0,-1 0 0,0 0 0,-7-9 0,9 13-24,-1 1 0,0 0 1,0 0-1,0 0 1,0 1-1,-1-1 1,1 1-1,-1 0 0,0 0 1,1 0-1,-1 0 1,0 1-1,0-1 0,0 1 1,0 0-1,0 0 1,-1 0-1,1 1 0,0 0 1,0 0-1,0 0 1,-6 0-1,2 1 19,-1 1 0,1 0-1,-1 0 1,1 0 0,-1 1 0,1 0-1,0 1 1,0 0 0,-9 6 0,8-4 14,-1 1 0,1 1 1,-16 16-1,22-21-82,1 0 0,-1 0-1,1 1 1,-1-1 0,1 1 0,0-1 0,1 1 0,-1 0 0,1 0 0,-1 0-1,1 0 1,0 0 0,0 0 0,0 5 0,1-6-45,1-1-1,-1 0 1,0 0-1,1 1 1,0-1-1,-1 0 1,1 0 0,0 0-1,0 0 1,0 0-1,0 0 1,0 0-1,1 0 1,-1 0 0,1-1-1,-1 1 1,1 0-1,0-1 1,-1 1 0,1-1-1,0 0 1,0 0-1,0 1 1,0-1-1,0 0 1,3 0 0,2 2-584,1-1 1,-1 0-1,0 0 1,1-1 0,-1 0-1,13 0 1,20-1-1371</inkml:trace>
</inkml:ink>
</file>

<file path=ppt/ink/ink3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4:51.52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1 826 4576,'0'-2'376,"0"1"-300,0 1 1,0-1-1,0 1 0,0-1 0,0 1 1,-1 0-1,1-1 0,0 1 0,0-1 1,0 1-1,0-1 0,1 1 0,-1-1 1,0 1-1,0 0 0,0-1 0,0 1 1,0-1-1,1 1 0,-1-1 0,0 1 1,0 0-1,0-1 0,1 1 0,-1 0 1,0-1-1,1 1 0,-1 0 0,0-1 0,1 1 1,-1 0-1,0 0 0,1-1 0,-1 1 1,1 0-1,-1 0 0,1 0 0,-1-1 1,0 1-1,1 0 0,0 0 0,2-1 592,-1 0-1,1 1 0,-1-2 1,0 1-1,1 0 0,3-3 1,21-22 823,-16 14-976,7-6-242,23-23 335,-37 38-575,0-1 0,0 1 0,0 1 0,0-1 0,1 0 0,-1 1 0,1 0 0,7-2 0,-11 4-28,0 0 0,0 0 0,0 0 0,0 0 0,-1 0 0,1 0 0,0 0 0,0 0 0,0 0 1,0 1-1,-1-1 0,1 0 0,0 0 0,0 1 0,-1-1 0,1 1 0,0-1 0,0 1 0,-1-1 0,1 1 0,-1-1 0,1 1 0,0 0 0,-1-1 0,1 1 0,-1 0 0,0-1 0,1 1 0,-1 0 0,1 0 0,-1-1 0,0 1 0,0 0 0,1 1 0,0 1 14,0 1-1,0 0 0,-1-1 0,1 1 1,-1-1-1,0 8 0,-8 50 57,4-37-7,1 1 0,1-1 0,2 37 0,0-57-17,1 0 0,-1-1 0,1 1 1,0-1-1,0 1 0,0-1 0,0 1 0,1-1 0,-1 0 1,1 0-1,0 1 0,0-1 0,0 0 0,0-1 0,0 1 1,1 0-1,0-1 0,-1 1 0,1-1 0,0 0 0,0 0 1,0 0-1,0 0 0,0 0 0,1-1 0,-1 0 0,1 1 1,-1-1-1,1 0 0,-1-1 0,1 1 0,-1-1 0,1 1 1,0-1-1,-1 0 0,5-1 0,5 0-5,0-1 0,0-1 0,0 0 0,0-1 0,0 0 0,-1-1-1,1-1 1,-1 0 0,-1 0 0,1-1 0,-1-1 0,0 0 0,-1 0 0,0-1 0,0 0 0,-1-1 0,0 0-1,-1 0 1,0-1 0,-1 0 0,0-1 0,6-13 0,9-26-147,24-82-1,-39 105-666,-6 27 571,1 2 101,3 2 49,1 1 1,-1 0-1,0 0 0,-1 0 1,1 1-1,-1 0 0,7 8 1,18 20-8,-20-26 97,0 0 0,1 0 0,0-1 0,0 0 0,0 0 0,0-1 0,1-1 0,0 0 0,0 0 0,0-1 0,0-1 0,1 0 0,-1 0 0,0-1 0,13 0 0,15-1 640,-43 4-651,-6 2-194,-21 10 0,-11 6 107,30-15 6,1 2-1,0-1 0,-13 15 0,20-18 45,0-1-1,0 1 0,1-1 1,0 1-1,0 0 0,0 0 1,1 0-1,0 1 1,0-1-1,0 0 0,-1 7 1,3-10 34,-1 1 0,1-1 0,0 0 1,0 0-1,1 0 0,-1 1 0,0-1 0,1 0 1,-1 0-1,1 0 0,0 0 0,2 4 0,-3-5-8,1 0 0,-1 0 0,1 0 0,-1 0 0,1-1 0,0 1 0,0 0 0,-1 0 0,1 0-1,0-1 1,0 1 0,0-1 0,0 1 0,0 0 0,0-1 0,0 1 0,0-1 0,0 0 0,0 1-1,0-1 1,0 0 0,0 0 0,0 0 0,0 1 0,0-1 0,2-1 0,1 1 17,0-1 0,-1 0 0,1 0 0,0 0 0,-1 0 0,1 0 0,-1-1 0,1 0 0,-1 0 0,0 0 0,0 0 0,0 0 0,0-1 0,0 1 0,0-1 0,-1 0 0,0 0 0,1 0 1,-1 0-1,0 0 0,0 0 0,0-1 0,-1 1 0,1-1 0,-1 1 0,0-1 0,0 1 0,1-8 0,-1 3-64,0 0 0,-1 0 1,0 0-1,0 0 0,-1 0 0,0-1 0,-1 1 1,1 0-1,-2 1 0,1-1 0,-1 0 0,-6-11 1,8 17 4,0 0-50,1 0 1,-1 0-1,0 0 0,0 1 0,0-1 0,0 0 1,-1 1-1,1-1 0,0 1 0,-1-1 0,1 1 1,-1 0-1,1 0 0,-3-2 0,13 14-286,-5-7 358,1-1 0,1 0 0,-1 0 0,0 0 0,1 0 0,-1-1 0,1 0 0,0 0 0,0-1 0,0 1 0,8 0 0,9-1 73,39-1 0,-48-1-42,4 0 23,-1 0-1,0-1 1,1-1 0,-1-1 0,0 0 0,16-8 0,-22 8-16,-1-1-1,0 0 1,0-1 0,0-1 0,-1 1 0,1-1-1,-2-1 1,1 0 0,-1 0 0,9-12-1,4-10 25,-2-2-1,0 0 0,-3-2 0,0 1 0,12-46 1,-16 44-65,-3-1 0,0 0 0,4-53 0,-9 34-162,-5-91 0,0 144 177,-1-22-352,-2 18-13,3 6 335,1 0 0,-1 0 0,1 0 0,0 0 0,-1 0 0,1 0 1,0 1-1,-1-1 0,1 0 0,0 0 0,-1 0 0,1 1 0,0-1 1,0 0-1,-1 1 0,1-1 0,0 0 0,0 0 0,-1 1 0,1-1 1,0 1-1,0-1 0,0 1 0,-6 10-104,1 1 1,1 0-1,0 0 0,-2 14 0,0-1-64,-9 35 242,3 0 0,2 0 1,3 1-1,3 0 0,2 1 1,4-1-1,10 74 0,-9-107 133,1-1 0,2 0 0,1 0 0,17 43 0,-22-65-138,0 0 0,1-1 0,-1 1 0,1-1 0,0 0 0,0 0 0,6 5-1,-8-7-16,1-1-1,0 0 1,0 0-1,0 1 1,0-1-1,0 0 0,0-1 1,0 1-1,0 0 1,0-1-1,1 1 0,-1-1 1,0 0-1,0 0 1,1 1-1,-1-1 0,0-1 1,0 1-1,4-1 1,0 0 10,1-1 0,0-1 0,-1 1 0,1-1 0,-1 0 0,0-1 0,0 0 1,0 1-1,0-2 0,5-4 0,1-2 27,0-1 0,0 0 0,12-18 0,2-9 24,30-57 0,14-49-1,-52 106-57,-5 11 13,5-7-10,-3-1 1,20-63 0,-27 69 73,-4 17-240,0-1-1,2-19 1,-6 33 88,0-1 1,0 0-1,0 0 1,0 0-1,0 1 1,0-1-1,0 0 1,0 0-1,0 0 1,0 1-1,0-1 1,-1 0-1,1 0 1,0 1-1,-1-2 1,1 1 12,-1 1 0,1 0 0,0 0 1,0 0-1,-1 0 0,1 0 0,0 0 0,0 0 1,-1 0-1,1 0 0,0 0 0,-1 0 1,1 0-1,0 0 0,0 0 0,-1 1 0,1-1 1,0 0-1,0 0 0,0 0 0,-1 0 1,1 0-1,0 0 0,0 1 0,-1-1 0,1 0 1,0 0-1,0 0 0,0 1 0,-18 22-609,8-7 601,1 1-1,1 1 0,0-1 1,1 1-1,1 1 1,1-1-1,1 1 1,0 0-1,-1 25 1,3-10 147,2 0 0,1 0 0,2 0 1,10 49-1,-10-67-60,1-1 1,0 0-1,2 0 1,0 0-1,0 0 1,1-1 0,1 0-1,9 13 1,-13-22-3,0 0 0,1 0 0,-1 0 0,1 0 0,0-1 1,0 1-1,0-1 0,1-1 0,0 1 0,-1-1 0,1 0 0,1 0 1,-1-1-1,0 1 0,0-1 0,1-1 0,-1 1 0,1-1 1,0-1-1,-1 1 0,10-1 0,-1-1-56,0-1-1,0-1 1,-1 0 0,1-1 0,21-9-1,67-37 149,-73 34-94,-13 8-2,-12 7 1,-1-1 1,0 0-1,0 0 1,-1 0-1,8-6 1,-11 8-49,0 0 0,1 0 0,-1 0 0,0 0-1,0 0 1,0 0 0,0 0 0,0 0 0,0 0 0,1 0 0,-1-1 0,0 1 0,0 0 0,0 0-1,0 0 1,0 0 0,0 0 0,0 0 0,0 0 0,1-1 0,-1 1 0,0 0 0,0 0 0,0 0-1,0 0 1,0 0 0,0-1 0,0 1 0,0 0 0,0 0 0,0 0 0,0 0 0,0 0 0,0-1-1,0 1 1,0 0 0,0 0 0,0 0 0,0 0 0,0 0 0,-1-1 0,1 1 0,0 0 0,-8-1 21,-12 5-66,14-1-14,-1 0 0,0 1 0,1 0 0,0 1 1,-11 9-1,-26 31-132,30-30 100,-2 0 16,3-3 69,-14 19 1,23-28 12,1 0 1,0 0 0,1 0 0,-1 0 0,0 1 0,1-1 0,0 1 0,-1-1 0,1 1 0,1-1 0,-1 1-1,0 4 1,2-8 3,-1 0 0,0 0-1,1 0 1,-1 1 0,0-1-1,1 0 1,-1 0 0,1 0 0,-1 0-1,0 0 1,1 0 0,-1 0-1,1 0 1,-1 0 0,0 0-1,1 0 1,-1 0 0,1 0-1,-1 0 1,0 0 0,1-1-1,-1 1-3,5-1 32,0-1 1,-1 1-1,1-1 0,0 0 0,-1 0 0,0-1 0,1 0 1,5-4-1,1-3 11,15-17 0,-18 17-120,0 1 0,1 1 0,12-10 0,-21 18 44,1-1-1,0 1 1,0-1 0,0 1-1,-1-1 1,1 1 0,0 0 0,0-1-1,0 1 1,0 0 0,0-1-1,0 1 1,0 0 0,0 0-1,0 0 1,0 0 0,-1 0-1,1 0 1,0 0 0,0 1-1,0-1 1,0 0 0,0 0 0,0 1-1,0-1 1,0 0 0,0 1-1,-1-1 1,1 1 0,1 0-1,2 3-55,-1-1-1,0 1 1,0 0-1,0-1 1,3 6-1,9 11 150,-12-17-39,1 1 1,0-1-1,0 0 1,1 0-1,-1-1 1,1 1-1,-1-1 0,1 0 1,0 0-1,0 0 1,0-1-1,0 0 1,0 0-1,0 0 0,0-1 1,8 1-1,12-1 41,0-1 0,0-1 0,0-1 0,0-1 0,0-2 0,0 0 0,-1-2 0,0 0 0,26-14 0,-37 15-13,1 0 1,-1 0 0,17-15 0,-26 19-29,1-1 0,-1 1 0,0-1-1,-1 0 1,1-1 0,-1 1 0,0-1 0,0 1 0,0-1 0,-1 0 0,1 0 0,2-9 0,-5 14-35,0 0 0,0-1 0,0 1 0,0 0 0,0 0 0,0-1 0,0 1 0,0 0 0,1 0 0,-1 0 0,0-1 0,0 1 0,0 0 0,0 0 1,0 0-1,0-1 0,-1 1 0,1 0 0,0 0 0,0-1 0,0 1 0,0 0 0,0 0 0,0 0 0,0-1 0,0 1 0,0 0 0,-1 0 0,1 0 0,0 0 1,0-1-1,0 1 0,0 0 0,-1 0 0,1 0 0,0 0 0,0-1 0,-11 4-137,-14 11-53,21-11 160,-59 33-335,37-23 354,1 1 1,-30 24 0,55-38 15,0 0 1,0 0-1,1 0 0,-1 0 1,0 0-1,0 0 1,1 0-1,-1 0 1,0 0-1,0 0 0,1 0 1,-1 0-1,0 0 1,0 0-1,1 0 1,-1 0-1,0 1 0,0-1 1,1 0-1,-1 0 1,0 0-1,0 0 1,0 1-1,0-1 0,1 0 1,-1 0-1,0 0 1,0 1-1,0-1 1,0 0-1,0 0 0,0 1 1,1-1-1,-1 0 1,0 0-1,0 1 1,0-1-1,0 0 0,0 0 1,0 1-1,0-1 1,0 0-1,0 0 1,0 1-1,0-1 0,0 0 1,0 0-1,0 1 1,-1-1-1,1 0 1,0 0-1,0 1 0,0-1 1,0 0-1,0 0 1,0 0-1,-1 1 1,1-1-1,0 0 0,0 0 1,-1 1-1,9-4 44,-1 1-1,1-1 0,-1 0 1,0 0-1,0-1 0,0 0 1,12-9-1,3-3-49,-9 7-122,0 0 1,1 0-1,20-9 0,-33 18 114,0-1 1,0 1-1,0-1 1,0 1-1,0 0 1,0-1-1,0 1 1,0 0-1,1 0 1,-1-1 0,0 1-1,0 0 1,0 0-1,0 0 1,0 1-1,0-1 1,1 0-1,-1 0 1,0 1-1,0-1 1,0 0-1,0 1 1,0-1-1,0 1 1,0-1 0,0 1-1,0 0 1,0-1-1,-1 1 1,1 0-1,0 0 1,0 0-1,-1-1 1,1 1-1,0 0 1,-1 0-1,1 0 1,-1 0-1,1 0 1,-1 0 0,1 0-1,-1 1 1,0 0-1,2 3-4,-1 1-1,-1-1 0,1 1 1,-1-1-1,0 1 1,0-1-1,-1 9 0,-5 10 86,0 0 0,-1 0 0,-1-1 0,-1 0 0,-2 0 0,0-1 0,-1 0 0,-25 33 0,31-47 41,-1 0-1,1-1 1,-1 0 0,0 0 0,-1-1-1,1 1 1,-2-2 0,1 1 0,-15 7-1,22-13-91,-1 1-1,1-1 0,-1 1 1,1-1-1,0 1 0,-1-1 1,1 0-1,-1 0 0,1 0 0,-1 0 1,1 0-1,-1 0 0,1 0 1,-1 0-1,1-1 0,-1 1 1,1 0-1,0-1 0,-1 0 1,1 1-1,-3-2 0,4 1-21,-1 0 0,0 1 0,1-1 0,-1 0 0,1 0 0,-1 0 0,1 0 0,-1 0 0,1 1 0,-1-1 0,1 0 0,0 0 0,0 0 0,-1 0 0,1 0 0,0 0 0,0 0 0,0 0 0,0 0 0,0 0 0,0 0 0,1 0 0,-1 0 0,0 0 0,0 0 0,1 0 0,-1 0 0,0 0 0,1 0 0,-1 0 0,1 0 0,1-1 0,1-3-53,0 1 1,1-1-1,0 1 1,0 0-1,0 0 0,1 0 1,0 1-1,-1-1 1,7-2-1,49-24-156,-54 27 163,78-39 89,25-10 144,-69 35 5,67-37-1,-91 44-130,-1 0 1,-1-1 0,0-1 0,0 0-1,-1 0 1,-1-2 0,11-14-1,-21 25-49,24-35 104,-24 34-117,0 1 0,-1-1-1,1 1 1,-1-1 0,0 0-1,0 1 1,0-1 0,-1 0-1,1-5 1,-1 9 2,0-1 1,0 1-1,0-1 1,0 0-1,0 1 1,0-1-1,0 0 1,0 1-1,0-1 1,-1 0-1,1 1 1,0-1-1,0 1 1,-1-1-1,1 0 0,-1 1 1,1-1-1,0 1 1,-1-1-1,1 1 1,-1 0-1,1-1 1,-1 1-1,1-1 1,-1 1-1,0-1 1,0 1-3,-1-1 0,1 1 1,0 0-1,-1 0 0,1 0 1,0-1-1,-1 1 0,1 1 1,-1-1-1,1 0 0,-3 1 1,-2 0-14,0 1 1,0 0 0,0 1 0,-8 4-1,6-2 31,1 0 0,-1 0 0,1 1 0,0-1 0,1 2 0,-1-1 0,-8 13 0,12-15 31,0 0 0,1 0-1,0 0 1,-1 0-1,2 1 1,-1-1-1,0 1 1,1-1-1,0 1 1,0 0 0,0-1-1,1 1 1,-1 0-1,1 0 1,0 0-1,1 6 1,0-8-9,0 1 1,1-1-1,-1 0 1,0 0-1,1 0 0,0 0 1,0 0-1,0 0 1,0-1-1,0 1 0,0 0 1,1-1-1,-1 0 1,1 0-1,0 0 1,0 0-1,4 3 0,4 0-56,-1 1-1,1-2 0,22 7 1,0-4-118,0-1 1,57 2-1,-72-8-939,1 0-1,-1-2 1,0 0-1,23-6 1,-39 8 695,1-1 0,0 1 0,0-1 0,0 0 0,-1-1 0,1 1 0,0 0 0,-1-1 0,1 1 0,-1-1 0,0 0 0,1 0 0,-1 0 0,0 0 0,3-4 0,5-11-2148</inkml:trace>
</inkml:ink>
</file>

<file path=ppt/ink/ink3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4:51.91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19 209 7392,'-18'-31'2720,"18"28"-2080,5-10-224,3 10-64,15-9-288,16-4 1536,24-4-896,17 0 288,4 1-608,-4 2-288,9-3-96,12 6-1760,6 2 960,-10 4-5408,-17 16 3456,-26 4 288</inkml:trace>
</inkml:ink>
</file>

<file path=ppt/ink/ink3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4:54.75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142 124 2656,'0'-3'182,"0"0"-1,0 1 1,1-1-1,-1 1 1,1-1-1,-1 0 1,1 1 0,9-13 3879,-9 14-3938,-1 1 0,0 0 0,1 0 0,-1-1-1,0 1 1,1 0 0,-1-1 0,0 1 0,1 0-1,-1-1 1,0 1 0,0 0 0,1-1 0,-1 1-1,0-1 1,0 1 0,0 0 0,0-1 0,1 1-1,-1-1 1,0 1 0,0-1 0,0 1 0,0-1 0,0 1-1,0 0 1,0-1 0,0 1 0,0-1 0,-1 1-1,1-1 1,0 1 0,0-1 0,0 1 0,0 0-1,-1-1 1,1 0 0,-1 1-24,1-1 0,-1 0 0,1 1 0,-1-1 0,0 1 1,1-1-1,-1 1 0,1-1 0,-1 1 0,0 0 0,0-1 0,1 1 0,-1 0 0,0 0 1,0-1-1,1 1 0,-1 0 0,0 0 0,0 0 0,1 0 0,-1 0 0,0 0 0,-1 0 1,-1 1-5,0 0 0,-1 0 1,1 0-1,0 1 0,0-1 1,0 1-1,0-1 1,1 1-1,-1 0 0,0 0 1,1 1-1,-1-1 0,1 0 1,-4 6-1,-2 2 122,1 1-1,-8 15 0,13-23-184,-9 20 124,1 1 0,1 0-1,1 0 1,1 0-1,-5 34 1,9-45-117,2-1 0,0 0 0,0 1 0,1-1 0,1 1 0,0-1 0,3 14 0,-2-18 9,0 0 0,1 1 0,0-1 0,0 0 1,1-1-1,0 1 0,0-1 0,1 0 1,0 0-1,0 0 0,8 7 0,-10-11-12,0-1-1,0 1 1,0-1-1,1 0 0,-1 0 1,1 0-1,-1-1 1,1 1-1,0-1 0,-1 0 1,1 0-1,0 0 0,0 0 1,0-1-1,0 1 1,0-1-1,0 0 0,0 0 1,0-1-1,0 1 1,0-1-1,-1 0 0,7-2 1,2-1 36,0-1 1,0 0 0,0-1-1,-1 0 1,20-15 0,-12 6-25,0-1 1,-2 0 0,28-34-1,37-61 131,-39 40-218,-32 51 121,-10 19-90,-1 0 1,1 0 0,0 0-1,-1 0 1,1 0 0,-1 0-1,1 0 1,-1-1-1,1 1 1,-1 0 0,0 0-1,0-1 1,0 1 0,1 0-1,-1 0 1,0-1-1,-1 1 1,1 0 0,0 0-1,-1-3 1,1 4 4,0 0 0,0 0 1,0 0-1,0 0 0,0 0 0,0 0 0,0 1 0,0-1 1,0 0-1,0 0 0,0 0 0,0 0 0,0 0 0,0 0 1,0 0-1,0 0 0,0 0 0,0 0 0,-1 0 0,1 0 1,0 0-1,0 0 0,0 0 0,0 0 0,0 0 0,0 0 1,0 0-1,0 0 0,0 0 0,0 0 0,0 0 0,0 0 1,0 0-1,0 0 0,-1 0 0,1 0 0,0 0 0,0 0 1,0 0-1,0 0 0,0 0 0,0 0 0,0 0 0,0 0 1,0 0-1,0 0 0,0 0 0,0 0 0,0 0 0,0 0 1,0 0-1,-1 0 0,1 0 0,0 0 0,0 0 0,0 0 1,0 0-1,0-1 0,0 1 0,0 0 0,0 0 0,0 0 1,0 0-1,-4 4-63,1 1 0,-1 0 1,1-1-1,0 1 0,1 1 1,-1-1-1,-2 8 0,-12 44 234,15-48-162,1-6 19,-5 18 78,1 1 1,1-1-1,-2 34 0,5-49-71,1-1 1,0 1-1,1-1 0,-1 0 0,1 1 0,0-1 1,1 0-1,-1 1 0,1-1 0,0 0 0,0 0 1,1 0-1,-1-1 0,1 1 0,0 0 0,0-1 1,1 0-1,-1 0 0,1 0 0,5 4 0,-6-5 23,1-1-1,0 0 0,0 1 1,0-2-1,0 1 0,0 0 1,0-1-1,1 0 0,-1 0 1,0 0-1,1 0 0,-1-1 1,1 0-1,-1 0 0,0 0 0,1 0 1,-1-1-1,1 1 0,-1-1 1,0 0-1,0-1 0,7-2 1,-3 1-22,0-1 0,0-1 1,-1 1-1,1-1 0,-1-1 1,0 1-1,-1-1 0,1 0 1,-1-1-1,8-10 0,-2 1-10,-1-1 1,-1 0-1,0 0 0,-1-1 0,10-30 0,-6 6-183,-11 35-1,-4 5-74,-5 12-68,0 7 292,2 0-1,0 0 0,0 1 1,2-1-1,0 1 1,1 0-1,1 0 0,0 0 1,2 0-1,4 32 0,-4-45 52,0 1-1,1-1 0,0 0 1,0 1-1,0-1 0,1 0 1,0-1-1,0 1 0,0 0 1,0-1-1,1 0 0,7 8 1,-8-10-3,-1 0 0,1 0 1,0-1-1,0 1 1,0 0-1,0-1 0,0 0 1,0 0-1,0 0 0,1 0 1,-1 0-1,0-1 0,0 1 1,1-1-1,-1 0 0,0 0 1,1 0-1,-1-1 1,0 1-1,0-1 0,1 0 1,3-1-1,4-2 30,0-1 0,-1 0 1,0-1-1,1 0 0,-2 0 0,1-1 0,12-12 0,-6 4 19,-2-1 0,1 0-1,12-20 1,-19 24-74,-1 0 0,0-1 0,-1 1 1,0-1-1,-1 0 0,7-26 0,-10 30-19,-1 0 0,1 0-1,-1 0 1,-1-1 0,0 1 0,0 0-1,-1 0 1,0-1 0,-1 1 0,-5-17-1,-1 7-52,6 17 32,1-1 0,0 1 0,0-1 0,0 1 0,0-1 0,0 1 0,1-1 0,-1 0 0,1 1 0,-1-4 0,2 6 1,-1-1-1,0 1 1,0 0-1,1-1 1,-1 1-1,0 0 1,1 0-1,-1-1 1,0 1-1,1 0 1,-1 0-1,0-1 1,1 1-1,-1 0 1,1 0-1,-1 0 1,0 0 0,1 0-1,-1 0 1,1-1-1,-1 1 1,0 0-1,1 0 1,13-1-103,2 2 48,1 1 0,-1 0 1,0 2-1,0-1 0,0 2 0,0 0 1,-1 1-1,23 12 0,-31-14 78,0 1 0,-1 0 1,1 0-1,-1 1 0,-1-1 0,1 1 0,-1 1 1,0-1-1,0 1 0,-1 0 0,0 0 1,0 0-1,0 0 0,-1 1 0,3 11 0,0 0-8,-2 1 0,0 0 0,-1-1 0,-2 1 0,1 22 0,-3-21 30,0-9 2,1-1 0,1 14 0,0-22 7,-1-1 0,1 1 0,-1 0-1,1-1 1,0 1 0,0-1 0,0 1-1,0-1 1,0 0 0,1 1 0,-1-1-1,1 0 1,-1 0 0,4 3 0,-4-4 0,1 0 1,-1 0 0,1 0-1,0 0 1,-1 0-1,1-1 1,0 1 0,0 0-1,-1-1 1,1 0 0,0 1-1,0-1 1,0 0-1,0 0 1,0 0 0,0 0-1,-1 0 1,1 0 0,0-1-1,0 1 1,0-1 0,0 1-1,-1-1 1,1 1-1,0-1 1,2-2 0,1 0 18,1 0 1,-1 0-1,0-1 1,0 0-1,-1 0 1,9-9 0,-5 2-15,0 1 0,-1-2 0,0 1 0,-1-1 0,7-16 0,17-65-35,-8 22-170,-13 44 125,-7 18 2,1 0 1,0 0 0,1 0-1,-1 0 1,2 1 0,-1-1-1,8-8 1,-12 16 21,1 0 0,-1 1 0,1-1 0,0 1 0,-1-1 0,1 1-1,0-1 1,-1 1 0,1-1 0,0 1 0,0 0 0,-1-1 0,1 1 0,0 0 0,0 0 0,0 0 0,-1 0 0,1-1 0,0 1 0,0 0 0,0 0-1,0 0 1,-1 1 0,1-1 0,2 0 0,-1 1 5,0 0 0,0 0 1,0 0-1,1 1 0,-1-1 0,0 1 0,0-1 0,3 4 0,2 2 24,-1 1-1,0 0 0,7 11 0,121 202 370,-128-211-349,0-1 0,0 0 1,1 0-1,1 0 0,-1-1 1,1 0-1,1-1 0,-1 0 1,1 0-1,0-1 0,14 7 1,-17-11 25,1 1 1,0-2 0,0 1-1,0-1 1,0 0-1,0 0 1,0-1 0,0 0-1,0 0 1,0-1 0,0 1-1,0-2 1,0 1-1,0-1 1,-1 0 0,1 0-1,0-1 1,-1 0 0,0 0-1,1-1 1,-2 0-1,1 0 1,0 0 0,7-8-1,-7 5-49,-1-1-1,0 0 0,0 0 0,-1 0 1,0-1-1,-1 1 0,0-1 1,0 0-1,2-11 0,-1-2-73,-1 0 0,0-38 1,-3 51-5,-1 0 0,1 0 0,-2-1 0,1 1 0,-1 0 0,0 1 0,-5-13 0,7 21 54,-1-1 1,1 0 0,0 0 0,0 1-1,-1-1 1,1 0 0,0 1 0,-1-1-1,1 0 1,-1 1 0,1-1-1,-1 0 1,0 1 0,1-1 0,-1 1-1,1-1 1,-1 1 0,0-1 0,1 1-1,-1 0 1,0-1 0,0 1 0,1 0-1,-1-1 1,-1 1 0,1 0-3,0 0 1,0 1-1,0-1 1,0 0-1,0 1 1,0-1-1,0 1 1,0-1-1,0 1 1,1-1-1,-1 1 1,0 0-1,0-1 1,0 1-1,1 0 1,-2 1-1,-3 4-52,0 1-1,1 0 0,-7 14 1,3-3 165,1 0 0,1 0 1,1 1-1,-6 32 0,10-43-38,0 0 1,0 0-1,1 0 0,0 0 1,0 0-1,1 0 0,0 0 1,1 0-1,0 0 0,0 0 1,0-1-1,1 1 0,0-1 1,5 9-1,-6-13-21,0 0 1,1 1 0,0-1-1,-1 0 1,1 0-1,0 0 1,0 0-1,1-1 1,-1 1-1,0-1 1,1 0-1,0 0 1,-1 0-1,1-1 1,0 1-1,0-1 1,0 0-1,0 0 1,7 1-1,-4-2 15,0 0 0,0-1-1,0 0 1,0 0 0,-1 0 0,1-1-1,-1 0 1,1 0 0,-1-1-1,1 0 1,6-4 0,134-83 48,-68 40-272,-79 50 176,0 0 1,0 0-1,0 0 0,0-1 0,0 1 1,1 0-1,-1 0 0,0 0 0,0 0 1,0-1-1,0 1 0,1 0 0,-1 0 1,0 0-1,0 0 0,1 0 0,-1 0 1,0 0-1,0 0 0,0 0 0,1 0 0,-1 0 1,0 0-1,0 0 0,1 0 0,-1 0 1,0 0-1,0 0 0,0 0 0,1 0 1,-1 0-1,0 0 0,0 0 0,1 0 1,-1 0-1,0 0 0,0 1 0,-3 8-124,-12 15-25,-9 3 145,-8 11 46,21-25 156,9-11-141,10-3-29,-2 0-16,49-15 54,-40 10-217,1 2 0,28-6 0,-38 10 78,0-1 1,-1 1 0,1 0 0,0 1 0,0-1 0,-1 1-1,1 0 1,-1 1 0,1-1 0,-1 1 0,11 5 0,23 15 123,-27-14 82,1-1 1,0 0 0,1-1-1,0 0 1,22 6 0,-32-12-89,0 1 1,-1-1-1,1 0 1,0-1-1,-1 1 1,1-1-1,-1 1 1,1-1-1,-1 0 1,1 0-1,-1-1 1,1 1-1,-1-1 1,0 0-1,0 0 1,5-3 0,-1-1 57,0 0 1,0 0 0,-1 0 0,0-1 0,8-11 0,2-8-71,-1-1 1,19-49 0,1-2 122,23-22 35,-21 38-184,-26 43-115,1 0 1,0 1-1,25-28 0,-28 36 106,10-10-459,-15 17 133,-7 9 11,-8 10 379,1 1 0,1 0-1,-11 27 1,-2 34-109,-15 98-1,29-133 3,-5 28 7,-2 16-5518,15-87 5456,-1 0 0,1 1 1,0-1-1,0 0 0,0 1 1,0-1-1,0 0 1,0 1-1,-1-1 0,1 0 1,0 0-1,0 1 0,0-1 1,-1 0-1,1 0 0,0 1 1,0-1-1,-1 0 0,1 0 1,0 0-1,-1 0 0,1 1 1,0-1-1,-1 0 0,1 0 1,0 0-1,0 0 0,-1 0 1,1 0-1,0 0 1,-1 0-1,1 0 0,0 0 1,-1 0-1,1 0 0,0 0 1,-1 0-1,1 0 0,0 0 1,-1 0-1,1 0 0,0-1 1,-1 1-1,1 0 0,-15-9-2573,7 3 1891,0 0 1,1-1-1,0 0 1,-11-16-1,-20-35-478,32 49 1249,-93-135 3326,66 105-1153,21 26-1018,0 0 1,1-1 0,-11-19-1,21 31-1035,0 0 0,0 1 0,0-1 0,1 0 0,-1 0-1,0 0 1,1 0 0,-1 0 0,1-1 0,0 1 0,0 0 0,-1 0 0,1 0-1,1 0 1,-1 0 0,0 0 0,0 0 0,1 0 0,-1 0 0,1-1 0,0 2-1,0-1 1,0 0 0,0 0 0,2-3 0,0 1-32,1 0 0,-1 1 0,1 0 0,0 0 0,0 0 0,0 0 0,0 1 0,1-1 0,6-1 0,3-2-54,1 0-1,0 2 0,24-5 1,50-1-438,-69 8 278,170-8-2510,-59 14-3019,-40 10 1930,2 1-602</inkml:trace>
</inkml:ink>
</file>

<file path=ppt/ink/ink3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4:57.47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254 615 6560,'-1'-2'365,"0"-1"1,-1 1 0,1 0-1,0 0 1,-1 0-1,0 0 1,1 0 0,-1 0-1,0 0 1,0 0-1,0 1 1,0-1 0,0 1-1,-1-1 1,1 1-1,-4-1 1,3 1-239,1 1-1,-1 0 1,1 0 0,-1 0 0,1 0 0,-1 1-1,1-1 1,-1 1 0,1-1 0,0 1-1,-1 0 1,1 0 0,0 0 0,-1 0-1,1 1 1,0-1 0,0 0 0,-2 3 0,-15 10 107,1 2 1,1 0 0,0 1-1,1 0 1,1 2-1,1 0 1,1 0 0,-20 38-1,31-54-200,1 0 0,-1 1 0,1-1 0,0 0 0,0 1 0,0-1 0,1 1-1,-1-1 1,1 1 0,0-1 0,0 1 0,0 0 0,0-1 0,1 1-1,-1-1 1,1 1 0,0-1 0,1 4 0,0-4 1,0 1-1,0-1 1,0 0 0,0 0 0,1-1 0,-1 1-1,1 0 1,0-1 0,0 0 0,0 1-1,0-1 1,0 0 0,0-1 0,0 1-1,1 0 1,-1-1 0,4 1 0,-1 0-1,-1-1 1,0 0 0,1 0-1,-1 0 1,1-1 0,-1 1-1,1-1 1,-1-1 0,1 1-1,-1-1 1,0 0 0,1 0-1,-1-1 1,0 1 0,0-1-1,0 0 1,0-1 0,0 1-1,7-6 1,-3 2-4,-1-1 0,0 0 0,-1 0 0,0 0 0,0-1 0,0 0 0,-1-1 0,0 1-1,8-17 1,13-38-22,39-132 0,-58 168-85,3-14-4,7-47 0,-15 67 101,-1-1 1,0 1-1,-2-1 0,-3-24 0,3 41-90,-1-1 1,0 1-1,-1-1 0,-3-9 0,5 14 50,0 0 1,0 1 0,-1-1 0,1 0 0,0 1-1,-1-1 1,1 0 0,-1 1 0,1-1 0,0 1-1,-1-1 1,0 0 0,1 1 0,-1 0-1,1-1 1,-1 1 0,1-1 0,-1 1 0,0 0-1,1-1 1,-1 1 0,0 0 0,0-1 0,1 1-1,-1 0 1,0 0 0,1 0 0,-1 0-1,0 0 1,0 0 0,1 0 0,-1 0 0,0 0-1,0 0 1,1 0 0,-1 0 0,0 1-1,1-1 1,-1 0 0,0 1 0,0-1 0,1 0-1,-1 1 1,1-1 0,-1 1 0,0-1 0,1 1-1,-1 0 1,-4 3 1,1 0-1,0 1 1,0 0 0,0 0-1,0 0 1,1 0 0,0 0-1,0 1 1,-3 7 0,-1 7 170,-8 34 0,9-19 5,1 0-1,2 1 0,1 0 1,2-1-1,2 1 0,1 0 1,14 65-1,-14-89-101,1 1-1,0-1 1,0 0-1,1-1 1,0 1 0,1-1-1,1 0 1,0 0-1,0 0 1,1-1-1,10 10 1,-10-13 6,0 0-1,1 0 1,0 0 0,0-1-1,1 0 1,-1-1 0,1 0 0,1-1-1,-1 0 1,0 0 0,1-1-1,0 0 1,12 0 0,-6 0 47,-1-2 0,1 0 1,0-1-1,0-1 0,-1-1 1,1 0-1,29-8 0,-36 7-81,-1-1-1,0 0 0,0 0 1,0 0-1,0-1 1,0-1-1,-1 0 0,0 0 1,-1 0-1,1-1 0,-1 0 1,0 0-1,-1-1 1,8-12-1,1-5-59,-1-1 0,-2-1 0,-1 0 0,16-54 0,-25 71 53,0 1-1,-1-1 1,1-10 0,-2 17-50,0 1 1,0 0-1,0 0 1,0-1-1,-1 1 1,1 0-1,-1 0 1,1-1-1,-1 1 1,0 0-1,1 0 1,-1 0-1,0 0 1,-1 0-1,1 0 1,0 0-1,0 0 1,-3-1-1,4 2 9,-1 1-1,0 0 1,1-1 0,-1 1-1,0 0 1,1-1-1,-1 1 1,0 0-1,0 0 1,0 0 0,1-1-1,-1 1 1,0 0-1,0 0 1,0 0-1,1 0 1,-1 1 0,0-1-1,0 0 1,0 0-1,1 0 1,-1 1-1,0-1 1,0 0 0,1 1-1,-1-1 1,0 1-1,-2 1-21,0 0-1,1-1 1,0 1-1,-1 1 1,1-1-1,-3 5 1,-5 6-13,1 2 1,1-1-1,0 2 0,1-1 0,-9 30 1,9-20 165,1 0 0,2 1 1,-3 31-1,7-51-66,0-1 0,0 0-1,0 1 1,1-1-1,0 0 1,0 1 0,1-1-1,-1 0 1,1 0 0,0 0-1,0 0 1,6 8-1,-6-10-10,0-1-1,0 1 1,0-1-1,0 1 1,1-1-1,-1 0 1,1 0-1,0 0 0,-1 0 1,1 0-1,0-1 1,0 1-1,0-1 1,0 0-1,0 0 1,1 0-1,-1 0 0,0-1 1,0 1-1,1-1 1,-1 1-1,5-2 1,0 0-9,0 0 0,0-1 0,0 0 0,0 0 0,0-1 0,-1 0 0,1 0 0,7-5 0,55-39 18,-51 33-2,26-20-2,31-21-211,-56 47 28,-20 8 136,1-1 0,0 1 0,-1 0 0,1 0 1,-1 0-1,1 0 0,-1 0 0,1 0 1,0 0-1,-1 0 0,1 0 0,-1 0 0,1 0 1,-1 1-1,1-1 0,0 0 0,-1 0 0,1 0 1,-1 1-1,1-1 0,-1 0 0,1 1 1,-1-1-1,0 0 0,1 1 0,-1-1 0,1 0 1,-1 1-1,0-1 0,1 1 0,-1-1 0,0 1 1,1-1-1,-1 1 0,0-1 0,0 1 0,0-1 1,0 1-1,1 0 0,-1-1 0,0 1 1,0-1-1,0 1 0,0-1 0,0 1 0,0 1 1,0 3 24,-1 0 0,1 0 1,-3 10-1,3-14-14,-5 17 180,0-1 1,-1 0-1,-1 0 0,-1 0 0,-13 20 0,22-36-27,4-3-88,6-3-25,10-10-2,-13 9-122,-1 0 1,1 0-1,11-5 0,-17 11 54,0-1-1,0 0 1,0 0-1,0 0 1,0 1-1,0-1 0,0 1 1,0 0-1,0 0 1,0-1-1,1 1 1,-1 0-1,0 1 1,0-1-1,0 0 1,0 1-1,0-1 1,0 1-1,4 1 1,36 26-325,-31-20 435,1 0 1,20 10-1,-25-15 7,-1 0 1,1 0-1,0-1 0,0 0 0,0 0 0,0 0 0,0-1 1,0-1-1,1 1 0,-1-1 0,0 0 0,0 0 0,1-1 0,-1 0 1,0-1-1,0 1 0,0-1 0,0-1 0,0 1 0,11-7 1,-9 3-86,-1 0-1,0 0 1,0 0 0,0-1 0,-1-1 0,0 1 0,0-1 0,-1 0 0,0-1 0,-1 1 0,1-1 0,-2 0 0,5-10 0,15-41 8,31-72-330,-46 119-214,-9 13 516,0 0 0,1 0 0,-1 0 0,0 0-1,0 0 1,0 0 0,1 1 0,-1-1 0,0 0 0,0 0 0,0 0 0,0 0 0,0 0-1,1 1 1,-1-1 0,0 0 0,0 0 0,0 0 0,0 1 0,0-1 0,0 0 0,0 0-1,0 0 1,0 1 0,0-1 0,0 0 0,0 0 0,0 0 0,0 1 0,0-1 0,0 0-1,0 0 1,0 0 0,0 1 0,0-1 0,-2 34-506,2-30 581,-3 31-103,-9 67 267,7-64-19,4-25-117,-1 0 0,0 0 0,-1 0 0,-6 15 1,7-21 37,-1 0 1,0-1 0,-1 1-1,0 0 1,-9 11 0,12-17-104,-1 1 1,1-1-1,-1 1 1,0-1-1,1 0 1,-1 1-1,0-1 1,0 0-1,0 0 0,0 0 1,0-1-1,0 1 1,0 0-1,0-1 1,-1 0-1,1 1 1,0-1-1,0 0 1,0 0-1,0 0 1,-1 0-1,1-1 1,0 1-1,0 0 1,-3-2-1,-20-11-584,23 12 513,1 1 0,-1-1 0,1 0 0,0 0 0,-1 0 0,1 0 1,0 0-1,0-1 0,0 1 0,-1 0 0,1 0 0,1-1 0,-1 1 0,0-1 0,-1-1 0,2 2 32,0 1 1,0 0-1,0 0 0,0 0 0,0-1 0,0 1 0,0 0 1,1 0-1,-1 0 0,0-1 0,0 1 0,0 0 0,0 0 0,0 0 1,0 0-1,1-1 0,-1 1 0,0 0 0,0 0 0,0 0 1,0 0-1,1 0 0,-1 0 0,0-1 0,0 1 0,0 0 0,1 0 1,-1 0-1,0 0 0,0 0 0,0 0 0,1 0 0,-1 0 1,0 0-1,0 0 0,0 0 0,1 0 0,-1 0 0,0 0 0,0 0 1,0 0-1,1 0 0,-1 0 0,0 0 0,0 1 0,0-1 1,1 0-1,-1 0 0,0 0 0,0 0 0,16 8-337,-8-4 240,27 13 41,-28-13 126,1 0 0,-1 0 0,0-1 0,1 0 0,0-1 0,0 1 0,-1-2 0,1 1 0,0-1 0,10 0 0,2-2 40,1-2 0,-1 0 0,0-2-1,0 0 1,0-1 0,0-1 0,-1-1 0,-1 0-1,1-2 1,-1 0 0,32-25 0,-20 11-187,43-47 1,-46 45 21,-26 23 12,1 1 0,1 1 1,-1-1-1,0 0 0,0 0 1,1 1-1,2-2 0,-4 3 29,-1 1 1,1 0-1,-1-1 0,1 1 0,-1-1 0,1 1 1,-1 0-1,0-1 0,1 1 0,-1 0 0,0 0 1,0-1-1,0 1 0,1 0 0,-1 0 0,0 0 1,0 7 36,0-1 0,0 1 0,0 0 0,-2 7 0,-1 8 86,-1 12 134,2-28-153,1-1 1,0 1-1,0 0 0,1-1 1,0 1-1,0 0 1,0-1-1,1 1 0,0 0 1,3 9-1,-3-15-42,-1 1 1,1-1 0,-1 0-1,1 0 1,0 0-1,0 0 1,0 1-1,-1-1 1,1 0-1,0-1 1,0 1-1,1 0 1,-1 0 0,0 0-1,0 0 1,0-1-1,0 1 1,1-1-1,1 1 1,-1 0 6,0-1 0,0 1 0,1-1 1,-1 0-1,0 0 0,1 0 0,-1 0 0,0-1 1,1 1-1,3-2 0,0 0-4,-1 0 0,1 0-1,0-1 1,-1 0 0,1 0-1,-1-1 1,9-6 0,0-5 53,1 0-1,-2-1 1,0 0 0,10-19-1,38-73-85,-42 70 7,50-72 1,-14 39-66,69-96 72,-104 137-78,-3 0 0,0-1 0,23-63 0,-32 72 9,-5 13-1,1 1 1,-2 0 0,1-1-1,-1 0 1,0 0-1,-1 1 1,0-1 0,0-13-1,-1 21 40,0 0 0,0 1 0,0-1 0,0 0 0,0 1 0,0-1 0,0 0 0,-1 1 0,1-1 0,0 1 0,0-1 0,-1 0 0,1 1 0,0-1 0,-1 1 0,1-1 0,0 1 0,-1-1 0,1 1-1,-1-1 1,1 1 0,-1-1 0,1 1 0,-1-1 0,1 1 0,-1 0 0,1-1 0,-1 1 0,1 0 0,-1 0 0,0-1 0,1 1 0,-1 0 0,0 0 0,1 0 0,-1 0 0,0 0 0,1 0 0,-1 0 0,0 0 0,1 0 0,-1 0 0,1 0 0,-1 0 0,0 0-1,1 1 1,-1-1 0,0 0 0,0 1 0,-3 1-50,0 0 0,-1 0-1,1 1 1,1 0 0,-1 0 0,-5 5-1,-17 18 36,2 1-1,0 1 0,2 1 0,2 1 1,0 1-1,-28 64 0,31-54 133,2 0 0,1 1 0,2 1 1,3 0-1,-7 65 0,11-24 131,5-71-165,0 0 1,1 0-1,1 0 1,4 16-1,-4-25-52,-1 0-1,0 0 1,1 0-1,0 0 1,0-1-1,0 1 1,0-1-1,1 1 1,-1-1 0,1 0-1,0 0 1,0 0-1,0 0 1,0-1-1,1 1 1,-1-1-1,1 0 1,-1 0-1,1 0 1,0 0-1,0-1 1,-1 0-1,1 1 1,0-1-1,1-1 1,4 2 0,3-1 10,-1-1 0,1 0 1,-1-1-1,1 0 1,-1-1-1,0 0 1,0 0-1,17-7 1,-13 3-10,-1 0 1,0-2 0,-1 1 0,1-2 0,-2 0 0,1 0 0,-1-1-1,14-16 1,10-13-117,33-49 0,-60 76 45,2-3-222,17-32 0,-30 66-47,1 2 287,-9 30 154,-23 69 0,-7 29 688,39-144-756,0 0 0,0 1 0,1-1 0,0 1 0,0-1 0,0 1 1,1 7-1,0-12-29,-1 0 1,1 1 0,-1-1-1,1 1 1,-1-1 0,1 0-1,0 1 1,0-1 0,-1 0 0,1 0-1,0 0 1,0 0 0,0 0-1,1 0 1,-1 0 0,0 0-1,0 0 1,0 0 0,1 0-1,-1-1 1,0 1 0,1 0 0,-1-1-1,0 1 1,1-1 0,-1 0-1,1 0 1,-1 1 0,1-1-1,-1 0 1,1 0 0,1 0 0,2-1 4,0 1 1,0-1-1,0 0 1,0 0 0,0-1-1,0 1 1,0-1 0,0 0-1,-1 0 1,7-5 0,6-4-75,21-19-1,2-1-76,-32 25 35,-2 2-13,0 0 1,0 0-1,0 0 1,0 1-1,0 0 1,1 1-1,7-3 1,-13 5 90,-1 0 0,1-1 0,0 1 0,0 0 0,-1 0 1,1 0-1,0 0 0,-1 0 0,1 0 0,0 0 1,-1 0-1,1 1 0,0-1 0,0 0 0,-1 0 0,1 0 1,0 1-1,-1-1 0,1 0 0,-1 1 0,1-1 1,-1 1-1,1-1 0,0 1 0,-1-1 0,1 1 0,-1-1 1,0 1-1,1-1 0,-1 1 0,1 0 0,-1-1 0,0 1 1,0-1-1,1 1 0,-1 0 0,0 0 0,0-1 1,0 1-1,0 0 0,1-1 0,-1 1 0,0 0 0,0-1 1,-1 1-1,1 0 0,0 0 0,0 1 0,-1 3 20,0 0-1,0 0 0,-1 0 1,1 0-1,-5 7 1,-16 28 270,-32 45 0,18-30-171,11-19-5,-1-1 0,-2-1 1,-1-1-1,-2-2 0,-1-1 0,-1-1 0,-2-2 0,-38 23 0,61-43 37,-1 0 0,1 0-1,-15 4 1,24-10-121,0 0 0,0 0 0,-1 0 0,1-1 0,0 1 0,0-1 0,-1 0 0,1 1 0,0-1 0,-1-1 0,1 1 0,0 0 0,0-1 0,-1 0 0,1 0 0,0 0 0,-5-2 0,6 2-20,1 0-1,-1-1 0,1 1 0,-1 0 0,1 0 0,-1-1 0,1 1 0,0-1 1,0 1-1,0-1 0,0 0 0,0 1 0,0-1 0,1 0 0,-1 0 0,-1-3 0,1-1-15,1 1 0,-1-1-1,1-11 1,0 13 6,0-5-9,1 0-1,0 1 1,0-1-1,1 0 1,0 0-1,1 1 1,0-1-1,7-14 1,-3 10-62,0 1 1,1 0-1,1 1 1,0 0-1,10-10 1,5-1-107,0 2 1,2 0 0,0 2-1,35-19 1,81-39-678,-105 58-809,77-23 0,-84 32-1233,48-21 1,-40 9-2550</inkml:trace>
</inkml:ink>
</file>

<file path=ppt/ink/ink3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4:57.82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542 104 11552,'9'0'5215,"40"7"-4511,-18 1-544,18 0-224,27 0 32,12 4 32,1-1-1503,-5 6 831,-17-1-5408</inkml:trace>
  <inkml:trace contextRef="#ctx0" brushRef="#br0" timeOffset="1">32 29 6816,'-31'-28'2528,"34"28"-1984,15 8-128,9-8-5952</inkml:trace>
</inkml:ink>
</file>

<file path=ppt/ink/ink3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0:52.59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12 4992,'1'-11'5040,"-1"11"-5003,3 7 950,-2-5-885,-1 0 0,1 0 0,-1 0 0,0 0 0,0 0 0,1 0 0,-1 0 0,-1 0 0,1 0 0,0 2 0,-1 5 125,1 365 2280,5-247-1739,-3-110-148,-1-1-2776,-1-11 748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6:03.31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246 520 2912,'-1'-1'483,"-1"-1"0,1 1 0,0 0 1,-1 0-1,1 0 0,-1 0 0,0 0 0,1 0 1,-1 0-1,0 1 0,1-1 0,-1 1 0,0-1 0,0 1 1,-2-1-1,-2 0 7,0 0 0,0 0 0,0 0 0,-11 0 0,8 3-263,-1 0 1,1 1 0,0 0-1,-1 1 1,2 0-1,-1 0 1,0 1-1,1 0 1,0 0-1,0 1 1,1 0 0,-1 1-1,1 0 1,1 0-1,-1 0 1,1 1-1,0-1 1,1 2-1,0-1 1,0 0-1,1 1 1,0 0 0,-3 12-1,6-19-213,1-1 0,-1 0 0,1 0 0,0 0 0,-1 0 0,1 1-1,0-1 1,0 0 0,0 0 0,0 0 0,0 1 0,0-1 0,1 0 0,-1 0 0,0 0 0,0 1 0,1-1-1,-1 0 1,1 0 0,-1 0 0,1 0 0,0 0 0,-1 0 0,1 0 0,0 0 0,0 0 0,0 0 0,-1 0-1,1 0 1,0-1 0,0 1 0,0 0 0,0-1 0,0 1 0,1-1 0,-1 1 0,0-1 0,0 1 0,0-1-1,0 0 1,1 1 0,-1-1 0,0 0 0,2 0 0,3 0 63,1 0-1,-1 0 1,0 0 0,1-1-1,-1 0 1,12-3 0,0-1-26,0-1 0,-1-1 0,0 0 0,0-2 0,0 0 1,-1 0-1,-1-2 0,1 0 0,-2 0 0,1-2 0,-2 0 0,0 0 0,0-1 1,-2-1-1,1 0 0,16-32 0,-2-9-159,-3-1-1,26-100 1,-44 140 40,-1 0 1,-1-1-1,0 0 1,-1 1-1,-1-1 0,-1 0 1,0 0-1,-5-25 1,5 42 48,0-1 0,-1 1 0,1 0 1,0-1-1,-1 1 0,1 0 0,-1-1 0,0 1 1,1 0-1,-1 0 0,0 0 0,0-1 0,-1 0 1,1 1 22,1 1 0,-1 0 1,1 0-1,-1-1 0,1 1 1,-1 0-1,1 0 0,-1 0 1,1-1-1,-1 1 0,1 0 1,-1 0-1,1 0 0,-1 0 1,1 0-1,-1 0 0,0 0 1,1 0-1,-1 1 0,1-1 1,-1 0-1,1 0 0,-1 0 0,0 1 1,-1 0 38,0 1 1,0-1-1,-1 1 1,1 0-1,0 0 1,1 0-1,-1 0 1,0 0-1,1 1 1,-1-1-1,1 0 1,-2 4-1,-4 12 136,0 0 0,1 0 0,-5 30 0,-4 59 317,12-89-433,3-17-60,-13 135 314,12-109-171,1 1 0,7 53-1,-6-74-257,0-1-1,1 1 0,-1-1 1,2 0-1,-1 0 0,1 0 0,0 0 1,0 0-1,7 9 0,-7-12-410,-1 0-1,1 0 1,0 0 0,0-1-1,0 1 1,1-1-1,-1 0 1,0 0-1,1 0 1,-1 0-1,1-1 1,0 0 0,0 1-1,-1-1 1,1-1-1,0 1 1,5 0-1,13 0-2126</inkml:trace>
</inkml:ink>
</file>

<file path=ppt/ink/ink3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0:52.93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 14 5568,'0'0'117,"0"0"-1,-1 0 1,1-1 0,0 1-1,0 0 1,0-1 0,-1 1 0,1-1-1,0 1 1,0 0 0,0-1 0,0 1-1,0 0 1,0-1 0,-1 1 0,1-1-1,0 1 1,0 0 0,0-1-1,0 1 1,1-1 0,-1 1 0,0 0-1,0-1 1,0 1 0,0-1 0,0 1-1,0 0 1,1-1 0,-1 1-1,0 0 1,0-1 0,0 1 0,1 0-1,-1-1 1,1 1 0,14 2 2116,-3 1-1633,73 8 1899,-39-4-2092,0-1 0,1-3 0,47-2 0,-76-3-300,0 1-38</inkml:trace>
</inkml:ink>
</file>

<file path=ppt/ink/ink3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0:54.69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282 580 4160,'-2'-1'333,"-1"0"1,1 0 0,0 1-1,0-1 1,-1 0-1,1 1 1,-1-1 0,1 1-1,0 0 1,-1 0-1,1 0 1,-1 0-1,1 0 1,0 1 0,-1-1-1,1 1 1,-4 1-1,-5 1 298,0 1 0,-12 7 0,20-9-566,-11 5-10,1 1 0,0 0-1,0 1 1,0 1 0,2 0-1,-1 0 1,1 2 0,1-1-1,0 1 1,0 0 0,1 1-1,1 1 1,0-1 0,1 1-1,-9 25 1,14-32-47,0-1-1,0 0 1,1 1-1,0-1 1,0 1 0,0 0-1,1 7 1,1-10 13,-1 0 1,1 0-1,0-1 1,0 1 0,0 0-1,0-1 1,0 1-1,1-1 1,0 0-1,-1 1 1,1-1-1,1 0 1,4 6 0,-2-4 50,1 1 1,0-1-1,1 0 1,-1 0 0,1-1-1,0 0 1,0 0-1,0-1 1,0 1 0,12 2-1,-9-3 23,1-1-1,-1-1 0,1 0 0,-1 0 1,1-1-1,-1 0 0,14-2 0,-5-1-24,-1-1 0,0-1 0,0-1 0,-1 0 0,0-1-1,0-1 1,-1 0 0,28-20 0,-18 10-38,42-39 0,-61 51-59,-9 8-218,-11 13-144,4-4 318,2 0 1,0 1 0,0-1 0,1 1 0,0 0 0,1 1-1,1 0 1,0-1 0,0 1 0,2 1 0,-1-1 0,0 22 0,3-33 108,0 0 1,0 0 0,0 0-1,0 0 1,1 0 0,-1 0-1,0 0 1,1 0 0,-1 0-1,1-1 1,0 1 0,0 0 0,0 0-1,0-1 1,0 1 0,0-1-1,0 1 1,2 2 0,-1-3-1,-1 0 1,1 0-1,0 0 1,0-1-1,-1 1 1,1 0-1,0-1 1,0 1-1,0-1 1,0 1-1,0-1 1,0 0-1,0 0 1,0 0-1,2 0 1,5-1 97,0-1 0,0 0 0,-1-1 0,1 1 0,-1-2 0,12-5 1,-12 6-78,0-1 1,0-1 0,-1 1 0,0-1-1,0-1 1,0 1 0,0-1 0,-1 0 0,0-1-1,0 0 1,-1 0 0,0 0 0,0 0 0,-1-1-1,1 0 1,-2 0 0,1 0 0,2-11-1,-3 8-34,-1 0 0,-1 0-1,0-1 1,0 1-1,-1 0 1,-1-1-1,0 1 1,-2-11 0,1 15-78,1 0 0,-1 0 0,-1 1 0,1-1 1,-1 1-1,0-1 0,-1 1 0,1 0 1,-1 1-1,-1-1 0,1 0 0,-1 1 0,0 0 1,-7-6-1,9 10-5,0-1-1,0 0 1,-1 1 0,1-1-1,-1 1 1,1 0 0,-1 0-1,1 0 1,-1 1 0,1-1-1,-1 1 1,-6 0 0,-20 3-597,30-3 655,103-5-80,-71 2 54,1 1 1,-1 1-1,0 2 0,39 6 1,-65-6 73,-1 0 1,0 1 0,0-1 0,0 1 0,0 0 0,0 0 0,0 1 0,0-1 0,-1 1-1,1 0 1,-1 0 0,0 1 0,0-1 0,0 1 0,0 0 0,-1 0 0,0 0 0,1 1-1,-1-1 1,-1 1 0,1 0 0,-1-1 0,3 9 0,-3-1 101,0-1 1,-1 1 0,0 0-1,-1 0 1,-3 23 0,1 9 438,3-37-300,1-8-122,3-9 22,-4 8-130,9-18-90,0 1 0,1 0 0,2 0 0,15-19 0,-27 37 2,0 0 0,0 0-1,0 0 1,0 0-1,0 1 1,0-1-1,0 0 1,0 1 0,0-1-1,0 1 1,0-1-1,0 1 1,2-1-1,-2 1 19,-1 0-1,1 0 0,-1 0 0,1 0 0,-1 0 0,1 0 0,0 0 0,-1 0 0,1 0 0,-1 1 1,1-1-1,-1 0 0,1 0 0,-1 0 0,0 1 0,1-1 0,-1 0 0,1 1 0,-1-1 0,1 1 1,-1-1-1,2 4-21,0-1 1,0 0-1,0 0 0,0 1 1,-1-1-1,2 8 1,1-1 0,19 58-123,-23-66 172,0-1-1,1 1 1,0 0-1,-1-1 1,1 1-1,0-1 1,0 1-1,0-1 0,0 0 1,0 1-1,0-1 1,0 0-1,0 0 1,1 0-1,-1 0 1,0 0-1,1 0 0,-1 0 1,1 0-1,-1 0 1,1-1-1,-1 1 1,1 0-1,-1-1 0,3 1 1,-1-1 9,-1 0-1,1 0 1,-1-1 0,1 1 0,-1-1-1,1 1 1,-1-1 0,1 0 0,-1 0-1,1 0 1,-1 0 0,0 0-1,0-1 1,0 1 0,0-1 0,0 1-1,3-3 1,22-23 295,-1-2 0,35-49 0,31-35-153,-67 85-205,-17 18-235,1 0 0,17-14-1,-26 24 262,0-1-1,1 1 0,-1 0 1,1-1-1,-1 1 0,1 0 1,-1 0-1,0-1 0,1 1 1,-1 0-1,1 0 0,-1 0 0,1 0 1,-1-1-1,1 1 0,-1 0 1,1 0-1,-1 0 0,1 0 1,0 1 6,-1-1 1,0 1 0,1-1 0,-1 0 0,0 1-1,0-1 1,1 1 0,-1-1 0,0 1 0,0-1 0,0 1-1,0-1 1,0 1 0,0-1 0,0 1 0,0-1 0,0 1-1,0-1 1,0 1 0,0-1 0,0 1 0,0-1-1,0 1 1,0-1 0,-1 1 0,1 0 0,-52 201 225,38-159-22,-2 0-1,-34 65 0,49-105-136,-1 0 0,0 0 0,0 1 0,0-1 0,0-1 0,-1 1 0,-5 5 0,8-8-48,0 1 1,-1-1 0,1 0 0,-1 1 0,1-1-1,-1 0 1,1 0 0,-1 1 0,0-1-1,1 0 1,-1 0 0,1 0 0,-1 0-1,1 0 1,-1 0 0,0 0 0,1 0-1,-1 0 1,1 0 0,-1 0 0,1 0-1,-1 0 1,0 0 0,1 0 0,-1-1-1,1 1 1,-1 0 0,1 0 0,-1-1 0,1 1-1,-1 0 1,1-1 0,-1 1 0,1 0-1,0-1 1,-1 1 0,1-1 0,-1 1-1,1-1 1,0 1 0,0-1 0,-1 1-1,1-1 1,0 1 0,0-1 0,-1 0-1,-1-3 27,1 0-1,-1-1 1,1 1-1,-2-9 1,-2-18-137,-1-57 0,5 86 27,1 0 0,0 1 0,0-1 0,1 0 0,-1 1 0,0-1 0,0 0 0,1 1 0,0-3 0,0 4 45,-1-1 0,0 1 0,1 0 0,-1-1 0,1 1 0,-1 0 0,1 0 0,-1-1 0,1 1 0,-1 0 0,1 0 0,-1 0 0,1-1 1,-1 1-1,1 0 0,-1 0 0,1 0 0,-1 0 0,1 0 0,-1 0 0,1 0 0,-1 0 0,1 1 0,0-1 0,-1 0 0,1 0 0,-1 0 0,1 0 1,-1 1-1,0-1 0,2 1 0,7 3-57,10 3 63,0 0 0,1 0 0,0-2 0,31 5 0,-38-9 58,1 0 1,-1-1-1,0-1 0,0 0 1,0-1-1,0 0 0,0-1 1,0 0-1,-1-1 0,0 0 1,1-1-1,-1-1 0,-1 0 1,1 0-1,19-16 0,-12 6 57,0-1-1,-2-1 1,26-34-1,37-64 201,-66 93-235,-1-1 0,-2 0 0,0-1 0,-1 0 0,7-33 0,-15 52-55,23-85-138,22-163 0,-47 249 126,1 0-1,-1 0 0,1 0 0,-1 0 0,-1 0 0,1 0 0,-1 0 0,0 1 1,-2-10-1,3 13 4,0 1 0,0 0 1,0-1-1,-1 1 1,1-1-1,0 1 0,0-1 1,0 1-1,0 0 0,0-1 1,-1 1-1,1-1 0,0 1 1,0 0-1,-1-1 0,1 1 1,0 0-1,-1-1 0,1 1 1,0 0-1,-1-1 1,1 1-1,-1 0 0,1 0 1,0-1-1,-1 1 0,1 0 1,-1 0-1,1 0 0,-1 0 1,1 0-1,0 0 0,-1 0 1,1 0-1,-1 0 1,1 0-1,-1 0 0,1 0 1,-1 0-1,1 0 0,-1 0 1,1 0-1,0 0 0,-1 0 1,1 1-1,-1-1 0,1 0 1,0 0-1,-1 0 1,1 1-1,-1-1 0,1 1 1,-3 1-13,0 1 1,1 0 0,0 0 0,-1 0 0,1 0 0,0 0 0,-1 5 0,-15 35-124,3 1 0,-18 78 0,17-35 148,3 1-1,3 0 1,4 120 0,14-33 226,-4-143-125,1-1 1,1-1 0,16 48 0,-21-75-141,5 13 273,10 19 0,-14-31-276,0-1 1,0 1-1,1-1 1,-1 1-1,1-1 1,-1 0-1,1 0 1,0 0-1,0-1 1,1 1-1,3 2 1,-6-4-148,1-1 0,-1 1 0,1-1 0,0 1 0,-1-1 1,1 1-1,0-1 0,-1 0 0,1 0 0,0 0 0,-1 0 0,1 0 1,0 0-1,0 0 0,-1 0 0,1-1 0,0 1 0,-1-1 0,3 0 0,15-4-1645</inkml:trace>
</inkml:ink>
</file>

<file path=ppt/ink/ink3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0:55.06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 56 8544,'-23'-9'3872,"41"9"-3360,-4-3 992,9 3-928,17-8 832,5 8-801,18-9 289,5 9-512,17-6-192,-4 1-128,0-4 64,-4 6-64,-14 0-3615,-15 6 1919</inkml:trace>
</inkml:ink>
</file>

<file path=ppt/ink/ink3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1:44.9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4 890 3808,'0'0'85,"-1"1"0,1-1 0,0 0 0,-1 1 0,1-1 0,0 1 0,0-1 0,0 0-1,-1 1 1,1-1 0,0 1 0,0-1 0,0 0 0,0 1 0,0-1 0,0 1 0,0-1 0,0 1 0,0-1 0,0 1 0,0-1 0,0 1 0,0-1 0,0 0 0,0 1 0,0-1 0,0 1 0,1-1 0,-1 1 0,0-1-1,0 0 1,0 1 0,1-1 0,-1 0 0,0 1 0,1-1 0,-1 0 0,1 1 0,-1-1-5,1 0 1,0 1-1,-1-1 0,1 0 1,0 0-1,-1 0 0,1 0 1,0 0-1,0 0 0,-1 0 1,1-1-1,0 1 0,-1 0 1,1 0-1,0 0 0,-1-1 1,1 1-1,-1 0 0,1-1 1,0 1-1,-1 0 0,1-1 0,-1 1 1,1-1-1,-1 1 0,1-1 1,-1 1-1,1-2 0,101-133 2663,22-25-1800,-91 123-842,31-47 0,-63 82-186,0 1 0,0-1-1,1 0 1,-1 1 0,1-1-1,-1 1 1,1 0 0,0-1-1,0 1 1,-1 0 0,5-1-1,-6 1 54,1 1-1,-1 0 1,1 0-1,-1 0 1,1 0 0,-1 0-1,1 0 1,0 0-1,-1 0 1,1 0-1,-1 0 1,1 0-1,-1 0 1,1 0-1,-1 1 1,1-1 0,-1 0-1,1 0 1,0 1-1,0 0 7,0 0 0,-1-1 0,1 1 0,0 0 0,-1 0 0,1 0 0,0 0 0,-1 0 0,1 0 0,-1 0 0,0 0 0,1 0 0,-1 2 0,6 21-10,-2 0 0,-1 1 0,-1-1 1,-2 44-1,-4-24 275,-15 76 0,14-100 25,-11 32 0,14-45-56,-1 0-1,-1-1 0,1 1 0,-1 0 1,0-1-1,-1 0 0,-7 8 0,10-12-131,1 0 0,-1-1 0,0 1 1,0-1-1,0 1 0,0-1 0,0 0 0,0 0 0,0 0 0,0 0 0,-1 0 0,1-1 0,0 1 0,-1-1 0,1 1 1,-5-1-1,4 0-1,0 0 1,-1-1 0,1 0 0,0 1 0,0-1-1,0 0 1,0-1 0,0 1 0,0 0 0,0-1 0,-3-2-1,-2-2-5,1-1-1,-1 0 0,1 0 0,0 0 1,1-1-1,0 0 0,-6-10 0,8 12-251,0-1 0,0 0 0,1 0 0,0 0 0,0 0 0,-2-9 0,9 18-162,1 0-1,-1 1 1,0 0 0,0-1 0,6 7 0,-9-9 292,5 5 39,1-1 1,0 0-1,1 0 1,-1 0 0,1-1-1,-1 0 1,17 3 0,0-1 130,33 2 1,-42-6-31,-1-1 1,1 0-1,-1-1 0,1 0 0,-1-1 0,0 0 0,1-2 1,-1 1-1,-1-2 0,1 0 0,-1-1 0,1 0 1,-2 0-1,23-16 0,69-63 347,-10 7-488,-79 67-49,1 0 0,1 1 0,0 1 0,23-9 0,-35 16 79,0 0 1,1 1-1,-1-1 1,1 1-1,-1 0 1,1 0-1,-1 1 1,1 0-1,-1 0 1,1 0-1,-1 1 1,1-1-1,0 1 1,-1 1 0,0-1-1,1 1 1,-1 0-1,0 0 1,0 0-1,0 1 1,0 0-1,5 3 1,2 1 176,-8-5 187,-6-6 65,1 4-358,0-1-1,0 1 1,1 0 0,-1-1 0,0 1 0,0-1-1,0 1 1,1 0 0,-1 0 0,0-1-1,0 1 1,0 0 0,0 0 0,0 0 0,0 0-1,-1 0 1,-7-1 164,-8-1-264,0 1 1,1 0-1,-1 1 1,0 1-1,1 0 1,-1 1-1,0 1 0,-23 7 1,33-7-19,0 0 1,0 0-1,0 1 1,0-1-1,1 2 1,0-1-1,-1 1 1,2-1-1,-1 2 1,0-1-1,1 1 1,0-1-1,1 1 1,-1 1-1,1-1 1,0 1-1,-4 11 1,4-10 65,1 1 1,0-1 0,1 1-1,0 0 1,0 0 0,1 1-1,0-1 1,0 0 0,1 0-1,1 0 1,0 1 0,0-1-1,0 0 1,5 12 0,-4-16 29,0 0 1,0 0-1,1 0 1,0 0-1,0 0 1,1-1-1,-1 0 1,1 1-1,0-1 1,0 0-1,1-1 1,-1 1-1,1-1 1,-1 0-1,1 0 1,0 0-1,0-1 1,7 3-1,5 1 34,1-1-1,-1 0 0,1-1 0,26 2 1,-9-3 47,0-1-1,0-2 1,47-6 0,-62 4-59,0-2 0,0 0 0,0-2 0,-1 0 0,0-1-1,0-1 1,24-14 0,28-25 238,82-71-1,-135 102-271,4-1-1,-1-1 0,23-26 0,-43 43-14,-1 1-10,1-1-1,0 0 1,-1 1 0,1-1 0,0 0 0,-1 1-1,1-1 1,0 0 0,-1 0 0,1 0-1,-1 1 1,0-1 0,1 0 0,-1 0 0,0 0-1,1 0 1,-1 0 0,0 0 0,0 0 0,0 0-1,0 0 1,0 0 0,0 0 0,0 1 0,0-1-1,-1-2 1,1 3 5,0-1 0,0 1 0,0 0 1,0 0-1,0-1 0,-1 1 0,1 0 0,0 0 0,0 0 0,0-1 0,-1 1 0,1 0 0,0 0 0,0 0 0,0-1 1,-1 1-1,1 0 0,0 0 0,0 0 0,-1 0 0,1 0 0,0 0 0,-1 0 0,1 0 0,0 0 0,0 0 1,-1 0-1,1 0 0,0 0 0,-1 0 0,1 0 0,0 0 0,0 0 0,-1 0 0,1 0 0,-10 4-76,10-4 79,-6 4-24,-1 0 1,1 0 0,1 1-1,-10 8 1,9-7 19,-5 5 6,1 1 0,0 0 0,0 1 0,-10 20 0,-25 56-143,38-76 182,1 1 1,1 1 0,0-1-1,1 1 1,1 0 0,0 0-1,0 17 1,3-31-13,0 1 1,0 0 0,0-1-1,0 1 1,0 0-1,1-1 1,-1 1-1,1-1 1,0 3 0,-1-4-13,1 0 1,-1 1-1,0-1 1,1 1-1,-1-1 1,1 0-1,-1 1 1,0-1-1,1 0 1,-1 0-1,1 1 1,-1-1-1,1 0 1,-1 0-1,1 1 1,-1-1-1,1 0 1,-1 0-1,1 0 1,-1 0-1,1 0 1,-1 0 0,1 0-1,-1 0 1,1 0-1,-1 0 1,1 0-1,-1 0 1,1 0-1,0-1 1,-1 1-1,0 0 1,1 0-1,-1 0 1,1-1-1,-1 1 1,1 0-1,0-1 1,9-6 77,0 1 1,-1-1 0,0-1-1,16-16 1,31-42 147,-55 66-239,47-61 134,50-59-953,-98 120 815,0 0 0,0 0-1,0-1 1,0 1 0,0 0 0,0 0-1,0 0 1,0 0 0,0 0 0,0 0 0,1 0-1,-1 0 1,0 0 0,0 0 0,0 0-1,0 0 1,0 0 0,0 0 0,0 0-1,0-1 1,0 1 0,0 0 0,0 0-1,0 0 1,0 0 0,0 0 0,0 0-1,0 0 1,0 0 0,0 0 0,0 0-1,1 0 1,-1 0 0,0 0 0,0 0 0,0 0-1,0 0 1,0 0 0,0 0 0,0 0-1,0 0 1,0 0 0,0 0 0,0 0-1,0 0 1,0 0 0,1 0 0,-1 0-1,0 0 1,0 0 0,0 0 0,0 0-1,0 0 1,0 1 0,0-1 0,0 0-1,0 0 1,0 0 0,0 0 0,0 0 0,0 0-1,0 0 1,0 0 0,0 0 0,0 0-1,0 0 1,0 8-84,-5 9-3,-3 5-5,1 0 1,-7 33-1,13-45 90,-1 0 0,2 0-1,-1 0 1,1 0 0,1 0 0,-1 0-1,2-1 1,3 15 0,-4-20 15,0 0-1,1-1 1,-1 1 0,1-1 0,0 0 0,0 1 0,1-1-1,-1 0 1,0 0 0,1 0 0,0 0 0,0-1-1,0 1 1,0-1 0,0 0 0,0 0 0,1 0-1,-1 0 1,1 0 0,-1-1 0,1 0 0,0 1 0,-1-1-1,1-1 1,7 2 0,-4-2 30,1 1 1,-1-1-1,0-1 1,0 1-1,0-1 1,0-1-1,0 1 1,0-1-1,0 0 0,0-1 1,-1 0-1,1 0 1,5-4-1,2-2 33,-1-2-1,0 1 0,-1-2 1,0 0-1,-1 0 0,18-26 1,-5 8-9,131-173 101,-118 153-106,-2-1-1,53-103 1,-24 13 59,-50 105-101,-1-1 1,7-38 0,-19 70-61,0 0 0,0 0 0,-1 0 0,0 0 0,0 0 0,0 0-1,0 0 1,-2-5 0,2 9 16,-1-1-1,1 1 0,-1-1 0,1 0 0,-1 1 1,0 0-1,1-1 0,-1 1 0,0-1 0,0 1 0,0 0 1,0-1-1,-1 1 0,1 0 0,0 0 0,0 0 1,-1 0-1,1 0 0,0 0 0,-1 1 0,1-1 1,-1 0-1,0 1 0,-1-1 0,1 0 11,1 1 0,-1 0 0,1 0 1,0-1-1,-1 1 0,1 0 0,-1 1 0,1-1 0,-1 0 0,1 0 0,0 1 0,-1-1 1,1 0-1,0 1 0,-1-1 0,1 1 0,-2 1 0,-6 4-19,0 0-1,1 1 0,-1 0 1,1 1-1,1 0 0,-1 0 1,-8 13-1,-2 5-67,-20 38 0,11-11 42,2 1 1,3 1-1,-22 80 0,35-97 68,1 1-1,2-1 1,2 1-1,1 0 1,2 0-1,6 46 1,-4-71 17,1-1-1,1 1 1,0-1 0,1 1 0,0-1 0,1 0-1,1-1 1,8 15 0,-11-21 16,1 0 0,0-1 0,0 0 1,0 0-1,1 0 0,0 0 0,0-1 0,0 0 0,1 0 1,-1 0-1,1 0 0,0-1 0,0 0 0,0-1 0,0 1 1,0-1-1,1 0 0,10 2 0,-3-3-4,0 0 0,0-1 0,1-1 1,-1 0-1,0-1 0,0 0 0,0-1 0,-1-1 0,1 0 0,-1 0 0,1-2 0,13-7 0,-7 2-4,-1-1 0,0-1 0,0 0 0,-1-2-1,-1 0 1,27-30 0,-36 35 55,1-1-1,-2 0 0,1-1 1,-2 0-1,8-16 0,-11 20-14,0-1-1,0 1 1,-1-1-1,0 1 0,-1-1 1,0 1-1,0-1 0,-1 0 1,0-11-1,-1 16-133,1 1 0,-1 0 0,0 0 0,0-1 0,0 1 0,0 0 0,-1 0 0,1 0 0,-1 0 0,0 0 0,1 0 0,-5-4 0,4 6 36,1-1 0,-1 1 0,1 0 0,-1 0-1,0 0 1,1 0 0,-1 0 0,0 0 0,0 0 0,0 1-1,1-1 1,-1 1 0,0-1 0,0 1 0,0 0 0,0-1-1,0 1 1,0 0 0,0 0 0,0 1 0,0-1 0,0 0-1,0 1 1,0-1 0,-2 2 0,-2 0 7,0 0 0,0 1 1,0 0-1,0 1 0,1-1 0,-1 1 1,1 0-1,0 0 0,-8 9 0,11-11 18,0 0 0,0 1 0,0-1 0,1 1-1,-1 0 1,1-1 0,-1 1 0,1 0-1,0 0 1,0 0 0,0 0 0,0 0 0,1 0-1,-1 0 1,1 0 0,0 0 0,0 1-1,0-1 1,0 0 0,0 0 0,1 0 0,-1 0-1,2 4 1,0-2 25,0 0 0,1 1 1,-1-1-1,1 0 0,1 0 0,-1 0 0,0-1 0,1 1 1,0-1-1,0 0 0,1 0 0,-1 0 0,1-1 0,0 1 1,-1-1-1,1 0 0,8 3 0,-4-3 36,0 0 0,0 0 0,0-1 0,1-1 0,-1 1 0,1-1 1,-1-1-1,1 0 0,-1 0 0,13-2 0,44-11-405,88-27 0,-28 6-5671,-70 23 3009</inkml:trace>
</inkml:ink>
</file>

<file path=ppt/ink/ink3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1:47.00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158 36 3808,'-2'-4'354,"0"-1"-1,1 0 1,-1 0 0,1 0 0,-1-6-1,-1 57 762,-3 0 0,-16 66 0,10-53-657,-8 46 7,-42 179 1331,55-256-953,-8 44 0,15-71-807,0 0-1,0 0 1,0-1 0,0 1 0,0 0 0,0-1 0,0 1 0,0 0 0,0 0 0,0-1 0,0 1 0,0 0 0,0-1 0,1 1 0,-1 0 0,1 0 0,-1-1-7,0 0 1,0 0-1,1 1 1,-1-1-1,0 0 0,0 0 1,1 0-1,-1 0 1,0 0-1,0 0 1,1 0-1,-1 0 1,0 0-1,0 0 1,1 0-1,-1 0 0,0 0 1,1 0-1,-1 0 1,0 0-1,0 0 1,1 0-1,-1 0 1,0 0-1,0-1 1,1 1-1,-1 0 0,22-18 1122,-16 12-1215,13-9-47,1 1 0,0 1-1,1 0 1,1 2 0,-1 0 0,34-10 0,-44 17 26,-1 1 0,0 1 0,1 0 0,0 1 0,18-1 0,-23 2 55,-1 0 1,0 1 0,0-1 0,0 1-1,1 0 1,-1 0 0,0 1-1,0-1 1,-1 1 0,1 0-1,0 1 1,-1-1 0,1 1 0,4 3-1,-8-5 31,0 1-1,1-1 1,-1 0-1,0 1 1,0-1-1,0 0 1,0 1-1,0 0 1,-1-1-1,1 1 1,0-1-1,-1 1 1,1 0-1,-1 0 1,1-1-1,-1 1 1,0 0-1,0 0 1,0-1-1,0 1 1,0 0-1,0 0 1,0-1-1,-1 1 1,1 0-1,-1 0 1,0 2-1,-2 2 42,-1 1 0,1 0 0,-1-1-1,-9 12 1,12-18-41,-31 40 236,-2-2-1,-49 42 1,75-73-133,0-1 1,0 0-1,-12 7 1,19-12-56,-1 0-1,0 0 1,0 0 0,0 0-1,-1 0 1,1 0-1,0 0 1,0-1 0,0 1-1,0-1 1,-1 0-1,1 1 1,0-1 0,-1 0-1,1-1 1,0 1-1,0 0 1,0 0 0,-1-1-1,1 0 1,-3 0-1,5 0-58,0 1 0,-1 0 0,1 0-1,0 0 1,0 0 0,-1 0 0,1 0-1,0 0 1,0-1 0,0 1 0,-1 0-1,1 0 1,0 0 0,0-1-1,0 1 1,0 0 0,-1 0 0,1 0-1,0-1 1,0 1 0,0 0 0,0 0-1,0-1 1,0 1 0,0 0 0,0 0-1,0-1 1,0 1 0,0 0-1,0 0 1,0-1 0,0 1 0,0 0-1,0 0 1,0-1 0,0 1 0,0 0-1,0 0 1,0-1 0,0 1 0,1 0-1,-1 0 1,0-1 0,0 1-1,0 0 1,0 0 0,0 0 0,1 0-1,-1-1 1,12-5-399,83-11 166,104-33 1,-169 42 254,137-46 371,-144 45-327,0-2 0,-1 0 0,-1-1 0,0-1-1,20-17 1,-33 24 9,-1 0-1,0-1 0,11-14 0,-16 19-68,-1 1 0,0-1 0,1 0 0,-1 0 0,0 0 0,0 0 0,-1 1 0,1-1 0,0 0 0,0-1 0,-1 1 0,1 0 0,-1 0 0,0 0 0,0 0 0,0 0 0,0 0-1,0 0 1,0-1 0,0 1 0,-1 0 0,1 0 0,-2-2 0,2 3-16,0 0-1,-1 0 0,1 0 1,-1 0-1,1 0 1,-1 0-1,1 1 0,-1-1 1,1 0-1,-1 1 1,0-1-1,1 0 0,-1 1 1,0-1-1,0 0 1,0 1-1,1-1 0,-1 1 1,0 0-1,0-1 1,0 1-1,0 0 0,0-1 1,0 1-1,0 0 1,0 0-1,0 0 0,1 0 1,-1 0-1,0 0 1,0 0-1,0 0 0,0 0 1,0 0-1,-1 1 1,-2 1-64,1-1 1,-1 1 0,1 0 0,0 0-1,0 1 1,-5 3 0,1 1-123,20 54 78,-12-48 133,0 0 0,0 0 0,-3 17 0,1-14 14,2 26 0,-1-41 6,0 0 0,0 0 0,0 0 0,0 0-1,1 1 1,-1-1 0,0 0 0,0 0 0,1 0 0,-1 0-1,1 0 1,-1 0 0,1 0 0,-1 0 0,1 0 0,0 0-1,-1 0 1,1 0 0,0 0 0,0-1 0,0 1 0,-1 0-1,1-1 1,0 1 0,0 0 0,0-1 0,0 1 0,0-1-1,0 1 1,1-1 0,-1 0 0,0 0 0,0 1 0,0-1-1,0 0 1,0 0 0,0 0 0,1 0 0,-1 0 0,0 0 0,0 0-1,0-1 1,0 1 0,0 0 0,2-1 0,6-2 117,-1-1 1,0 1 0,0-1-1,11-8 1,9-5 47,114-70 243,-102 64-606,69-25 0,-109 47 170,0 1 0,0 0 0,0 0 0,0 0 0,0 0 0,0 0 0,0 0 0,0 0 0,0 0 0,1 0-1,-1 0 1,0 0 0,0 0 0,0 0 0,0 0 0,0 0 0,0 0 0,0 0 0,0 0 0,0 0-1,0 0 1,0 0 0,0 0 0,1 0 0,-1 0 0,0 1 0,0-1 0,0 0 0,0 0 0,0 0-1,0 0 1,0 0 0,0 0 0,0 0 0,0 0 0,0 0 0,0 0 0,0 0 0,0 0 0,0 0-1,0 0 1,0 0 0,0 0 0,0 1 0,0-1 0,0 0 0,0 0 0,0 0 0,0 0 0,0 0 0,0 0-1,0 0 1,0 0 0,-1 7-97,-7 10 10,-33 49 58,-81 149 59,70-120 103,-80 109 1,114-180 117,-34 33 0,48-53-185,1-1 0,-1 1 0,0-1 0,0 0 0,0 0 0,-1 0 0,1 0 0,-1-1 0,1 1 0,-10 2 0,12-5-16,0 1-1,0 0 0,0-1 1,1 1-1,-1-1 0,0 1 1,0-1-1,0 0 0,0 0 1,0 0-1,-1 0 0,1 0 1,0 0-1,0-1 0,1 1 0,-1-1 1,0 1-1,-3-2 0,4 1-27,0 0-1,0 1 0,0-1 1,0 0-1,0 0 0,0 0 0,0 0 1,1 0-1,-1 0 0,0 0 0,0 0 1,1 0-1,-1 0 0,1 0 1,-1 0-1,1 0 0,-1-1 0,1 1 1,0 0-1,0 0 0,0-1 1,-1 1-1,1 0 0,0 0 0,0-1 1,1 1-1,-1-1 0,0-2 25,1-4-42,-1 1-1,2-1 1,-1 0-1,1 1 1,0-1-1,1 1 1,3-8-1,-5 12-4,12-28 16,2 1 0,1 0 0,26-35 0,-29 46-54,1 1 0,1 0 0,0 1 0,1 0 0,2 1 0,-1 1 0,31-20 0,-11 15-47,0 1-1,2 1 1,49-14 0,-64 24-914,25-4 1,-40 10 168,1 1 0,-1 0 0,0 0 1,1 1-1,17 2 0,6 8-1603</inkml:trace>
</inkml:ink>
</file>

<file path=ppt/ink/ink3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1:49.59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32 1150 3328,'-27'7'1061,"27"-7"-1051,0 0 0,0 0 0,0 0 0,0 0 0,-1 0 0,1 0 0,0 0 0,0 0-1,0 0 1,0 0 0,-1 0 0,1 0 0,0 0 0,0 0 0,0 0 0,0 0 0,-1 0 0,1 0 0,0 0 0,0 0 0,0 0-1,0 0 1,0 1 0,-1-1 0,1 0 0,0 0 0,0 0 0,0 0 0,0 0 0,0 0 0,0 1 0,0-1 0,0 0 0,-1 0-1,1 0 1,0 0 0,0 1 0,0-1 0,0 0 0,0 0 0,0 0 0,0 1 0,1 18 1622,4-20-1281,-1 0 1,1 0-1,-1-1 1,0 1-1,1-1 1,-1 0 0,0 0-1,0-1 1,0 0-1,7-5 1,-1 1-17,50-39 387,-2-2 0,101-109 0,-91 71-422,-44 54-408,36-38 1,-59 69 99,-1 1 0,1-1 1,-1 1-1,0-1 0,1 1 0,-1-1 1,1 1-1,0-1 0,-1 1 0,1 0 1,-1-1-1,1 1 0,-1 0 0,1-1 0,0 1 1,-1 0-1,1 0 0,0 0 0,-1 0 1,1-1-1,0 1 0,-1 0 0,2 0 1,-2 1-5,1-1 1,-1 1 0,1-1 0,-1 1 0,1-1 0,-1 1-1,0-1 1,1 1 0,-1-1 0,0 1 0,0-1 0,1 1-1,-1-1 1,0 1 0,0 0 0,0-1 0,0 1 0,1-1-1,-1 1 1,0 0 0,0 8-103,0 0 0,-2 15 1,1-18 102,-2 18 33,-2 1 1,-1-1-1,-1 0 1,-13 33 0,-50 91 184,42-92-143,15-32 174,0 1 1,-2-2 0,-18 24-1,30-44-111,0 1-1,0-1 1,0 0-1,-1 0 0,1 0 1,-1 0-1,1-1 1,-1 1-1,0-1 1,-7 3-1,9-5-66,0 1 1,0-1-1,0 1 0,0-1 1,0 0-1,0 0 0,0 0 1,0 0-1,0 0 1,0 0-1,0-1 0,0 1 1,0-1-1,0 1 0,0-1 1,0 0-1,0 0 0,0 0 1,1 0-1,-1 0 0,0 0 1,1 0-1,-1 0 0,1-1 1,-3-2-1,0-1-81,0 0 0,0-1-1,0 1 1,1-1 0,0 0-1,0 0 1,1 0 0,0 0-1,0-1 1,0 1 0,1-1-1,0 1 1,-1-12 0,2 17-17,0 0 0,0 0 1,0 0-1,1 0 1,-1 1-1,0-1 1,0 0-1,0 0 1,1 0-1,-1 0 1,0 0-1,1 1 1,-1-1-1,1 0 1,-1 0-1,1 1 1,-1-1-1,1 0 1,0 1-1,-1-1 1,1 0-1,0 1 1,0-1-1,-1 1 1,1-1-1,0 1 0,0 0 1,0-1-1,-1 1 1,1 0-1,0 0 1,0-1-1,2 1 1,2-1-163,1 1-1,0 0 1,0 0 0,8 2-1,-2-1 212,181 3 155,-153-6 47,-1-2 0,73-16 0,-100 17-135,-1-1-1,1 0 1,-1-1-1,-1 0 1,1 0-1,-1-1 1,12-9-1,-16 11-6,-2 0-1,1-1 0,0 1 1,-1-1-1,0 0 0,0 0 1,0-1-1,0 1 0,-1-1 0,0 0 1,0 1-1,-1-1 0,0-1 1,3-11-1,-5 18-71,2-5-45,-1 0-1,0-1 1,-1 1 0,1 0-1,-1 0 1,0-1 0,0 1-1,-1 0 1,-1-9 0,1 13 26,1 1 0,0 0 1,0-1-1,0 1 0,-1 0 0,1-1 1,0 1-1,0 0 0,-1-1 0,1 1 1,0 0-1,-1 0 0,1 0 0,0-1 1,-1 1-1,1 0 0,0 0 0,-1 0 1,1 0-1,-1-1 0,1 1 0,0 0 1,-1 0-1,1 0 0,-1 0 0,1 0 1,0 0-1,-1 0 0,1 0 0,0 0 1,-1 1-1,1-1 0,-1 0 0,1 0 1,0 0-1,-1 0 0,1 0 0,-1 1 1,-14 11-539,7-3 417,0 1 0,1 0-1,0 0 1,-9 19 0,13-22 128,0-1-1,0 1 0,1-1 0,0 1 1,0 0-1,1 0 0,-1 0 1,2 0-1,-1 14 0,1-16 31,1 0-1,0 1 1,0-1-1,0 0 0,1 0 1,0-1-1,0 1 1,3 5-1,-4-7 11,1-1 0,-1 0-1,1 0 1,0 1 0,0-1 0,0 0-1,0-1 1,0 1 0,1 0 0,-1-1-1,0 1 1,1-1 0,-1 1 0,1-1-1,0 0 1,5 1 0,1 0 122,1-1 0,0 0 0,0 0 1,0-1-1,18-3 0,49-11 339,-73 13-458,32-7 117,0-2 0,58-25 0,-72 25-113,-1-1 0,0-1 0,-1-1 0,0-1 0,19-17 1,8-15 95,-3-1 0,49-66 0,-59 70-83,14-17 24,106-140 63,-127 161-149,-2-1-1,-2-2 1,23-54 0,-32 57-245,-13 36 218,0 0 1,0-1-1,-1 1 0,1 0 1,-1 0-1,0 0 0,0-1 1,0-5-1,0 9 28,-1-1-1,1 1 1,0-1-1,-1 1 1,1 0-1,0-1 1,-1 1-1,1 0 1,0-1-1,-1 1 1,1 0-1,0-1 1,-1 1-1,1 0 1,-1 0-1,1-1 1,-1 1-1,1 0 1,-1 0-1,1 0 1,-1 0-1,1 0 1,-1-1-1,1 1 1,-1 0-1,1 0 1,-1 0-1,1 1 1,-1-1-1,1 0 1,-1 0-1,1 0 1,-1 0-1,0 1 1,-2-1-32,0 2 0,0-1-1,0 0 1,0 1 0,-6 2 0,-6 7 4,0 1-1,1 0 1,0 1-1,1 0 1,1 1-1,-15 20 1,2 3 23,-35 69-1,-49 136-212,86-181 288,3 2 0,-14 71 0,30-120-8,2 1 0,0-1 0,0 1 0,1 0 0,1-1 0,1 1 0,3 27 0,-4-41-23,1 1-1,-1-1 0,0 1 1,1-1-1,-1 0 0,1 1 1,-1-1-1,1 1 0,-1-1 1,1 0-1,0 1 0,0-1 1,0 0-1,0 0 0,0 0 1,0 0-1,0 1 0,0-2 1,0 1-1,0 0 0,1 0 1,-1 0-1,0 0 0,1-1 1,-1 1-1,1-1 0,-1 1 1,0-1-1,1 1 0,-1-1 1,1 0-1,-1 0 0,1 0 1,-1 0-1,1 0 0,-1 0 1,1 0-1,-1 0 0,1-1 1,-1 1-1,1 0 0,-1-1 1,1 1-1,1-2 0,7-3 43,0 0 0,0-1-1,0 0 1,15-13-1,-17 12-33,20-16 64,-2 0-1,0-2 1,23-29-1,56-85 158,-104 137-251,178-268 357,-148 212-404,-2-1-1,31-93 1,-57 141 8,33-111-141,-29 97-90,-2-1 0,3-41 0,-8 65 240,1 1-1,-1 0 0,0 0 0,0 0 1,0-1-1,0 1 0,0 0 0,0 0 0,0 0 1,-1 0-1,1-1 0,0 1 0,-1 0 1,1 0-1,-1 0 0,1 0 0,-1 0 0,1 0 1,-1 0-1,0 0 0,0-1 0,0 2 12,1 0 0,0 0 0,-1 0 0,1 0 0,-1 0-1,1 0 1,0 0 0,-1 0 0,1 0 0,-1 0 0,1 0-1,0 0 1,-1 0 0,1 0 0,0 1 0,-1-1 0,1 0 0,-1 0-1,1 1 1,0-1 0,0 0 0,-1 0 0,1 1 0,-13 15-212,-43 89-213,17-28 327,14-31 64,2 1-1,2 1 0,-28 97 1,30-74 26,3 1 1,-6 73 0,21-127 43,0 0-1,1 0 1,1 0-1,1-1 1,1 1-1,6 25 1,-7-35 48,1 1 1,0-1-1,1 0 0,0 0 1,0 0-1,1 0 1,-1-1-1,2 1 0,-1-1 1,1-1-1,0 1 1,1-1-1,-1 0 0,14 9 1,-16-13-4,0 1 1,1-1-1,-1 0 0,0 0 1,1 0-1,0-1 0,-1 0 1,1 1-1,0-2 1,0 1-1,0-1 0,0 1 1,0-1-1,5-1 0,-4 0-21,1-1 0,-1 1 0,0-1 0,0 0-1,0-1 1,0 0 0,0 0 0,-1 0 0,8-6-1,3-4-28,0-1-1,-1-1 0,-1-1 0,-1 0 1,16-24-1,-18 24-187,0 1 1,26-27-1,-37 42 152,0-1 0,1 1 0,-1-1-1,0 1 1,1 0 0,-1-1-1,1 1 1,-1 0 0,1-1-1,-1 1 1,1 0 0,-1-1 0,1 1-1,-1 0 1,1 0 0,-1 0-1,1 0 1,0 0 0,-1-1-1,1 1 1,-1 0 0,1 0 0,-1 0-1,2 1 1,-2-1 11,1 0 0,-1 1 0,1-1 0,-1 1 0,0-1 0,1 1 0,-1-1 0,0 1 1,1-1-1,-1 1 0,0-1 0,0 1 0,1-1 0,-1 1 0,0-1 0,0 1 0,0 0 0,0-1 0,0 1 0,0 6-10,1-1 1,-2 0-1,-1 10 0,-20 75 17,14-64 202,-8 49 0,16-75-168,0-1 0,0 1 1,0 0-1,0 0 1,0 0-1,0-1 1,0 1-1,0 0 0,0 0 1,0-1-1,0 1 1,0 0-1,1 0 1,-1-1-1,0 1 0,1 0 1,-1 0-1,1-1-15,-1 1 0,0-1 1,1 0-1,-1 0 0,0 0 0,1 0 0,-1 1 0,1-1 0,-1 0 0,0 0 0,1 0 0,-1 0 0,0 0 1,1 0-1,-1 0 0,1 0 0,-1 0 0,0 0 0,1 0 0,-1 0 0,1 0 0,-1 0 0,0-1 0,1 1 1,4-2 66,-1-1 1,1 1 0,-1-1 0,6-4 0,0 0-21,11-8 69,61-37-30,-66 44-201,-1 0 1,1 1-1,25-8 1,-39 14 51,1 0-1,0 1 1,0-1 0,0 1-1,0 0 1,0 0 0,0 0-1,0 0 1,0 1 0,4 0-1,-6-1 36,-1 0 0,1 1 0,0-1 0,0 0 0,0 1 0,0-1 0,-1 0-1,1 1 1,0-1 0,0 1 0,-1 0 0,1-1 0,0 1 0,-1-1-1,1 1 1,-1 0 0,1 0 0,-1-1 0,1 1 0,-1 0 0,1 0-1,-1-1 1,0 1 0,1 0 0,-1 0 0,0 0 0,0 0 0,0 0 0,0 0-1,0-1 1,0 1 0,0 0 0,0 2 0,0-1 19,-1 1-1,0 0 1,0-1 0,0 1 0,0-1 0,0 1-1,0-1 1,-1 0 0,1 1 0,-1-1-1,-3 3 1,3-2 45,-1 0-1,1 1 0,0-1 0,0 0 1,-2 5-1,51-16 1112,-38 5-1147,-3 1-58,1 0 0,-1 0 0,1 1-1,12-2 1,-18 3 16,0 0 0,0 0-1,0 0 1,0 0 0,0 0-1,0 0 1,0 1 0,0-1-1,0 0 1,0 1 0,0-1-1,0 0 1,0 1 0,0-1-1,0 1 1,0-1 0,0 1-1,-1 0 1,1-1 0,0 1-1,0 0 1,-1 0 0,1-1-1,-1 1 1,1 0 0,0 0-1,-1 0 1,1 0 0,-1 0-1,0 0 1,1 0-1,-1 0 1,0 0 0,0 0-1,0 0 1,1 0 0,-1 0-1,0 0 1,-1 2 0,1 4 8,-1 0 0,-1 1 0,1-1 0,-1 0 0,-4 10 0,3-8 38,0 0 0,-3 17 0,6-25-1,0-1 1,0 1-1,0-1 1,-1 1-1,1-1 0,0 1 1,0-1-1,0 1 1,0-1-1,0 1 0,1-1 1,-1 1-1,0-1 1,0 0-1,0 1 1,0-1-1,0 1 0,1-1 1,-1 1-1,0-1 1,0 1-1,1-1 1,-1 0-1,0 1 0,1-1 1,-1 0-1,1 1 1,-1-1-1,0 0 1,1 1-1,-1-1 0,1 0 1,-1 0-1,0 1 1,1-1-1,-1 0 0,1 0 1,-1 0-1,1 0 1,-1 0-1,2 0 1,1 0 78,0 0 0,1 0 0,-1-1 1,0 1-1,5-3 0,-2 2-47,33-11 76,-1-2 0,68-35-1,-16 6-181,-55 27-93,30-13-48,-57 26 134,-1 1 0,1-1 1,0 1-1,0 1 0,16-2 0,-23 3 59,-1 0-1,0 0 1,0 0-1,0 0 1,0 0-1,0 0 0,0 0 1,0 0-1,0 1 1,0-1-1,0 0 1,0 0-1,0 0 1,1 0-1,-1 0 0,0 0 1,0 0-1,0 0 1,0 0-1,0 0 1,0 0-1,0 0 0,0 1 1,0-1-1,0 0 1,0 0-1,0 0 1,0 0-1,0 0 0,0 0 1,0 0-1,0 0 1,0 0-1,0 1 1,0-1-1,0 0 0,0 0 1,0 0-1,0 0 1,0 0-1,0 0 1,0 0-1,0 0 1,-1 0-1,1 0 0,0 0 1,0 0-1,0 1 1,0-1-1,0 0 1,0 0-1,0 0 0,0 0 1,0 0-1,0 0 1,-4 4-16,-12 7-21,0-2-1,-32 13 1,27-12 102,-2 0 44,5-2-149,-1 1 1,2 1-1,-21 13 1,34-20 26,0 0 1,0 1-1,0-1 0,0 1 0,1 0 1,-1 0-1,1 0 0,0 1 1,0-1-1,1 1 0,-1-1 1,1 1-1,0 0 0,0 0 1,1 0-1,-1 0 0,0 7 0,2-10 35,0 0 0,0 0-1,0 0 1,0 0 0,0 0-1,0-1 1,1 1 0,-1 0-1,0 0 1,1 0 0,0 0-1,-1 0 1,1 0-1,0-1 1,0 1 0,0 0-1,2 2 1,-2-3 4,0 0 0,0 0 0,0-1 1,1 1-1,-1 0 0,0 0 0,0-1 0,1 1 0,-1 0 0,0-1 0,1 0 1,-1 1-1,1-1 0,-1 0 0,1 1 0,-1-1 0,0 0 0,1 0 0,-1 0 1,1 0-1,-1-1 0,1 1 0,2-1 0,2-1 46,1-1 0,-1 1 0,1-1-1,-1-1 1,0 1 0,0-1 0,8-7 0,38-39 62,-26 25-162,89-86-647,-122 118 252,3-3 348,0-1 0,0 1-1,1 0 1,0 0 0,-6 9-1,-8 16-43,-20 51-1,-36 108 134,-87 139 127,47-129 209,104-182-219,-1-1 0,0 0 0,-1-1 0,-1 0 0,0-1 0,-16 13 0,25-24-71,1 0 1,-1 0-1,0 0 1,0 0-1,0 0 0,0-1 1,0 0-1,0 1 0,0-1 1,0 0-1,0-1 0,-6 2 1,8-2-26,0 0 1,0 0 0,0-1-1,-1 1 1,1 0-1,0 0 1,0-1 0,0 1-1,0-1 1,0 1-1,0-1 1,0 1 0,0-1-1,0 1 1,1-1-1,-2-1 1,0 1 10,1-1 1,0 0-1,-1 0 0,1 0 0,0 0 1,0 0-1,0 0 0,1 0 0,-1 0 1,0-4-1,-1-3 6,1-1 0,1 0 0,0 0 0,0 1 0,1-1 0,0 0 0,0 1 0,1-1 0,1 1 0,0 0 0,0 0 0,6-13 0,4-5-103,1 1 0,32-43 0,105-126-320,-86 116-191,-25 29-1254,1 8 507</inkml:trace>
</inkml:ink>
</file>

<file path=ppt/ink/ink3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1:49.96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 80 7136,'-13'-23'3232,"13"10"-2816,5 6-288,3 7-160,16-13-192,7 6 128,9-6 192,5 9-64,-8 4-2816,-3 4 1536</inkml:trace>
</inkml:ink>
</file>

<file path=ppt/ink/ink3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1:50.34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0 182 6976,'18'-28'3168,"59"0"-2752,-9 11 256,3 5-448,51-8 128,-1 4-224,40-4 288,-11 8-224,11-3-1440,-22 2 672</inkml:trace>
</inkml:ink>
</file>

<file path=ppt/ink/ink3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1:53.74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122 111 2144,'0'-2'250,"1"1"0,-1-1 0,0 1 1,0-1-1,1 1 0,-1-1 0,0 1 0,12-14 5730,-12 15-5913,-9 7 978,-1 4-896,0 1 1,1-1-1,1 1 0,0 1 1,0 0-1,1 0 0,1 0 0,-10 28 1,5 3 79,-11 70 1,18-88-134,0-5-33,2 1 0,1 0 0,0 0 0,3 25 0,0-37-20,-1 1 0,1 0 1,1-1-1,0 1 0,0-1 0,1 0 0,0 0 0,1 0 0,0-1 0,8 11 0,-10-15-3,1-1 0,0 0 1,0-1-1,1 1 0,-1-1 0,1 0 1,-1 0-1,1 0 0,0 0 0,0-1 1,1 0-1,-1 0 0,0 0 0,1-1 0,-1 0 1,1 0-1,-1 0 0,1-1 0,-1 0 1,10 0-1,2-2 129,-1 0 1,0 0-1,0-2 0,0 0 1,28-12-1,-21 6-89,0 0 0,-1-2-1,0-1 1,-1-1 0,-1 0-1,0-2 1,-1 0 0,0-1-1,-2-1 1,0 0 0,-1-2 0,-1 0-1,0-1 1,-2 0 0,-1-1-1,0 0 1,8-26 0,-13 29-16,-1-1 0,5-32 0,-9 44-26,-2-1-1,1 1 0,-1-1 1,0 0-1,-1 1 0,0-1 0,0 1 1,-1-1-1,-3-8 0,1 8-27,-1-1 0,0 1 1,0 0-1,-1 0 0,0 0 0,0 1 0,-1 0 1,-1 0-1,1 1 0,-1 0 0,0 0 0,-11-6 0,7 5-36,0 1-1,-1 0 1,1 1-1,-2 0 1,1 1-1,-1 0 1,1 1-1,-27-3 0,29 6 36,0 0-1,-1 1 1,1 1-1,-1 0 1,1 1-1,0 0 1,0 1-1,0 0 1,-16 6-1,20-6-220,1 0 1,0 0-1,-1 1 0,1-1 1,1 1-1,-1 0 0,1 1 0,-1 0 1,1 0-1,0 0 0,1 0 0,-1 1 1,1-1-1,0 1 0,1 0 1,-6 13-1,8-16-203,0 1 0,0 0 0,1-1 0,-1 1 0,1 0 0,0 0 0,0-1 1,1 1-1,-1 0 0,1 0 0,0-1 0,0 1 0,0-1 0,2 6 0,10 26-2150</inkml:trace>
</inkml:ink>
</file>

<file path=ppt/ink/ink3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0:43.23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221 13 4736,'4'-13'7925,"-4"14"-7852,0 0-1,0 0 1,0 0-1,0 0 1,1 0-1,-1-1 1,0 1 0,1 0-1,-1 0 1,0 0-1,1 0 1,-1-1 0,1 1-1,0 0 1,0 1-1,6 9 26,83 332 1342,-76-274-1028,18 109 423,-31-165-629,0 0 0,-1 0-1,0 0 1,-1 0-1,-4 22 1,4-31-113,0 0 0,0 0 0,0 0 0,-1-1 0,1 1 0,-1 0 0,0-1 0,0 1 0,0-1 0,0 0 0,-1 1 0,1-1 0,-1 0 0,0-1 0,0 1 0,0 0 0,0-1 0,0 0 0,-1 1 0,1-1 0,-7 2 0,6-2-43,0-1 0,0-1-1,0 1 1,0-1-1,0 1 1,0-1 0,0 0-1,0 0 1,0-1-1,-4 0 1,-16-2 28,-6 0-145,-45-11-1,-22-3 81,93 17-290,-1 0 1,1-1 0,-1 0 0,-6-2-1,2-1-555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1:34.472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0 147 2304,'29'-15'6554,"-26"13"-6366,0 1-1,1-1 0,-1 1 0,1 0 0,0 0 1,-1 1-1,1-1 0,0 1 0,7 0 0,-6 0-85,1 0-1,0-1 0,-1 0 1,7-1-1,-6 0-60,13-5 136,1 2 1,0 0 0,30-3 0,-36 7-56,1 0 0,-1 1-1,0 1 1,1 0 0,27 6 0,-24-3 19,0-2 1,0 0-1,1-1 1,22-2-1,-18 1-65,40 3-1,-54-2 62,1 0 1,-1-1-1,1 0 0,-1-1 0,16-3 1,45-14 163,-26 5-167,11-4-96,-33 9-28,-1 2 1,25-5-1,-38 10-5,125-25-68,-123 24 78,0 0 0,-1 1 0,1 0 0,0 0 1,0 1-1,13 1 0,-17 0-29,0 0 0,-1-1 0,1 0 0,11-1 0,-13 0 12,0 1-1,0-1 1,1 1 0,-1 0-1,0 0 1,0 1 0,0-1-1,0 1 1,1 0 0,5 2-1,-6-1 17,0 0 0,0-1 0,0 1 0,0-1 1,1 0-1,-1 0 0,0-1 0,0 1 0,1-1 0,7 0 0,-1 1 64,1 0 1,11 3-1,9 1-94,148 0 226,-157-5-196,27-2-460,55-8 1,-63-7-5358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6:03.78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166 0 6400,'-8'3'9734,"7"2"-10146,-2 7 1385,-1-1 0,0 0 0,-7 13 0,-6 14-38,-16 60 577,-26 125 0,49-184-1314,7-27-114,-1 0 0,1 0 0,1 1 0,1-1 0,-1 0 0,2 1 0,0-1 0,1 15 0,0-25-56,-1 0 0,1 0 0,-1 0-1,1 0 1,0 0 0,0 0 0,0 0-1,0-1 1,0 1 0,0 0 0,1-1-1,-1 1 1,0-1 0,1 1 0,-1-1 0,1 1-1,0-1 1,-1 0 0,1 0 0,0 0-1,0 0 1,-1 0 0,1-1 0,0 1 0,3 0-1,3 1 58,1 0 0,0-1 0,0-1 0,13 0 0,-15 0-96,43-2-1259,82-16-1,-84 10-2033,-36 6 2518,41-7-4123,-45 7 3107,0 0 0,0 0 1,0-1-1,9-4 1,-16 6 1588,0 1 0,0-1 0,0 0 0,0 1 0,-1-1 0,1 0 0,0 1 0,0-1 0,0 0 0,-1 0 0,1 0 0,0 0 0,0-1 0,1-17-1344</inkml:trace>
</inkml:ink>
</file>

<file path=ppt/ink/ink4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0:43.90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46 7 4736,'-1'-1'249,"0"1"1,0-1-1,0 0 0,0 1 1,0-1-1,0 1 0,-1-1 1,1 1-1,0 0 1,0 0-1,0-1 0,-1 1 1,1 0-1,0 0 0,0 0 1,-1 0-1,1 0 1,0 0-1,0 1 0,-1-1 1,1 0-1,0 1 0,0-1 1,0 0-1,0 1 1,-2 0-1,-2 2 303,4-3-532,1 0 0,0 0 0,-1 0 0,1 0 0,0 0 0,-1 0 0,1 1 1,0-1-1,-1 0 0,1 0 0,0 0 0,-1 1 0,1-1 0,0 0 0,0 0 0,-1 1 0,1-1 0,0 0 0,0 1 0,0-1 0,-1 0 1,1 0-1,0 1 0,0-1 0,0 0 0,0 1 0,0-1 0,-1 1 0,1-1 0,0 0 0,0 1 0,0-1 0,0 0 0,0 1 0,0-1 1,0 0-1,1 1 0,-1-1 0,0 1 0,0-1 0,0 0 0,0 1 0,0-1 0,0 0 0,1 1 0,-1-1 0,0 0 0,0 0 0,1 1 1,-1-1-1,0 0 0,1 1 0,0 0-5,0 1 0,1-1 0,-1 0 0,1 0 0,0 0 1,-1 0-1,1 0 0,3 2 0,9 1 138,0-1 0,1 0 1,-1-1-1,1-1 0,-1 0 0,16-1 0,91-13 462,-50 5-403,12 1 22,0 5 1,123 10 0,-201-7-177,6 0 2,1 0 0,-2 1 0,21 6 0,-17-1-278</inkml:trace>
</inkml:ink>
</file>

<file path=ppt/ink/ink4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0:45.98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25 3552,'11'2'7697,"-11"-2"-7638,1 0 0,-1 0 1,0-1-1,0 1 0,0 0 0,0 0 0,1 0 0,-1 0 0,0 0 0,0-1 0,0 1 0,0 0 0,0 0 0,0 0 0,1-1 0,-1 1 0,0 0 0,0 0 1,0 0-1,0-1 0,0 1 0,0 0 0,0 0 0,0 0 0,0-1 0,0 1 0,0 0 0,0 0 0,0 0 0,0-1 0,0 1 0,0 0 0,0 0 0,0 0 1,-1-1-1,6-15 2469,-4 12-2388,1 5-168,0 10-175,7 124 1653,-9-94-287</inkml:trace>
</inkml:ink>
</file>

<file path=ppt/ink/ink4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0:48.69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306 139 2400,'0'-1'68,"0"1"0,0 0 0,0-1 0,0 1 0,0 0 0,0-1 0,0 1 0,0 0 0,0-1 0,0 1 0,1 0-1,-1-1 1,0 1 0,0 0 0,0 0 0,1-1 0,2-1 1435,-3 2-1436,-7-16 2541,4 13-2359,0 1-1,-1-1 0,0 1 1,0 0-1,1 0 1,-1 1-1,0-1 0,0 1 1,-1 0-1,-5-1 1,8 1-193,-3 1 90,-1-1 0,0 1 0,1 0 0,-1 0 0,1 0 0,-1 1 0,1 0-1,-1 0 1,1 0 0,-10 4 0,3 0 42,1 0 0,0 0 0,-16 12 1,17-10-143,-1 1 1,2 0 0,-1 1 0,1 0-1,0 1 1,1 0 0,1 0-1,-14 22 1,17-23-83,-1 1 0,1 0 0,1 0 0,-1 0 1,2 0-1,0 0 0,0 1 0,0-1 0,2 1 0,-1-1 0,2 14 0,-1-20 68,1 0 0,0 0 0,-1 0 0,2 0 0,-1-1 0,0 1 0,1 0 1,-1 0-1,1-1 0,0 1 0,0-1 0,1 0 0,-1 0 0,1 0 0,0 0 0,-1 0 0,1 0 0,0-1 0,1 1 0,-1-1 1,0 0-1,1 0 0,-1 0 0,1 0 0,0-1 0,0 1 0,5 0 0,5 2 126,-1-2-1,1 0 0,-1-1 1,1 0-1,0-1 0,27-3 1,-21 0-55,1-1 0,-1 0 0,0-2 0,0 0-1,0-1 1,-1-1 0,32-18 0,-37 17-42,0-1 0,-1 0 0,0-1 0,0 0 0,-1-1 0,0 0 0,-2-1-1,1 0 1,-1-1 0,8-15 0,-13 19-132,1 0 0,13-15 0,-22 29-73,1 0 0,-1 1 0,1-1 0,0 1 0,1 0 0,-1 0 0,-1 8 1,-7 45-257,9-49 271,0 0 172,0 0 0,0 0 1,1 1-1,0-1 0,1 0 0,0 0 0,0 1 1,1-1-1,0 0 0,1 0 0,0-1 1,0 1-1,1-1 0,0 1 0,1-1 1,-1 0-1,2-1 0,7 11 0,-12-17-2,0 0 0,0 0 0,0 0 0,0 0 0,0 0 0,0-1 0,0 1 0,1 0 0,-1 0-1,0-1 1,0 1 0,1-1 0,-1 1 0,0-1 0,1 0 0,-1 1 0,0-1 0,1 0 0,-1 0 0,1 0 0,-1 0 0,0 0 0,3 0-1,-3-1-8,0 1 0,0-1 0,0 0 0,0 1 0,0-1 0,-1 0 0,1 1 0,0-1 0,0 0 0,0 0 0,-1 0 0,1 0 0,0 0 0,-1 0 0,1 0 0,-1 0 0,1 0 0,-1 0 0,1 0 0,-1 0 0,0 0 0,1 0 0,-1 0 0,0 0 0,0-1 0,0 1 0,0 0 0,0-2-1,0-10 161,0-10 61,-4-37 0,3 54-326,0-1-1,-1 0 1,0 1-1,0-1 1,0 1-1,-1-1 1,0 1-1,0 0 1,-8-11-1,11 17 52,0-1-1,-1 1 1,1-1-1,-1 0 1,1 1-1,-1 0 1,1-1-1,-1 1 1,1-1-1,-1 1 1,1-1-1,-1 1 1,1 0-1,-1-1 1,0 1-1,1 0 1,-1 0-1,0 0 1,1-1-1,-1 1 1,0 0-1,1 0 1,-1 0-1,0 0 1,1 0-1,-1 0 1,0 0-1,1 0 1,-1 1-1,0-1 1,1 0-1,-1 0 1,0 0-1,1 1 1,-1-1-1,1 0 1,-1 1-1,0-1 1,1 1-1,-1-1 1,1 0-1,-1 1 1,1-1-1,-1 1 1,1-1-1,0 1 1,-1 0-1,1-1 1,-1 2-1,-1 1-58,0 1-1,0-1 1,0 0 0,1 1-1,0 0 1,-1-1 0,0 6-1,2-5 46,-1 1-1,1-1 1,0 0 0,1 0-1,-1 0 1,1 0 0,0 1-1,0-1 1,0 0 0,0 0-1,1 0 1,-1-1 0,1 1-1,0 0 1,0-1 0,1 1-1,2 3 1,-3-5 63,0 1 1,0-1-1,0 0 1,1 0-1,-1-1 0,0 1 1,1 0-1,0-1 1,-1 1-1,1-1 1,0 0-1,0 0 0,-1 0 1,1 0-1,0-1 1,0 1-1,0-1 0,0 1 1,0-1-1,0 0 1,0 0-1,0-1 1,0 1-1,0-1 0,3 0 1,4-2 65,0-1 0,-1 0 0,1-1-1,-1 0 1,0-1 0,0 1 0,-1-2 0,0 1 0,0-1 0,0 0 0,-1-1 0,11-14 0,4-8-30,-2-2 0,20-41 1,-17 29 15,-6 12-111,-4 8-139,0 0 1,2 1-1,30-38 1,-45 60 155,0 1 0,1-1 0,-1 1 0,1-1 0,-1 1 0,0-1 0,1 1 1,-1-1-1,1 1 0,0-1 0,-1 1 0,1-1 0,-1 1 0,1 0 1,-1-1-1,1 1 0,0 0 0,-1 0 0,1 0 0,0-1 0,-1 1 1,1 0-1,0 0 0,-1 0 0,1 0 0,0 0 0,0 0 0,-1 0 0,1 0 1,0 0-1,-1 1 0,1-1 0,-1 0 0,1 0 0,0 1 0,-1-1 1,1 0-1,0 1 0,-1-1 0,1 0 0,-1 1 0,1-1 0,-1 1 1,1-1-1,-1 1 0,1-1 0,-1 1 0,0 0 0,1 0 0,1 4-12,1-1 0,-2 1 0,1-1 0,0 1 0,-1 0-1,1 5 1,4 28 115,-1 1-1,-1 0 0,-3-1 1,-1 1-1,-2 0 0,-2 0 1,-10 50-1,11-76 78,-1 0 0,-10 24 0,11-32-14,1 0 0,-1 0-1,0 0 1,-1 0-1,1 0 1,-1-1-1,0 1 1,-9 7-1,11-11-103,0 0 0,0 0 0,-1 0-1,1 0 1,0 0 0,0-1 0,-1 1-1,1-1 1,-1 1 0,1-1-1,0 0 1,-1 0 0,1 0 0,-1 0-1,1 0 1,0-1 0,-1 1 0,1-1-1,0 0 1,-1 1 0,1-1-1,-4-2 1,-4-3-22,-1 0-1,1 0 1,-10-9-1,18 14-34,0 0-70,0-1 0,0 1-1,0-1 1,0 0 0,0 0 0,1 0-1,-1 0 1,0 0 0,1 0 0,-1 0 0,-1-5-1,3 7 49,0 0 0,0-1 0,0 1 0,0-1 0,0 1 0,0 0 0,0-1 0,0 1 0,0 0 0,0-1 0,0 1 0,0 0 0,0-1 0,0 1 0,0 0 0,1-1 0,-1 1 0,0 0 0,0-1 0,0 1 0,1 0 0,-1-1 0,0 1 0,0 0 0,1 0-1,-1-1 1,0 1 0,1 0 0,0-1-19,1 0 0,-1 1 0,1-1 0,0 1 0,-1-1 0,1 1 0,-1 0 0,1 0 0,0 0 0,1 0 0,19 2 230,0 1 0,0 0 1,-1 2-1,35 12 0,-25-8 157,-14-4-155,80 27 341,-81-26-376,0 1-1,-1 0 1,26 19-1,-26-19-644,-11-6-458</inkml:trace>
</inkml:ink>
</file>

<file path=ppt/ink/ink4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0:49.78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166 9 3072,'0'-1'160,"0"0"-126,0 1 0,1 0 0,-1 0 1,0 0-1,0-1 0,0 1 1,0 0-1,0 0 0,0 0 0,0-1 1,0 1-1,0 0 0,0 0 0,0 0 1,0-1-1,0 1 0,-1 0 1,1 0-1,0 0 0,0-1 0,0 1 1,0 0-1,0 0 0,0 0 0,0 0 1,0-1-1,-1 1 0,1 0 1,0 0-1,0 0 0,0 0 0,0 0 1,-1 0-1,1-1 0,0 1 1,0 0-1,0 0 0,-1 0 0,1 0 1,0 0-1,0 0 0,0 0 0,-1 0 1,1 0-1,0 0 0,0 0 1,-5 1 704,0 0 1,0 1-1,1 0 1,-1-1-1,1 2 1,0-1-1,0 0 1,-1 1-1,-6 6 1,-6 5-139,-19 18 0,31-26-553,-1 0 0,1 0 1,0 1-1,1 0 0,-1 0 1,1 0-1,1 0 0,-1 1 1,1 0-1,1-1 0,-3 11 1,3-7-13,0-1 1,1 1-1,1 0 1,0-1-1,0 1 1,1 0-1,1-1 1,2 13-1,0-10 7,0 1 1,1-1-1,0 0 0,1 0 1,0-1-1,1 0 0,1 0 0,0 0 1,0-1-1,1 0 0,1-1 1,-1 0-1,21 15 0,-16-14 97,1-1-1,1-1 1,22 11 0,-31-17-88,1-1 1,-1 1-1,0-1 1,1-1-1,0 1 1,-1-1-1,1-1 1,0 1-1,-1-1 1,15-2-1,-6-2 64,0 0 0,0 0 0,-1-2 1,1 0-1,-1 0 0,-1-2 0,1 0 0,-1 0 0,18-15 0,7-10 202,58-61 0,-64 58-46,-1-1 0,28-42 0,-56 72-250,0 1 0,-1-1 1,1 1-1,-2-1 0,1 0 0,0 0 0,-1-1 0,-1 1 0,1 0 0,0-9 0,-2 14-43,0-1 0,0 0 0,0 0 0,-1 0-1,1 0 1,-1 1 0,1-1 0,-1 0 0,0 0 0,0 1 0,0-1 0,0 0 0,-1 1 0,1-1 0,-1 1 0,1 0 0,-1-1 0,0 1 0,0 0 0,0 0 0,0 0 0,0 0-1,-1 1 1,1-1 0,-1 1 0,1-1 0,-1 1 0,1 0 0,-4-1 0,-2 0-84,0 0 1,0 0-1,0 1 0,0 1 1,-1-1-1,1 1 0,0 1 0,0 0 1,-1 0-1,-7 2 0,-5 2-62,1 0 0,-34 15 0,38-13 130,0 1 1,1 0-1,0 2 1,0-1-1,1 2 0,-14 12 1,19-14 70,0 1 0,1 0 0,0 0 0,1 0-1,0 1 1,1 0 0,0 1 0,0-1 0,-4 17 0,1 1 187,1 0 0,-6 56 0,12-68-143,0 1 0,2-1 0,0 1-1,1-1 1,5 24 0,-4-32-29,0 1-1,1-1 1,0 0 0,0 0-1,1 0 1,0-1 0,1 1-1,0-1 1,0 0 0,1 0-1,8 8 1,-1-3 61,2 0 0,0-2 0,0 1 0,1-2 0,28 15 0,-19-14-4,0-1-1,1 0 1,34 6 0,-57-15-519,1 0-1,-1-1 1,1 0 0,-1 1 0,6-2 0</inkml:trace>
</inkml:ink>
</file>

<file path=ppt/ink/ink4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0:28.47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406 156 2304,'0'0'60,"0"-1"-1,0 1 1,0 0-1,0-1 1,0 1 0,0-1-1,0 1 1,0 0-1,-1-1 1,1 1 0,0-1-1,0 1 1,0 0-1,0-1 1,-1 1-1,1 0 1,0-1 0,0 1-1,-1 0 1,1 0-1,0-1 1,-1 1 0,1 0-1,0 0 1,-1-1-1,1 1 1,0 0 0,-2-1 485,3 1-231,5-22 2603,-6 15-2551,0 0 0,-1 0 1,1 1-1,-2-1 0,1 0 0,-1 0 0,-2-6 1,3 10-252,-1-1 1,0 1-1,0 0 0,0 0 1,0-1-1,-1 2 1,1-1-1,-1 0 1,0 0-1,1 1 1,-1-1-1,0 1 0,-1 0 1,-3-2-1,1 1-37,-1 0-1,1 0 1,0 1 0,-1 0-1,0 0 1,1 1-1,-1 0 1,0 0-1,0 0 1,-7 1 0,1 1-62,0 0 0,0 1 0,0 1 0,1 0 0,-1 0 0,1 2 0,0-1-1,0 1 1,0 1 0,1 0 0,0 1 0,0 0 0,0 1 0,1 0 0,-12 13 0,14-13-63,0 0 0,1 1-1,0 0 1,1 0-1,0 1 1,1 0 0,0 0-1,-5 11 1,8-13 33,-1 0 0,1 0 1,1 0-1,0 0 0,0 1 0,0-1 0,1 0 1,0 1-1,1-1 0,-1 0 0,4 13 1,-1-13-3,-1-1 1,1 0 0,0 0 0,1 0-1,0-1 1,0 1 0,0-1 0,1 0 0,0 0-1,0 0 1,0 0 0,9 6 0,8 5 41,1-1-1,28 14 1,-11-6 25,-15-9 22,-11-7 128,0 0 0,23 19 0,-34-24-117,0 0 0,0 0 0,0 0 1,-1 0-1,1 0 0,-1 1 0,0-1 0,1 1 0,-2 0 0,1 0 0,0 0 0,-1 0 0,0 0 0,1 0 0,-1 6 1,-1-6 3,0 0 0,0 0 0,-1 0 0,1 0 0,-1 0 0,0 0 0,0 0 0,0-1 1,-1 1-1,-3 6 0,-23 34 173,22-36-217,-42 52 716,10-13-1835,16-15-5250,21-27 4491</inkml:trace>
</inkml:ink>
</file>

<file path=ppt/ink/ink4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0:28.89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35 48 3552,'-1'0'15,"0"0"95,0 1-1,0-1 0,0 1 0,-1-1 0,1 0 1,0 0-1,0 1 0,-1-1 0,1 0 1,0 0-1,-1 0 0,1 0 0,0-1 0,0 1 1,-1 0-1,1 0 0,0-1 0,-11-5 4529,12 6-4563,0-1-1,1 1 1,-1 0 0,0-1-1,0 1 1,0 0 0,0-1-1,0 1 1,0-1 0,0 1-1,1 0 1,-1-1-1,0 1 1,0 0 0,0 0-1,1-1 1,-1 1 0,0 0-1,1-1 1,-1 1-1,0 0 1,0 0 0,1-1-1,3-1 57,-1 0-1,0 0 1,1 0 0,-1 0-1,1 0 1,0 1-1,0-1 1,-1 1-1,6-1 1,39-4 173,-34 4-175,24-2 98,1 1-1,-1 2 1,76 7 0,-59 1-7,-30-5-16,0 2 0,49 12 0,-24 1 1310,-50-17-1542,0 0 0,0 0 0,0 0 0,0 0 0,0 0-1,-1 0 1,1 0 0,0 0 0,0 0 0,0-1 0,0 1 0,0 0-1,0 0 1,0 0 0,0 0 0,0 0 0,0 0 0,0 0 0,0-1 0,0 1-1,0 0 1,0 0 0,0 0 0,0 0 0,0 0 0,0 0 0,0 0 0,0 0-1,0-1 1,0 1 0,0 0 0,0 0 0,0 0 0,0 0 0,0 0-1,0 0 1,0 0 0,1 0 0,-1-1 0,0 1 0,0 0 0,0 0 0,0 0-1,0 0 1,0 0 0,0 0 0,0 0 0,0 0 0,1 0 0,-1 0 0,0 0-1,0 0 1,0 0 0,0 0 0,0 0 0,0 0 0,0 0 0,0 0-1,1 0 1,-1 0 0,0 0 0,0 0 0,0 0 0,0 0 0,0 0 0</inkml:trace>
</inkml:ink>
</file>

<file path=ppt/ink/ink4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0:30.01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364 28 2912,'17'-27'6706,"-27"35"-4959,2-2-1388,1-1 1,-1 1-1,0-2 1,-11 6-1,-21 13 169,22-10-405,1 1 1,1 0-1,0 2 0,1 0 1,0 0-1,2 1 0,0 1 0,-17 30 1,8-9-117,2 0 1,1 2-1,2 1 1,-19 70-1,31-90 5,2 0-1,0 1 0,1-1 0,2 36 0,1-41-16,1-1 0,1 0 0,0 0 0,1 0 0,1 0 0,0-1 0,9 17 0,0-6 28,1-1 1,1 0 0,1-1-1,30 33 1,91 76 1404,-136-130-1374,0-2-29,18 14 280,-20-14-338,1-1 0,0 1 0,0-1 0,0 0 0,-1 1-1,1-1 1,0 0 0,0 1 0,0-1 0,0 0 0,0 0 0,0 0 0,0 0 0,0 0 0,0 0 0,-1 0 0,1 0 0,0 0 0,0-1 0,0 1 0,0 0 0,0-1 0,0 1 0,1-1 0,8-12-2916,-1 0 821</inkml:trace>
</inkml:ink>
</file>

<file path=ppt/ink/ink4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0:31.60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57 78 2144,'3'-12'5184,"-3"12"-5114,-1 1 0,1-1 0,0 0 0,-1 0 0,1 1 0,0-1 0,-1 1 1,1-1-1,0 0 0,0 1 0,-1-1 0,1 1 0,0-1 0,0 0 0,0 1 0,-1-1 0,1 1 1,0-1-1,0 1 0,0-1 0,0 1 0,0-1 0,0 1 0,0-1 0,0 1 0,0 0 0,0 18 534,0-15-386,-1 8 80,0-1 0,-1 1 0,-1-1 0,1 1 0,-9 18-1,5-14-1,-6 28 0,6 1-98,5-26-113,-7 25 0,7-38-67,1 1-1,-1 0 1,1-1 0,0 1-1,1 0 1,0-1-1,0 1 1,0-1 0,1 1-1,0-1 1,0 0 0,4 8-1,-5-12 5,0 0-1,1 0 1,-1 1-1,1-1 0,-1 0 1,1 0-1,0-1 1,0 1-1,0 0 0,0-1 1,0 1-1,0-1 1,0 1-1,0-1 0,5 2 1,0-1 76,1 1 1,-1-1-1,15 2 0,5-1-29,0-2 0,50-4 0,-6 0 50,-36 3 32,1-2 0,0-2 1,0-1-1,58-17 1,-83 18-75,-1 0 1,1-1-1,-1 0 1,-1-1-1,1 0 1,-1 0-1,0-1 1,0-1-1,-1 1 1,0-1-1,-1-1 1,1 1-1,-2-1 1,1-1-1,-1 1 1,9-21-1,-11 20-40,-1 0 0,-1 0 0,1-1 0,-2 1 0,1-1 0,-1-18 0,-2 12 2,0 0 0,0 1 1,-7-26-1,6 35-67,-1 0 1,0 0-1,0 0 0,0 1 1,-1-1-1,-6-8 0,-4-6-92,12 17 93,0 0 0,-1 0 0,0 1 1,0 0-1,0-1 0,0 1 0,-1 0 1,1 0-1,-1 1 0,0-1 0,1 1 1,-1 0-1,0 0 0,-8-3 0,5 3 1,0 1 0,0-1 0,0 1 1,0 1-1,-1-1 0,1 1 0,0 0 0,-10 2 0,7 0-45,1 0 0,0 1 0,-1 0 0,1 1 0,1-1 0,-1 2 1,0-1-1,1 1 0,-12 10 0,8-5 41,0 0 1,0 1 0,1 1-1,1 0 1,-10 14 0,15-18 6,1 0 1,0 0 0,1 0 0,-1 0-1,2 0 1,-1 1 0,-1 13 0,2-8 10,0 0 1,2-1 0,-1 1-1,3 16 1,0 19 280,-2-38-245,0 0 1,0-1-1,1 1 0,1-1 1,0 1-1,0-1 0,4 11 1,3-1 132,2 1 0,0-2 0,1 1-1,0-1 1,2-1 0,0-1 0,1 0 0,1-1 0,0 0 0,2-1 0,22 15-1,-9-7 108,-23-16-188,1-1 0,0 1 0,-1-2 1,2 1-1,-1-1 0,1-1 0,0 1 1,11 2-1,-20-7-53,-1 0-1,1 1 1,-1-1 0,1 0 0,-1 0 0,1 0-1,-1 0 1,1 0 0,0 1 0,-1-1-1,1 0 1,-1 0 0,1-1 0,-1 1 0,1 0-1,-1 0 1,1 0 0,0 0 0,-1 0 0,1-1-1,-1 1 1,1 0 0,-1 0 0,1-1-1,-1 1 1,1 0 0,-1-1 0,0 1 0,1-1-1,-1 1 1,1 0 0,-1-1 0,0 1 0,1-1-1,-1 1 1,0-2 0,1 0-514,-1 0-1,0 0 1,0 0 0,0 0-1,0 0 1,-1 0 0,0-4 0,0-1-1931,0-2 86</inkml:trace>
</inkml:ink>
</file>

<file path=ppt/ink/ink4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0:32.23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5 3904,'6'-5'3530,"2"11"-2767,81 54 2234,-76-50-2840,-1 1 0,-1 0 0,0 0-1,18 26 1,2 12 524,-3 3 0,34 82 0,-6 17 940,-51-133-1390,-1 0 0,-1 1 0,0 0 0,-1 0-1,-1 0 1,-3 28 0,-2-16-64,-1-1 1,-2 0-1,-10 29 0,-38 86 225,40-107-344,6-16 211,0-1 0,-14 20 0,17-32-595,0 0 1,-1 0-1,0-1 0,0 1 1,-1-2-1,-11 10 0,4-5-1130</inkml:trace>
</inkml:ink>
</file>

<file path=ppt/ink/ink4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0:34.22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28 62 4736,'-7'3'1111,"5"-2"-542,0 0-1,1 0 1,-1-1 0,0 1-1,0-1 1,0 1 0,0-1-1,-3 0 1,21-9 3150,27-17-3529,-28 20-195,0 2 1,1 0-1,-1 1 0,1 0 0,0 1 0,17 1 0,-6-1 23,99 1 174,-58 3-122,26-2 714,-74-4 116,-11-2-1535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6:04.16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 67 11456,'-13'-17'4256,"13"14"-3297,8-10 2561,5 10-2368,5-5 96,12 0-768,9 1-256,15 2-128,7 2 64,4 3-96,2 3-5600,-3 2 3041,3-5-6433</inkml:trace>
</inkml:ink>
</file>

<file path=ppt/ink/ink4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0:34.58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 24 4480,'-7'-9'2372,"23"7"793,0 1-2297,60-6 1036,88 3 1,-154 4-1863,35 0-421,67 1 1887,-36 5-7336,-58-2 3055</inkml:trace>
</inkml:ink>
</file>

<file path=ppt/ink/ink4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0:35.60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21 21 3488,'-3'-6'460,"2"6"-359,1-1 0,-1 0 1,1 0-1,-1 0 0,1 0 0,-1 0 1,1 0-1,0 0 0,-1 0 0,1 0 1,0 1-1,0-1 0,0 0 0,0-2 0,4 88 6021,0 21-5630,-5-36 185,-11 81 0,8-127-418,2 0 1,1 0-1,0 1 0,5 29 0,-4-53-227,0 0 0,0 0-1,0 0 1,0 0 0,0 0-1,1 0 1,-1-1 0,0 1-1,1 0 1,-1 0 0,0 0-1,1-1 1,-1 1 0,1 0 0,0 0-1,0 0 1,0-1-7,-1 1 0,1-1 1,0 0-1,-1 0 0,1 0 1,0 0-1,-1 0 0,1 0 0,0 0 1,-1 0-1,1 0 0,-1-1 1,1 1-1,0 0 0,-1 0 0,1 0 1,0-1-1,-1 1 0,1 0 1,-1-1-1,1 1 0,-1-1 0,1 1 1,-1 0-1,1-1 0,0 0 1,83-77 480,-54 56-712,1 0 0,0 2 1,2 2-1,35-15 0,-64 31 148,0 0 0,0 1 0,1 0 0,-1 0 0,0 0 0,1 0 0,-1 0 1,6 1-1,-8 0 62,-1 0 0,0 0 1,0 0-1,0 0 0,0 1 1,0-1-1,1 0 0,-1 1 0,0-1 1,0 1-1,0-1 0,0 1 1,0-1-1,0 1 0,0 0 1,-1 0-1,1-1 0,0 1 1,0 0-1,0 0 0,-1 0 1,1 0-1,0 0 0,-1 0 0,1 0 1,-1 0-1,1 0 0,-1 0 1,0 0-1,1 0 0,-1 0 1,0 0-1,0 1 0,0-1 1,0 0-1,0 0 0,0 2 1,-1 9 260,-1-1 1,0 1-1,0-1 1,-6 15-1,-1 10 45,-37 142-166,42-149-3536,3-21 1579</inkml:trace>
</inkml:ink>
</file>

<file path=ppt/ink/ink4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0:36.04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562 3 3136,'-1'-1'130,"0"1"-1,1 0 1,-1-1 0,0 1-1,0 0 1,0 0 0,0 0-1,0 0 1,1 0 0,-1 0-1,0 0 1,0 0 0,0 0-1,0 0 1,0 0 0,1 0-1,-1 1 1,0-1 0,0 0-1,0 1 1,1-1 0,-1 0-1,-1 1 1,-23 14 1985,18-11-1785,-106 55 2915,-9 5-1429,40-20-1064,39-22-842,1 2-1,-42 32 0,68-42-2639,9 2 730</inkml:trace>
</inkml:ink>
</file>

<file path=ppt/ink/ink4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0:36.68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0 171 4064,'1'-1'5033,"6"-3"-2123,19-5-1442,29-8-1840,-55 17 421,234-59 964,-150 41-807,107-20 280,1 16 219,-178 21-585,-4 0 6,0 1 0,12 1 0,-19-1-77,-1 0 1,0 0-1,0 1 1,0-1-1,1 1 1,-1 0 0,0-1-1,0 1 1,0 0-1,0 0 1,0 1 0,0-1-1,-1 0 1,1 1-1,2 1 1,-4-3-138,1 1 1,-1-1 0,0 0-1,0 0 1,0 1 0,1-1-1,-1 0 1,0 1-1,0-1 1,0 0 0,0 1-1,0-1 1,1 0-1,-1 1 1,0-1 0,0 0-1,0 1 1,0-1-1,0 1 1,0-1 0,0 0-1,0 1 1,0-1 0,0 0-1,-1 1 1,1-1-1,0 0 1,0 1 0,0-1-1,0 0 1,0 1-1,-1-1 1,1 0 0,0 0-1,0 1 1,-1-1 0,1 0-1,0 0 1,0 1-1,-1-1 1,1 0 0,0 0-1,-1 1 1</inkml:trace>
</inkml:ink>
</file>

<file path=ppt/ink/ink4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0:38.85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2 221 3904,'0'0'1253,"-1"-1"-762,1-3-176,0 1 1,0 0 0,0 0-1,1-1 1,-1 1-1,1 0 1,0 0-1,-1 0 1,2 0 0,-1 0-1,0 0 1,1 0-1,-1 0 1,3-3-1,6-13 168,-4 4-187,0 2 0,2-1 1,-1 1-1,19-23 0,-21 30-292,0 1 1,0 0-1,0 0 0,1 0 0,0 0 0,0 1 0,0 0 1,0 1-1,1-1 0,0 1 0,-1 0 0,10-2 1,-13 4-6,0 1-1,-1-1 1,1 1 0,0-1 0,0 1 0,0 0 0,0 0 0,-1 0 0,1 1 0,0-1 0,0 1 0,0 0 0,-1-1 0,1 1-1,0 0 1,-1 0 0,1 1 0,-1-1 0,1 1 0,-1-1 0,0 1 0,0 0 0,0 0 0,1 0 0,-2 0 0,1 0 0,0 0 0,0 0-1,-1 1 1,1-1 0,1 4 0,1 4 50,0 0 0,0 0 1,-1 1-1,0-1 0,0 1 0,0 18 0,-1-11 46,-2 1 1,0-1-1,-1 0 1,-1 0-1,-1 0 1,-1 0-1,0 0 1,-1 0-1,-1-1 1,-13 28-1,5-19 269,-1 0-1,-1 0 1,-1-2 0,-2 0-1,-36 36 1,51-55-288,0-1 0,0 0 0,-1 0 0,0-1 0,0 0 0,0 1 0,-7 2 0,11-5-223,5 0-7,5-1-14,27-6-108,26-3 429,-19 6 126,-1 2 0,61 5 0,-71-2-195,-12-1-2433,1 1-4031,-12 1 3575</inkml:trace>
</inkml:ink>
</file>

<file path=ppt/ink/ink4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0:39.30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26 243 4992,'-4'3'2280,"4"-3"-2199,0 1 0,0-1 1,0 0-1,0 1 1,6 1 2347,10-2-937,-8-1-1190,1-1 0,0 0 0,-1-1 1,0 0-1,1 0 0,8-5 0,-13 5-222,0 0 0,0 1 0,-1-1-1,1-1 1,-1 1 0,1 0-1,-1-1 1,0 0 0,0 1 0,-1-1-1,1-1 1,-1 1 0,3-6 0,-2 2 1,-1 0 0,0-1 0,0 1 0,-1 0 0,0-1 0,0 1 0,-1 0 0,-1-14 0,0 17-115,1 0 0,-1 0-1,0 0 1,0 0 0,-1 0 0,1 0-1,-1 0 1,0 0 0,-1 0 0,1 1-1,-1-1 1,0 1 0,0 0-1,0-1 1,-5-3 0,7 7 9,0 1 0,0-1 0,0 1-1,-1-1 1,1 1 0,0-1 0,0 1 0,-1 0 0,1 0 0,0-1 0,-1 1 0,1 0-1,0 0 1,0 0 0,-1 0 0,1 1 0,0-1 0,-1 0 0,1 0 0,0 1 0,0-1-1,0 1 1,-1-1 0,1 1 0,-2 1 0,-1 0 39,0 1-1,0-1 1,1 1 0,-1 0 0,-5 6-1,0 4 124,0 0 1,2 1-1,-1 0 0,2 0 0,0 0 0,-8 30 0,11-34-9,0 0 0,1 1 1,0-1-1,0 1 0,1-1 0,1 1 0,0 0 0,2 15 0,-1-21-63,0 0-1,1 1 0,-1-1 0,1 0 0,0 0 1,1 0-1,-1 0 0,1 0 0,0 0 1,0-1-1,0 0 0,1 1 0,0-1 0,0 0 1,0-1-1,0 1 0,0-1 0,6 4 0,-2-3-1,1 0 0,-1 0 0,1-1-1,-1 0 1,1-1 0,12 2-1,2 0 10,30 0-1,-13-4 41,49-6 0,-52 1-262</inkml:trace>
</inkml:ink>
</file>

<file path=ppt/ink/ink4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1:34.11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258 431 1472,'-10'8'7599,"6"-11"-7620,-26-20 1109,28 22-1087,0 0 0,1 1 0,-1-1 0,0 0 0,0 1 1,0 0-1,1-1 0,-1 1 0,0 0 0,0 0 0,0 0 0,0 0 0,0 0 0,1 0 0,-1 1 0,0-1 0,-2 2 0,-29 12 52,28-11-50,-4 2-28,1-1 1,0 2-1,0-1 0,0 1 1,1 1-1,-13 13 0,17-17 6,0 0 0,1 0 0,0 1 0,0-1 0,0 1 0,0-1 0,1 1-1,-1 0 1,1-1 0,0 1 0,0 0 0,0 0 0,1 0 0,-1 0 0,1 0 0,0 0 0,0 0 0,0 0-1,2 4 1,-1 0 80,1-1 0,0 0 0,1 0 0,0 0 0,0-1-1,1 1 1,-1-1 0,7 9 0,-6-11 58,-1 0-1,0 0 1,1-1 0,0 1-1,0-1 1,0 0 0,0 0-1,1 0 1,-1-1 0,1 1 0,-1-1-1,10 2 1,-6-3 494,-8-6-65,-12-5-157,10 8-415,1 1-1,-1 0 1,0 0 0,0 0 0,-1 1-1,1-1 1,0 0 0,0 1 0,0-1-1,0 1 1,-1 0 0,1 0 0,0 0-1,0 0 1,0 0 0,-1 0 0,-2 1-1,1 1-24,1-1-1,-1 0 0,1 1 1,0 0-1,0 0 1,-1 0-1,1 0 0,0 0 1,-4 5-1,1-1-63,0 1 1,1-1-1,0 1 0,0 0 1,1 0-1,0 1 1,0-1-1,-4 14 0,4-8-60,1 0 0,1 0 1,-3 24-1,5-31 173,0-1 1,0 1 0,1 0 0,-1 0-1,1 0 1,0-1 0,1 1 0,-1 0-1,1-1 1,0 1 0,4 6 0,1-1 65,0-1 1,1 0 0,0-1 0,0 0 0,1 0-1,13 10 1,-17-15 3,0-1 0,0 1 0,0-1-1,1 0 1,-1 0 0,1-1 0,-1 0 0,1 0-1,0 0 1,0-1 0,0 0 0,0 0 0,0 0-1,12-1 1,-14 0-20,0-2 0,0 1 0,0 0 0,0-1 0,0 1 0,-1-1-1,1-1 1,0 1 0,-1 0 0,1-1 0,-1 1 0,0-1 0,5-6 0,6-7 94,17-25 0,-24 31-107,19-28-10,41-81 0,-60 103-83,8-16-187,1 1 382,-14 26-183,-1 1 0,1 0 0,0 0 0,0 0 0,1 0 0,-1 0 0,1 0 0,0 1 0,0-1 0,0 1 0,6-5 0,-8 7 19,0 1 1,-1 0-1,1 0 1,0-1-1,-1 1 1,1 0-1,0 0 1,-1 0 0,1 0-1,0 0 1,-1 0-1,1 0 1,0 1-1,0-1 1,-1 0-1,1 0 1,0 0-1,-1 1 1,1-1 0,-1 0-1,1 1 1,0-1-1,-1 0 1,1 1-1,-1-1 1,1 1-1,-1-1 1,1 1-1,-1-1 1,1 1 0,-1 0-1,0-1 1,1 2-1,2 1 0,-1 1-1,0-1 0,0 1 0,2 6 1,0 7 66,0-1 0,-1 1 0,-1 0 0,-1 0 1,0 0-1,-1 0 0,-1 0 0,-1 0 1,0 0-1,-6 20 0,6-31 66,1-1 0,-1 1 0,0-1 0,-1 0 0,1 0 1,-1 0-1,0 0 0,0 0 0,0-1 0,-1 1 0,0-1 0,-7 7 0,8-9-26,0 0 1,0 0-1,1 0 0,-1-1 0,0 0 0,-1 1 0,1-1 0,0 0 0,0-1 0,0 1 0,-1 0 0,1-1 1,0 0-1,0 0 0,-1 0 0,1 0 0,0 0 0,-1-1 0,1 1 0,0-1 0,0 0 0,0 0 0,-4-2 1,2 1-152,1 0 0,0 0 0,0-1 0,0 1 0,0-1 0,1 0 0,-5-4 0,5 5-505,4 4 55,5 6 255,-2-6 269,0 0 0,0 0 1,1 0-1,-1 0 0,1 0 1,-1-1-1,1 0 0,0 0 1,-1 0-1,1-1 0,0 0 1,5 0-1,2 0 44,-1-1-1,0 0 0,1-1 1,10-4-1,-2 0-4,-1-1 0,-1-1 0,1-1-1,-1-1 1,-1 0 0,0-2 0,0 0 0,21-20 0,-10 6 74,-2-2 0,-1-1-1,35-51 1,-53 71-88,0-1 47,0-1 0,0 0 0,-1 0 0,0-1 0,7-21 1,-8 15-80,-1 0 1,3-30 0,-7 43-49,1 0-1,-1 0 0,0-1 0,0 1 0,-1 0 0,0 0 0,1 0 1,-2 0-1,1 0 0,-1 0 0,1 0 0,-1 0 0,-1 0 0,-3-5 1,6 9 23,0 1-1,-1 0 1,1-1 0,0 1 0,0 0 0,-1 0 0,1-1 0,0 1 0,-1 0 0,1 0 0,-1 0 0,1-1 0,0 1 0,-1 0 0,1 0 0,-1 0 0,1 0 0,0 0 0,-1 0 0,1 0 0,-1 0 0,1 0-1,-1 0 1,1 0 0,0 0 0,-1 0 0,1 0 0,-1 1 0,1-1 0,0 0 0,-1 0 0,1 0 0,0 0 0,-1 1 0,1-1 0,0 0 0,-1 0 0,1 1 0,0-1 0,-1 0 0,1 1 0,0-1 0,0 0-1,-1 1 1,1-1 0,0 0 0,0 1 0,0-1 0,0 1 0,-1 0 0,-9 22-675,10-23 682,-5 14-117,2 0 0,-1 0 0,2 0 0,0 0 0,1 0 0,0 25 0,15 84 272,-6-67-6,21 113 661,-24-139-362,-3-20 263,0 0-1,-1 18 1,-1-28-674,0 0 0,0 0 0,0 0 0,0 0 0,0 0 0,0 0 0,0 0 0,0 0 0,0 0 0,0 0 0,0 0 0,0 0 0,0 0 0,0 0 0,0 0 0,-1 0 0,1 0 0,0 0 0,0 0 0,0 0-1,0 0 1,0 0 0,0 0 0,0 0 0,0 0 0,0 0 0,0 0 0,0 0 0,0 0 0,0 0 0,0 0 0,0 0 0,-1 0 0,1 0 0,0 0 0,0 0 0,0 0 0,0 0 0,0 0 0,0 1 0,0-1 0,0 0 0,0 0 0,0 0 0,0 0 0,0 0 0,0 0 0,0 0 0,0 0-1,0 0 1,0 0 0,0 0 0,0 0 0,0 0 0,0 0 0,0 0 0,0 1 0,0-1 0,-6-12 333,-35-78-1137,-27-58-55,55 124 625,-1 1 0,-1 0 0,-1 2 1,-20-22-1,34 40 80,0 0-1,-1 1 1,1-1-1,0 0 1,-3-6 0,5 9 115,0 0 0,0 0 0,0-1 1,0 1-1,0 0 0,0-1 0,0 1 1,0 0-1,0 0 0,0-1 0,0 1 1,0 0-1,0-1 0,0 1 0,0 0 1,0-1-1,0 1 0,0 0 0,0 0 1,0-1-1,0 1 0,0 0 0,0 0 1,0-1-1,1 1 0,-1 0 1,0 0-1,0-1 0,0 1 0,1 0 1,0-1-15,0 1 0,0 0 1,0 0-1,0-1 0,0 1 1,0 0-1,0 0 0,0 0 1,0 0-1,0 0 0,0 1 1,0-1-1,-1 0 0,3 1 1,-1-1 15,143 38-204,84 16 636,-188-49 37,0-1 0,56-2 0,-95-2-123,-3 0-316,1 0 0,-1 0 0,1 0 0,-1 0 0,1 0 0,-1 0 0,1 1 0,-1-1 0,1 0 0,-1 0 0,1 0-1,-1 1 1,1-1 0,-1 0 0,1 1 0,0-1 0,-1 0 0,1 1 0,-1-1 0,1 0 0,0 1 0,-1-1 0,1 1 0,0 0 0,-5 4-3,-15 14-3,1 0 1,-22 31-1,30-36 32,-13 18-58,-33 57 1,56-88 46,0 0 1,1 1 0,-1-1-1,0 0 1,1 0 0,0 0-1,-1 1 1,1-1-1,0 0 1,-1 1 0,1-1-1,0 0 1,0 1 0,0-1-1,0 0 1,1 1 0,-1-1-1,0 0 1,0 1 0,1 1-1,0-3 10,0 1 1,-1-1-1,1 1 0,-1-1 0,1 1 0,0-1 0,-1 0 0,1 1 0,0-1 1,0 0-1,-1 1 0,1-1 0,0 0 0,0 0 0,-1 0 0,1 0 0,0 0 1,0 0-1,-1 0 0,1 0 0,0 0 0,0 0 0,0 0 0,-1 0 0,1 0 0,0-1 1,-1 1-1,1 0 0,0-1 0,0 1 0,-1 0 0,1-1 0,0 1 0,0-1 1,7-4 138,0 0 0,0 0 0,-1-1 1,0 0-1,13-13 0,26-40 131,1-1-767,-37 51 160,-10 9 289,0 0 0,1 0 0,-1 0 0,0 0 0,0 0 0,0 0 0,0-1 0,0 1 0,1 0 0,-1 0 0,0 0 0,0 0 0,0 0 0,0 0 0,1 0 0,-1 0 0,0 0 0,0 0 0,0 0 0,0 0 0,1 0 0,-1 0 0,0 0 0,0 0 0,0 1 0,0-1 0,1 0 0,-1 0 0,0 0 0,0 0 0,0 0 0,0 0 0,1 2-54,0 0 1,-1 0-1,0 0 1,1-1-1,-1 1 1,0 0-1,0 0 1,0 0-1,0 2 1,0 4 52,1 0 1,-1 0-1,2 0 1,-1-1-1,1 1 1,0 0-1,1-1 1,0 0-1,0 1 1,0-1-1,1 0 1,0-1-1,5 8 1,-7-13 53,0 1 0,0-1 1,0 1-1,0-1 0,0 0 0,0 0 0,0 0 1,1 0-1,-1 0 0,0 0 0,1-1 0,-1 1 1,1-1-1,-1 1 0,0-1 0,1 0 0,-1 0 1,1 0-1,-1 0 0,1-1 0,-1 1 1,0-1-1,5-1 0,-1 1 16,-1-2 0,1 1 1,-1 0-1,0-1 0,1 0 0,-1 0 1,0-1-1,-1 0 0,6-4 0,3-8 119,-2 0-1,1 0 1,-2-1 0,12-26-1,-22 43-172,20-43 132,-1-1-1,-3 0 0,11-48 1,16-137-337,-43 226 138,3-34-188,-3 35 169,0 0-1,0 0 0,0-1 0,0 1 0,0 0 1,-1 0-1,1 0 0,-1-1 0,1 1 1,-1 0-1,0 0 0,-2-3 0,3 5 76,0 0 0,0 0-1,0 0 1,0-1 0,0 1 0,0 0-1,-1 0 1,1 0 0,0 0 0,0 0-1,0 0 1,0 0 0,0 0-1,0 0 1,-1 0 0,1 0 0,0 0-1,0 0 1,0 0 0,0 0 0,0 0-1,0 0 1,-1 0 0,1 0 0,0 0-1,0 0 1,0 0 0,0 0 0,0 0-1,-1 0 1,1 0 0,0 0-1,0 0 1,0 0 0,0 0 0,0 0-1,0 0 1,0 1 0,-1-1 0,1 0-1,0 0 1,0 0 0,0 0 0,0 0-1,0 0 1,0 0 0,0 0 0,0 1-1,0-1 1,0 0 0,0 0-1,0 0 1,-3 5-140,1 0-1,0 0 0,0 1 0,-2 6 1,-1 5-51,-19 91-905,19-82 916,2-5 287,0 1 1,2-1-1,0 1 1,1-1-1,2 1 1,0-1-1,1 1 1,1-1-1,1 0 1,1 0-1,1 0 1,0-1-1,17 30 1,-24-50-52,0 1-1,0-1 1,1 1 0,-1-1 0,0 1 0,0-1-1,1 1 1,-1-1 0,1 1 0,-1-1-1,0 0 1,1 1 0,-1-1 0,1 0-1,-1 1 1,1-1 0,-1 0 0,1 1-1,-1-1 1,2 0 0,-2 0-22,0 0 1,1 0-1,-1 0 0,1 0 1,-1 0-1,0 0 0,1-1 1,-1 1-1,0 0 0,1 0 1,-1 0-1,0-1 0,1 1 1,-1 0-1,0-1 0,1 1 1,-1 0-1,0 0 0,0-1 1,1 1-1,-1-1 0,10-24 461,-10 24-455,8-24 99,-2 8-310,-1 0 1,-1 0-1,-1 0 1,3-32-1,-6 48-160,10 15-528,-7-11 848,0 1 0,0-1 1,0 0-1,1 0 1,-1-1-1,1 1 0,0 0 1,-1-1-1,1 0 1,0 0-1,0 0 1,1-1-1,-1 1 0,0-1 1,1 0-1,-1 0 1,0-1-1,8 1 0,6-1 132,-1 0-1,1-1 1,20-5 0,-35 6-98,25-5 145,-1 0 1,0-2 0,0-1-1,-1-1 1,0-2 0,-1 0-1,29-18 1,-45 23-112,0 0-1,0-1 1,0-1 0,-1 1 0,0-1-1,-1-1 1,0 1 0,0-1 0,0-1-1,-1 1 1,-1-1 0,0 0 0,0 0-1,-1-1 1,0 1 0,2-15 0,-1 7 6,1-2-23,-2 0-1,0-1 0,-1 1 0,-1-1 1,0-24-1,-8 5-203,5 37 114,0 0 0,0 0 0,0 0 1,0 0-1,-1 0 0,1 1 0,-1-1 0,1 0 1,-1 1-1,-3-4 0,5 5 37,-1 1 0,1 0 0,-1-1 0,1 1 0,-1 0 0,0-1 0,1 1 0,-1 0 0,1 0 0,-1-1 0,0 1 0,1 0 0,-1 0 0,1 0 0,-1 0 0,0 0 0,1 0 0,-1 0 0,0 0 0,1 0 0,-1 0 0,1 0 0,-1 0 0,0 1 0,1-1-1,-2 0 1,-11 9-351,12-8 309,-4 5-68,0 0 0,0-1 0,0 2 0,0-1 0,-6 13 1,7-12 43,-24 41-253,-26 62-1,46-90 333,1 0-1,1 1 1,0 0 0,2 0-1,0 0 1,-1 27 0,5-22 12,0 0 0,6 32 0,-4-44 39,1-1 0,0 1 0,1-1 0,1 0 0,0 0 0,7 12 0,-9-21 43,-1 0-1,1 0 0,0 0 1,6 6-1,-8-9-27,0 0 0,0 0 0,1 0 0,-1 0 0,0 0 1,1 0-1,-1 0 0,0-1 0,1 1 0,-1 0 0,1-1 0,-1 1 0,1-1 0,0 0 0,-1 1 1,1-1-1,-1 0 0,3 0 0,-1-1 23,1 0 1,-1 0-1,0 0 0,0 0 1,0 0-1,0-1 0,-1 1 1,1-1-1,0 0 0,-1 0 1,1 0-1,-1 0 0,1-1 1,2-3-1,4-6 96,-1 1 1,8-15-1,-3 4-152,36-38-1207,-49 60 1172,0-1 1,0 1-1,0 0 1,0 0 0,0 0-1,0 0 1,0 0 0,0 0-1,0 0 1,0 0 0,0 0-1,0-1 1,0 1 0,0 0-1,1 0 1,-1 0-1,0 0 1,0 0 0,0 0-1,0 0 1,0 0 0,0 0-1,0 0 1,0 0 0,0 0-1,1 0 1,-1 0 0,0 0-1,0 0 1,0 0-1,0 0 1,0 0 0,0 0-1,0 0 1,1 0 0,-1 0-1,0 0 1,0 0 0,0 0-1,0 0 1,0 0 0,0 0-1,0 0 1,1 0 0,2 7-342,3 13-47,3 45 77,-6-41 349,1 1 0,0-1 0,11 30 0,-13-49 19,0-1-1,0 1 1,1-1 0,-1 0-1,1 1 1,3 3 0,-5-7-17,0 0 0,0 0 0,0 0 0,0 0 0,0 0 1,0 0-1,0 0 0,0-1 0,0 1 0,1 0 0,-1-1 0,0 1 0,0-1 0,1 1 1,-1-1-1,0 0 0,0 1 0,1-1 0,-1 0 0,0 0 0,1 0 0,-1 0 0,0 0 1,1-1-1,-1 1 0,3-1 0,1-1 88,0-1 0,0 1 0,0-1 0,0 0 0,-1-1 0,1 1 0,5-7 0,29-35 282,-27 31-300,30-39 176,30-33 3,-56 69-644,1 0 0,32-24 1,-41 37-154,-5 8 273,-5 16 167,1-15 73,-3 12 89,-11 27-1,2-7-46,-26 71 134,31-90-34,-1 0 0,0-1 0,-21 28 0,28-41-24,-1-1 1,0 0-1,0 0 1,0 0-1,-1-1 0,-5 5 1,8-7-101,0 1 0,1-1 0,-1 0 0,0 1 0,1-1 0,-1 0 0,0 1 0,1-1 0,-1 0 0,0 0 0,0 0 0,1 0 0,-1 1 0,0-1 0,0 0 0,1-1 0,-1 1 0,0 0 0,0 0 0,1 0 0,-1 0-1,0 0 1,1-1 0,-1 1 0,0 0 0,1-1 0,-1 1 0,0 0 0,1-1 0,-1 1 0,1-1 0,-1 1 0,0-1 0,1 1 0,-1-1 0,1 0 0,0 1 0,-1-1 0,1 0 0,-1 1 0,1-1 0,0 0 0,0 1 0,-1-1 0,1-1 0,0 0-27,-1 1 1,1 0-1,0-1 0,0 1 0,0 0 0,0-1 1,0 1-1,0-1 0,0 1 0,0 0 0,1-1 1,-1 1-1,0-1 0,1 1 0,-1 0 1,1 0-1,0-1 0,-1 1 0,1 0 0,0 0 1,0 0-1,0 0 0,0 0 0,0 0 0,0 0 1,0 0-1,0 0 0,0 0 0,0 0 0,0 1 1,1-1-1,1 0 0,4-3-163,1 0 0,1 1 0,16-4 0,8 0 69,0 2 1,48-1-1,21-4 28,-96 10 141,0-2 0,-1 1 0,1 0 0,-1-1 0,0 0 0,0-1 0,0 1 0,0-1 0,0 0 0,0 0 0,0 0 0,-1-1 0,0 1 0,7-9 0,-4 3 40,0 0 1,-1 0 0,-1-1 0,1 0 0,-2 0 0,6-16 0,44-144 391,-14-26-17,14-126-1652,-51 300 847,-2 16-453,-3 13 469,-4 16 124,-18 118-24,-12 53 126,15-106 178,-42 206 968,63-288-626,4-10-70,9-20 138,-3 4-329,-6 13-236,0 1 0,1-1 0,-1 1 0,2 0-1,-1 0 1,1 1 0,-1-1 0,2 1-1,-1 1 1,0-1 0,9-3 0,-13 7 33,0 0 0,1 1 1,-1-1-1,1 1 0,-1 0 0,1 0 1,-1 0-1,1 0 0,-1 0 0,1 0 1,-1 1-1,1-1 0,-1 1 0,1 0 1,-1 0-1,0 0 0,1 0 0,-1 0 1,0 0-1,0 1 0,0-1 0,0 1 1,2 1-1,7 7-5,0 0 1,17 23-1,-11-13 121,4 3-54,51 61-639,-53-59 114</inkml:trace>
</inkml:ink>
</file>

<file path=ppt/ink/ink4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1:34.47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80 17 5888,'-67'-17'2688,"54"22"-2336</inkml:trace>
</inkml:ink>
</file>

<file path=ppt/ink/ink4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1:36.45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60 28 2720,'0'0'891,"-19"0"3268,18 0-4090,1 0 0,-1 0 0,1-1 0,0 1 0,-1 0 0,1 0 0,0 0 0,-1 0 0,1 0 0,0 0 0,-1-1 0,1 1 0,0 0 0,-1 0 0,1-1 0,0 1 0,-1 0 0,1 0 0,0-1 0,0 1 0,-1 0-1,1-1 1,0 1 0,0 0 0,0-1 0,7-3 559,23-2-741,-26 6 184,14-3-37,6-1-94,29 0 0,-46 3 35,-1 1-1,0 1 1,0-1-1,1 1 1,-1 0-1,0 1 0,0-1 1,0 1-1,11 5 1,-16-6 53,0-1 0,0 1 0,0 0 0,0-1 0,0 1 0,-1 0 0,1-1 0,0 1 0,-1 0 0,1 0 0,0 0 1,-1 0-1,1 0 0,-1-1 0,1 1 0,-1 0 0,0 0 0,1 0 0,-1 0 0,0 0 0,0 0 0,0 0 0,0 1 0,1-1 0,-1 0 1,-1 0-1,1 0 0,0 0 0,0 0 0,0 0 0,-1 0 0,1 0 0,0 0 0,-1 0 0,1 0 0,-1 0 0,1-1 0,-1 1 0,0 1 1,-2 2 59,1 0 0,-1 0 0,0-1 1,0 1-1,-1-1 0,1 0 1,-5 4-1,-30 18 283,15-10-223,-28 24 0,49-38-153,0 1-1,0-1 1,1 1 0,-1 0 0,1 0 0,-1 0 0,1-1 0,0 1 0,0 1 0,0-1-1,0 0 1,0 0 0,0 0 0,1 0 0,-1 1 0,1-1 0,-1 5 0,1-4-21,1 0 1,-1 0-1,1 0 1,-1-1-1,1 1 1,0 0 0,1 0-1,-1 0 1,0-1-1,1 1 1,-1-1-1,1 1 1,3 3 0,83 89-302,-35-40 376,-49-51-6,0 1 1,0 0-1,-1-1 0,1 1 0,-1 1 0,0-1 0,0 0 1,-1 1-1,3 8 0,-4-12-7,-1 0 0,0 0 0,0 0 0,0 1 0,0-1 1,0 0-1,0 0 0,0 0 0,0 0 0,-1 0 0,0 0 0,1 1 0,-1-1 0,0 0 0,0 0 1,0-1-1,0 1 0,0 0 0,0 0 0,0 0 0,-1-1 0,1 1 0,-1-1 0,1 1 0,-1-1 1,0 1-1,0-1 0,1 0 0,-4 1 0,-2 2 67,-1 0-1,1-1 1,-1 0 0,0 0 0,0-1-1,0 0 1,0-1 0,0 1-1,-1-2 1,-12 1 0,0-2 136,1-1 0,-1-1-1,-20-6 1,36 8-195,1 0-1,0 0 1,-1-1 0,1 0-1,-6-3 1,8 4-55,1 0 0,-1 0 0,1 0 0,0 0 0,-1-1 0,1 1 0,0 0 0,0-1 0,0 1 0,0 0 0,0-1 0,0 1 0,0-1 0,0 0 0,0-2 0,1 3-7,0 1 0,0-1 1,0 0-1,0 1 0,0-1 1,0 0-1,0 0 1,0 1-1,0-1 0,0 0 1,1 1-1,-1-1 1,0 0-1,1 1 0,-1-1 1,0 0-1,1 1 1,-1-1-1,1 1 0,-1-1 1,1 1-1,-1-1 0,1 1 1,0-1-1,-1 1 1,2-1-1,20-11-278,-20 12 284,30-12-131,35-7 1,-1 1-21,-12-3 298,-1-2 0,91-54 0,31-38 388,-168 110-471,0 0 1,-1 0-1,0-1 1,0 0-1,-1 0 1,7-9 0,-10 12-11,-1 1 1,1-1 0,0 0-1,-1 0 1,0 0 0,2-5-1,-3 7-29,0 0-1,0 0 0,0-1 1,0 1-1,0 0 0,0 0 0,0 0 1,0 0-1,0-1 0,-1 1 0,1 0 1,0 0-1,-1 0 0,1 0 1,-1 0-1,1 0 0,-1 0 0,0 0 1,0 0-1,1 0 0,-1 0 1,-1 0-1,0-2-76,-1 1 1,1 0 0,-1 0-1,0 0 1,1 0 0,-1 1-1,0-1 1,0 1-1,0-1 1,0 1 0,-1 0-1,1 0 1,0 1 0,0-1-1,-6 0 1,4 1-12,1 1 0,-1-1 0,0 1 0,0 0 0,1 0 0,-1 0 0,0 0 0,1 1 0,0 0 0,-5 2 0,1 1-21,1-1-1,0 1 1,1 0-1,-1 1 1,1-1-1,0 1 1,0 1-1,1-1 1,-1 1-1,1 0 1,1 0-1,-6 10 1,6-6 44,1-1 0,-1 1 0,2 0 1,-1 0-1,2 0 0,-1 0 1,1 16-1,1-21 76,1 0 0,-1 0 0,1-1-1,0 1 1,1 0 0,3 11 0,-3-14 1,-1 0 0,1 0 1,0 0-1,-1-1 0,1 1 0,0 0 1,1-1-1,-1 0 0,0 1 0,1-1 1,-1 0-1,1 0 0,4 2 0,-2-1 51,1-1 0,-1 0 0,1 0 0,0-1 0,-1 1 0,1-1 0,0 0 0,0-1 0,8 1 0,0-2 133,0 0 0,25-6 0,-19 3-86,0-2 1,-1-1-1,0 0 1,0-2-1,22-12 0,-3-3-42,46-38-1,79-65-853,-148 117 393,-15 10 376,1 0-1,-1 0 1,0 0 0,0-1 0,1 1 0,-1 0 0,0 0-1,0 0 1,1 0 0,-1 0 0,0 0 0,1 0 0,-1 0-1,0 0 1,0 0 0,1 0 0,-1 0 0,0 0 0,1 0-1,-1 0 1,0 0 0,0 0 0,1 0 0,-1 0 0,0 1 0,0-1-1,1 0 1,-1 0 0,0 0 0,0 0 0,1 1 0,-1-1-1,0 0 1,0 0 0,0 0 0,1 1 0,-1-1 0,0 0-1,0 0 1,0 1 0,0-1 0,0 0 0,0 0 0,0 1-1,1-1 1,-1 0 0,0 1 0,0-1 0,0 0 0,0 0-1,0 1 1,0-1 0,0 0 0,0 0 0,-1 1 0,-9 105-194,10-90 208,1-1 0,0 1 0,1-1 0,6 26 0,-7-37 21,0 0-1,1 0 0,-1 0 0,1 0 0,0-1 0,0 1 0,0-1 1,0 1-1,0-1 0,1 0 0,0 0 0,-1 0 0,1 0 0,0 0 0,1-1 1,-1 1-1,0-1 0,1 0 0,-1 0 0,1 0 0,0 0 0,-1-1 0,8 2 1,-5-2 64,1 0-1,-1-1 1,1 0 0,-1 0 0,1-1 0,-1 0 0,0 0 0,1 0 0,7-4 0,5-1 148,30-16-1,-21 7-196,36-27-1,-16 9-61,-48 33-3,0-1 0,1 1 0,-1 0 1,0 0-1,1-1 0,-1 1 0,1 0 0,-1-1 1,0 1-1,1 0 0,-1 0 0,1 0 0,-1-1 1,1 1-1,-1 0 0,0 0 0,1 0 0,-1 0 1,1 0-1,-1 0 0,1 0 0,-1 0 0,1 0 1,-1 0-1,1 0 0,0 1 0,-1-1 0,0 1-1,0 0 1,0-1-1,0 1 0,0 0 1,0 0-1,0-1 1,-1 1-1,1 0 1,0-1-1,0 1 0,-1 0 1,1-1-1,0 1 1,-1 0-1,-20 33-209,19-31 223,-7 8-31,2 1-1,0 0 1,0 0 0,1 1-1,0 0 1,1 0 0,1 1-1,0-1 1,-2 16 0,6-27 52,-1 1 1,1-1-1,0 1 1,0-1-1,1 0 1,-1 1-1,0-1 1,1 0-1,-1 0 1,1 1-1,0-1 1,0 0-1,0 0 1,0 0-1,0 0 1,0 0-1,0 0 1,1 0-1,-1 0 1,1 0-1,-1 0 1,1-1-1,3 3 1,-2-2 27,0 0 0,1-1 0,0 1 0,-1-1 0,1 1 0,0-1 1,0 0-1,-1-1 0,1 1 0,0-1 0,0 1 0,0-1 0,7-1 1,0 0 30,0 0 1,0-1-1,15-5 1,-22 6-40,1-1 1,0 0-1,-1 0 1,0-1-1,1 1 0,-1-1 1,0 0-1,0 0 1,0 0-1,4-6 1,-1 1 9,-1-1 1,0 0 0,-1 0 0,0 0 0,-1-1-1,0 0 1,0 0 0,-1 0 0,0 0 0,-1 0-1,0 0 1,-1-1 0,0 1 0,0-1 0,-1 1 0,-1-1-1,0 1 1,0-1 0,-1 1 0,0-1 0,-7-16-1,7 22-68,0 1-1,0 0 0,0 0 0,-1 0 0,0 1 0,0-1 0,0 1 0,0 0 0,0-1 0,-1 1 1,1 0-1,-1 1 0,0-1 0,0 1 0,0 0 0,0 0 0,0 0 0,-1 0 0,1 1 0,-6-2 1,2 2-3,1-1 1,0 1-1,-1 1 1,1-1 0,0 1-1,-1 1 1,1-1-1,0 1 1,-1 0 0,1 1-1,0 0 1,-8 3 0,12-4-73,1 0 1,-1 0-1,1 0 1,0 1-1,0-1 1,0 1-1,0-1 1,0 1-1,0 0 1,0-1-1,0 1 1,0 0-1,1 0 1,-1 0-1,1 1 1,0-1 0,-1 0-1,1 1 1,0-1-1,0 0 1,1 1-1,-1-1 1,0 1-1,1-1 1,0 1-1,-1 0 1,1-1-1,1 6 1,1 19-1556</inkml:trace>
</inkml:ink>
</file>

<file path=ppt/ink/ink4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1:37.75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213 479 3712,'0'-1'70,"0"1"1,0 0 0,0-1-1,0 1 1,0-1-1,0 1 1,0 0-1,0-1 1,-1 1-1,1 0 1,0-1 0,0 1-1,0 0 1,0-1-1,-1 1 1,1 0-1,0 0 1,0-1-1,0 1 1,-1 0-1,1 0 1,0-1 0,-1 1-1,1 0 1,0 0-1,-1 0 1,1-1-1,0 1 1,-1 0-1,-13 0 1410,10 1-1183,0 0 0,0 0 1,0 0-1,-6 4 0,0 2-123,0 0 0,0 0 0,1 1 0,1 0 0,-1 1 0,1 0 0,1 0 0,-8 12 0,-4 9-152,-22 46 1,37-67-14,0-1 0,1 1 0,-3 11 0,5-18 29,0 1 0,1-1-1,0 0 1,-1 0 0,1 0-1,0 0 1,0 1-1,0-1 1,0 0 0,1 0-1,-1 0 1,0 1 0,1-1-1,0 0 1,-1 0 0,1 0-1,0 0 1,0 0-1,0 0 1,2 2 0,-2-3-8,0 0 0,0 0 0,1 0 0,-1-1 0,0 1 1,0 0-1,1 0 0,-1-1 0,0 1 0,1-1 0,-1 1 0,1-1 0,-1 1 1,1-1-1,-1 0 0,1 0 0,-1 0 0,1 0 0,-1 0 0,1 0 1,-1 0-1,0-1 0,1 1 0,-1 0 0,1-1 0,-1 1 0,3-2 1,3-1 72,0-1 1,-1 0-1,1 0 1,5-6 0,-10 9-90,9-7 120,0-2 0,-1 0 0,1 0 0,-2-1 0,0 0 0,0 0 0,13-24 0,-19 29-87,0 0 0,0 0 0,-1 0 0,1 0 1,-2-1-1,1 1 0,-1-1 0,1 0 0,-2 1 1,1-1-1,-1 0 0,0 1 0,-1-1 0,1 0 1,-1 1-1,-1-1 0,1 0 0,-1 1 0,-4-9 1,5 12-90,-1 0 0,0 0 0,-1 0 0,1 0 0,0 1 0,-1-1 0,1 1 0,-1 0 0,0 0 0,0 0 0,0 0 1,0 0-1,0 0 0,0 1 0,-7-3 0,7 3-1,0 0 0,0 0 0,0 1 0,0-1 0,-1 1 0,1-1 0,0 1 0,0 0 0,-1 0 0,1 1 0,0-1-1,0 0 1,0 1 0,-1 0 0,1 0 0,0 0 0,-3 2 0,122-65 481,-110 59-422,113-72 403,-97 59-357,0-1 0,-1 0-1,21-24 1,-9 4-53,-2-2 0,36-57 0,-58 80-148,18-20 1,-27 36 121,1-1 1,-1 1 0,0-1 0,1 1 0,-1-1-1,0 1 1,1-1 0,-1 1 0,1-1 0,-1 1 0,1 0-1,-1-1 1,1 1 0,-1 0 0,1-1 0,-1 1-1,1 0 1,0 0 0,-1 0 0,1-1 0,-1 1 0,1 0-1,0 0 1,-1 0 0,1 0 0,0 0 0,0 0-1,0 1-8,0 0 1,-1 0-1,1 0 0,-1 0 0,1 0 0,-1 0 0,0 0 0,1 0 0,-1 0 0,0 0 1,0 0-1,1 0 0,-1 1 0,0-1 0,0 0 0,0 0 0,0 0 0,0 0 0,-1 0 0,1 1 1,-8 56-67,-2 0 0,-27 83 1,-74 194 480,81-260-188,-3-1 1,-62 99-1,92-169-186,-5 9 302,0 0 0,-1 0 0,0-1 1,-1 0-1,-16 15 0,25-27-292,0 1 1,0 0-1,1-1 0,-1 1 0,0 0 1,0-1-1,0 1 0,0-1 0,0 1 1,0-1-1,0 0 0,0 1 0,0-1 1,0 0-1,0 0 0,0 0 0,0 1 1,0-1-1,0 0 0,0-1 0,0 1 1,0 0-1,0 0 0,0 0 0,0 0 1,0-1-1,0 1 0,0-1 0,0 1 1,0 0-1,0-1 0,0 0 0,1 1 1,-1-1-1,0 1 0,0-1 0,0 0 1,1 0-1,-1 1 0,0-1 0,1 0 1,-1 0-1,1 0 0,-1 0 0,1 0 1,-1 0-1,1 0 0,0 0 0,0 0 1,-1 0-1,1 0 0,0 0 0,0 0 1,0 0-1,0 0 0,0 0 0,0 0 1,0 0-1,0 0 0,1 0 0,-1 0 1,0 0-1,1-1 0,2-8-38,1-1 0,0 2 0,0-1 0,1 0 0,0 1 0,1 0 1,0 0-1,1 1 0,0-1 0,0 1 0,0 1 0,1-1 0,9-5 0,12-9-64,0 2 0,50-25 0,-52 31-312,0 2-1,52-17 1,-59 24-971,0 0 0,33-2 0,1 6-838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6:14.12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0 195 2144,'2'-18'15288,"5"33"-13369,2 4-1724,6 30 490,3 0 1,1-2-1,42 73 0,-51-103-597,155 292 1547,-164-308-1438,3-7 22,0-1-115,-2-1 0,1 1-1,-1-1 1,1-8 0,1-1-15,7-21 51,1 1 1,30-62-1,-31 78-81,23-44 394,32-90 1,18-120-2801,-75 241-2528,-5 25 2699</inkml:trace>
</inkml:ink>
</file>

<file path=ppt/ink/ink4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1:40.43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77 98 3136,'-23'0'1792,"40"5"343,-9-2-1980,0 0 1,1-1-1,13 2 1,-4-4 153,0-1-1,0-1 1,1 0-1,-1-2 1,-1 0-1,21-8 1,-33 11-191,0-1 0,-1 0 0,1-1 0,-1 1 1,1-1-1,-1 1 0,0-1 0,6-6 0,-9 8-89,0 0 0,0 0 0,0 0 0,0 0-1,-1 0 1,1-1 0,0 1 0,0 0 0,-1 0 0,1-1 0,-1 1 0,1 0-1,-1-1 1,1 1 0,-1-1 0,0 1 0,0-1 0,0 1 0,0 0 0,0-1-1,0 1 1,0-1 0,0 1 0,0-1 0,-1 1 0,1 0 0,-1-1 0,1 1-1,-1 0 1,1-1 0,-1 1 0,-1-2 0,1 1-41,-1 1 1,1 0-1,0 0 1,0 0-1,-1 0 0,1 0 1,-1 0-1,1 0 0,-1 0 1,1 1-1,-1-1 1,1 0-1,-1 1 0,0-1 1,1 1-1,-1 0 0,0-1 1,-2 1-1,-1 0-44,-2-1-40,0 0 0,0 1 1,0 0-1,0 0 0,0 1 1,-8 1-1,10-1 24,-6 1 22,1 1-1,0 0 1,0 0-1,1 1 1,-1 0-1,1 0 1,-1 1-1,1 1 1,1-1-1,-1 1 1,1 1-1,0 0 1,0 0-1,1 0 1,0 1-1,-10 15 0,10-12 62,-1 2 0,2-1 0,0 1-1,0 0 1,1 0 0,1 0-1,0 1 1,1 0 0,0-1-1,1 1 1,0 25 0,2-33 42,0-1 1,1 1 0,0 0-1,0-1 1,0 1-1,1-1 1,0 1 0,0-1-1,0 0 1,1 1-1,0-1 1,0 0 0,7 8-1,-8-10 16,1 0-1,0 0 0,0 0 1,0 0-1,1-1 1,-1 0-1,0 1 0,1-1 1,0-1-1,-1 1 1,1 0-1,0-1 0,0 0 1,0 0-1,0 0 0,0 0 1,0-1-1,0 0 1,0 1-1,7-2 0,0-1 37,0 0 0,0-1-1,0-1 1,0 1-1,-1-2 1,1 1 0,-1-2-1,0 1 1,0-1 0,8-8-1,15-12 117,39-41 1,-61 56-205,21-21-166,1 1-1,1 2 1,69-44 0,-98 70 52,0 0 0,0 1 0,1-1 0,6-1 0,-12 4 96,1 0-1,-1-1 0,1 1 1,-1 0-1,1 0 0,0 0 1,-1 0-1,1 0 0,0-1 1,-1 1-1,1 0 0,0 0 1,-1 0-1,1 1 0,-1-1 1,1 0-1,0 0 0,-1 0 1,1 0-1,0 1 1,-1-1-1,1 0 0,-1 0 1,1 1-1,-1-1 0,1 1 1,-1-1-1,1 0 0,-1 1 1,1-1-1,-1 1 0,1-1 1,-1 1-1,0-1 0,1 1 1,-1-1-1,0 1 0,0 0 1,1-1-1,-1 1 0,0-1 1,0 1-1,0 0 1,0-1-1,0 1 0,0 0 1,0-1-1,0 2 0,-1 8 60,0 1 0,-1-1 0,-1 1-1,0-1 1,0 0 0,-7 13 0,-6 18 183,9-4 1108,13-42-1060,1 0 0,-1-1 0,11-11 0,0-1-10,4 0-388,0 1 0,1 1 0,1 2 0,0 0 0,1 1 0,41-16 0,-60 27 42,0 0 0,0 1 0,0-1 1,1 1-1,-1 0 0,0 0 0,0 1 0,11-1 1,-14 2 44,1-1 0,-1 1 0,1-1 0,-1 1 0,0 0 0,1 0 0,-1 0 0,0 0 0,1 1 1,-1-1-1,0 1 0,0-1 0,0 1 0,0 0 0,0 0 0,-1-1 0,1 1 0,-1 0 0,1 1 0,1 3 1,3 5 13,-1 0 0,5 17 0,-8-21 38,1 0 0,0 1 0,0-1-1,0 0 1,1 0 0,-1-1 0,2 1-1,-1-1 1,1 0 0,5 6 0,-8-11 3,-1 0 0,1 0 0,-1 0 0,1 0 0,-1 0 0,1-1 0,0 1 0,-1 0 0,1-1 0,0 1 0,0-1 0,-1 0 0,1 0 0,0 1 0,0-1 0,3-1 0,0 1 25,-1-1 0,0 0-1,1 0 1,-1-1 0,0 1-1,7-5 1,0 0 22,-1 0 0,0-1 0,0 0 0,11-12 0,-3 3-11,-4 3 79,-1 0 0,13-17 0,-23 26-119,0 0 0,0 0 0,-1 0 0,1-1 0,-1 1 0,0-1 0,0 1 0,-1-1 0,0 0 0,0 0 0,0 1 0,1-11 0,-2 14-51,0 1 0,0-1-1,0 1 1,0-1-1,0 0 1,0 1-1,0-1 1,0 1-1,-1-1 1,1 0-1,0 1 1,0-1-1,-1 1 1,1-1-1,0 1 1,0-1-1,-1 1 1,1-1-1,-1 1 1,1-1-1,0 1 1,-1-1-1,1 1 1,-1 0-1,1-1 1,-1 1-1,1 0 1,-1-1-1,0 1 1,1 0-1,-1 0 1,1-1-1,-1 1 1,1 0-1,-1 0 1,0 0-1,1 0 1,-1 0-1,0 0 1,1 0-1,-2 0 1,0 0-23,0 1 1,1-1-1,-1 1 1,0-1-1,0 1 1,0 0-1,1 0 1,-1-1-1,0 1 1,1 0-1,-1 0 1,1 1-1,-3 1 1,0 2 9,0 1 1,0 0-1,0 0 1,1 0-1,0 0 1,0 0 0,0 1-1,1 0 1,0-1-1,0 1 1,1 0 0,-2 10-1,3-12 50,-1 1 0,1-1-1,0 1 1,0-1 0,1 1-1,0-1 1,0 1 0,0-1 0,1 0-1,-1 0 1,1 1 0,0-1-1,1 0 1,-1-1 0,1 1-1,4 5 1,-5-8 8,1 0 0,-1 0-1,0 0 1,1-1 0,-1 1 0,1-1-1,0 0 1,0 1 0,-1-1 0,1-1-1,0 1 1,0 0 0,0-1 0,0 1-1,0-1 1,0 0 0,0 0 0,0 0-1,0 0 1,-1-1 0,4 0 0,9-2 92,-1 0 0,25-10 0,-36 12-102,133-52 446,73-25-587,-206 77 119,3-1-83,1 0 1,-1 0 0,1 1 0,0 0 0,7-1 0,-13 2 74,0 0 0,1 0 1,-1 0-1,0 1 1,1-1-1,-1 0 0,0 0 1,1 1-1,-1-1 0,0 1 1,0-1-1,1 1 0,-1 0 1,0-1-1,0 1 1,0 0-1,0 0 0,0 0 1,0 0-1,0 0 0,0 0 1,0 0-1,-1 0 1,1 0-1,0 0 0,-1 0 1,1 0-1,-1 1 0,1-1 1,-1 0-1,1 3 1,2 14 30,-1 1 1,0 34 0,0-4-59,-1-36 51,-1-3 44,1 0-1,0 0 1,1-1-1,4 14 1,-5-21-29,-1 0 0,1 0 0,0 0 1,0 0-1,0 0 0,0 0 0,0-1 0,1 1 1,-1 0-1,0-1 0,1 1 0,-1-1 0,1 1 1,0-1-1,-1 0 0,1 0 0,0 0 0,0 0 0,0 0 1,0 0-1,0 0 0,0 0 0,0-1 0,0 1 1,4-1-1,-2 1 36,1-2 0,-1 1 0,0 0 0,0-1 0,1 0 1,-1 0-1,0 0 0,0 0 0,6-4 0,37-21 20,-33 17-39,67-41 121,84-46 38,-126 78-135,-13 6-98,0 0 0,-1-1 0,-1-1 0,29-23 0,-53 37 32,1 0-1,-1-1 1,0 1 0,1 0 0,-1-1 0,1 1 0,-1 0-1,0-1 1,1 1 0,-1 0 0,0-1 0,0 1 0,1-1-1,-1 1 1,0-1 0,0 1 0,0 0 0,1-1-1,-1 1 1,0-2 0,-7 0-122,-18 5-8,25-2 138,-24 6-17,0 0 0,1 2 1,0 1-1,0 1 0,1 1 0,1 1 1,0 1-1,1 0 0,-32 31 0,52-45 13,-4 4-7,0-1-1,1 1 1,-1 0 0,1 0 0,0 0 0,-4 8 0,7-12 10,-1 0 0,1 0 1,0 1-1,0-1 0,0 0 0,0 0 1,0 1-1,0-1 0,0 0 1,0 0-1,0 1 0,0-1 0,0 0 1,0 0-1,0 1 0,0-1 0,0 0 1,0 1-1,0-1 0,1 0 0,-1 0 1,0 0-1,0 1 0,0-1 1,0 0-1,0 0 0,1 1 0,-1-1 1,0 0-1,0 0 0,0 0 0,1 0 1,-1 1-1,0-1 0,0 0 0,1 0 1,-1 0-1,0 0 0,0 0 1,1 0-1,-1 0 0,0 0 0,0 0 1,1 1-1,-1-1 0,0 0 0,0 0 1,1-1-1,-1 1 0,0 0 0,1 0 1,-1 0-1,0 0 0,0 0 1,1 0-1,-1 0 0,0 0 0,0 0 1,1-1-1,8-2 37,1-1 1,-1 0-1,1 0 0,-1-1 1,11-8-1,6-3 41,124-55-238,-114 55 35,-34 15 82,1 0 0,0 0-1,0 0 1,0 0 0,0 0 0,0 1-1,0-1 1,6 1 0,-8 0 32,0 0 0,0 0 0,0 0 1,-1 0-1,1 1 0,0-1 0,0 0 0,-1 1 1,1-1-1,0 1 0,0-1 0,-1 1 0,1-1 1,-1 1-1,1-1 0,0 1 0,-1-1 0,1 1 1,-1 0-1,1 0 0,-1-1 0,0 1 0,1 0 1,-1-1-1,0 1 0,1 0 0,-1 0 0,0 0 1,0-1-1,0 1 0,0 0 0,0 0 0,1 0 1,-2 0-1,1-1 0,0 1 0,0 0 0,0 1 1,-2 13-34,0 0 1,-1-1 0,-1 1-1,-8 19 1,-29 60 102,20-55-20,-1 0 0,-2-1-1,-1-2 1,-2 0 0,-2-2-1,-50 48 1,66-72 210,0-1 0,0 0 1,-25 13-1,36-22-221,2 1-8,-1 0 1,0-1 0,0 1-1,0-1 1,1 1 0,-1-1-1,0 0 1,0 1 0,0-1 0,0 0-1,0 1 1,0-1 0,0 0-1,0 0 1,0 0 0,0 0-1,1 0 1,-1 0 0,0 0-1,0 0 1,0-1 0,0 1-1,-1-1 1,2 1-23,-1 0-1,1 0 1,0 0 0,-1-1-1,1 1 1,0 0 0,0-1-1,-1 1 1,1 0 0,0-1-1,0 1 1,0 0 0,0-1-1,-1 1 1,1 0 0,0-1-1,0 1 1,0 0 0,0-1-1,0 1 1,0-1 0,0 1-1,0 0 1,0-1-1,0 1 1,0 0 0,0-1-1,0 1 1,0-1 0,1 1-1,-1 0 1,0-1 0,0 1-1,0 0 1,0-1 0,1 1-1,-1 0 1,0 0 0,0-1-1,1 1 1,-1 0 0,1-1-1,15-17-144,-13 15 135,23-19-125,0 1 0,2 2 0,41-24 0,-5 4-87,-60 37 209,40-27-85,65-55 0,-40 21 5,109-92 70,-53 56-107,-117 91 133,-8 8-33,1-1 1,-1 0-1,1 1 0,-1-1 1,1 0-1,0 1 0,-1-1 1,1 1-1,0-1 0,0 1 1,-1-1-1,1 1 0,0 0 1,1-1-1,-2 1 19,0 1 1,1-1 0,-1 1-1,0-1 1,0 0 0,0 1-1,0-1 1,0 1 0,0-1-1,0 1 1,0-1-1,0 1 1,-1-1 0,1 0-1,0 1 1,0-1 0,0 1-1,0-1 1,-1 1 0,1-1-1,0 0 1,0 1-1,-1-1 1,1 1 0,-1 1-87,0 1 93,0 0-1,1-1 1,-1 1 0,1 0 0,-1 0-1,1 0 1,0 0 0,0 0 0,1 0-1,-1 0 1,1 0 0,1 5 0,-2-6 15,1-1 0,0 0 0,-1 1 1,1-1-1,0 0 0,-1 0 0,1 0 1,0 0-1,0 0 0,0 0 0,0 0 1,0 0-1,0 0 0,1 0 0,-1 0 1,0-1-1,0 1 0,1 0 0,-1-1 1,0 1-1,0-1 0,1 0 0,-1 1 1,1-1-1,-1 0 0,0 0 0,1 0 1,-1 0-1,1 0 0,-1 0 0,2 0 0,15-4 92,0 0-1,-1-2 0,1 0 1,24-12-1,4-1 4,-37 16-103,-1-1-67,1 0-1,0 1 0,0 1 0,1-1 0,-1 1 0,0 1 1,1 0-1,13 0 0,-22 1 52,0 0 1,0 0 0,1 0-1,-1 0 1,0 1 0,0-1-1,0 0 1,0 1-1,0-1 1,0 0 0,0 1-1,0 0 1,0-1 0,0 1-1,0-1 1,0 1-1,0 0 1,0 0 0,-1 0-1,1-1 1,0 1 0,0 0-1,-1 0 1,1 0-1,-1 0 1,1 0 0,-1 0-1,1 0 1,-1 0 0,0 0-1,1 2 1,-1 2 1,0-1-1,0 1 1,0 0 0,0-1-1,-1 1 1,-1 5 0,0-2 17,-4 27 9,-3 0 1,-1-1-1,-1 0 1,-2-1-1,-2 0 1,-32 54-1,33-64 64,-2-1-1,0-1 1,-1 0-1,-1-1 1,-1-1-1,-1-1 1,0-1-1,-2-1 1,-35 22-1,53-36-10,0 0-1,-1 1 0,1-1 1,0-1-1,-1 1 0,0-1 1,1 0-1,-1 0 0,0 0 1,-8 0-1,11-1-37,0 0-1,0 0 1,1 0-1,-1-1 1,0 1-1,0 0 1,1-1 0,-1 1-1,0-1 1,1 1-1,-1-1 1,1 0-1,-1 0 1,1 0 0,-1 0-1,1 0 1,-1 0-1,1 0 1,0-1-1,0 1 1,0 0-1,0-1 1,0 1 0,0-1-1,0 1 1,-1-3-1,0 0 14,1-1 1,0 1-1,0 0 0,0-1 0,0 1 0,1-1 0,0 0 1,0-6-1,1 4-25,0-1 1,1 0 0,-1 0-1,2 1 1,-1-1-1,1 1 1,0 0 0,0 0-1,1 0 1,5-8-1,3-1-79,0 1-1,25-24 1,-16 20-99,1 0 1,1 2 0,0 1-1,1 1 1,1 1 0,0 0-1,1 3 1,1 0 0,-1 1-1,2 2 1,48-9 0,-60 15-755,0 0 0,0 1 0,0 1 0,0 0 0,25 5 0,13 8-1765</inkml:trace>
</inkml:ink>
</file>

<file path=ppt/ink/ink4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2:04.3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103 596 2080,'-3'0'5079,"3"0"-4996,-9 9 1481,-7 11-1037,9-7-372,0 0 0,0 1-1,1 0 1,-5 16 0,-12 62 16,18-69-124,2-7-33,0 1 1,1-1-1,1 1 1,1 0-1,1 0 1,3 25-1,-4-39 28,1 0-1,-1 0 1,1 0-1,0 0 1,0 0-1,0 0 1,3 4-1,-3-6-2,-1 0-1,1 0 1,0 0-1,0-1 1,-1 1-1,1 0 1,0-1-1,0 1 1,0 0-1,0-1 1,0 1-1,0-1 1,0 0-1,0 1 1,0-1-1,0 0 1,0 1-1,0-1 1,0 0-1,1 0 0,1 0 1,-1-1 20,0 1 1,0-1-1,0 1 0,-1-1 0,1 0 1,0 0-1,0 0 0,0 0 0,-1 0 1,1 0-1,0 0 0,-1 0 1,1-1-1,-1 1 0,1-1 0,-1 1 1,0-1-1,0 0 0,2-3 0,3-5 96,0-1 0,4-11 0,-7 16-104,41-106 535,-39 96-691,0 0-1,-1 0 0,-1 0 1,-1-1-1,0-17 0,-6 77-844,3-32 822,-1 1 1,2-1-1,0 18 0,0-24 96,1 0 0,0 0-1,0 0 1,1 0 0,-1 0 0,1-1-1,0 1 1,0 0 0,1-1 0,-1 1 0,1-1-1,4 5 1,-5-6 58,1-1 0,-1 0 0,1 0-1,-1 0 1,1 0 0,-1-1 0,1 1 0,0-1 0,0 1-1,0-1 1,0 0 0,0 0 0,0-1 0,0 1 0,0 0-1,0-1 1,1 0 0,-1 0 0,0 0 0,0 0-1,4-1 1,-2 0 47,-1 0-1,1 0 1,-1 0 0,1-1-1,-1 0 1,1 0-1,-1 0 1,0 0 0,0-1-1,0 1 1,4-5-1,-1 1 24,-1-1 0,0 1-1,0-1 1,-1 0 0,8-13 0,-3 0 100,0 0 0,-1-1 0,11-43 0,-14 42-87,-1 7-68,4-28 0,-8 39-54,-1 1 1,1-1 0,-1 1 0,0-1 0,-1 1 0,1-1 0,0 1 0,-1-1 0,0 1-1,0-1 1,0 1 0,0-1 0,-3-3 0,4 7-17,0 0 0,0-1 0,0 1 0,1 0 1,-1 0-1,0 0 0,0-1 0,0 1 0,0 0 0,0 0 0,1 0 0,-1 0 1,0-1-1,0 1 0,0 0 0,0 0 0,1 0 0,-1 0 0,0 0 0,0 0 1,0 0-1,1 0 0,-1-1 0,0 1 0,0 0 0,1 0 0,-1 0 0,0 0 1,0 0-1,0 0 0,1 0 0,-1 0 0,0 0 0,1 1 0,18-4 14,-10 2 67,0 0 0,16-5 1,-14 2-14,0 0-1,0-1 1,0-1 0,-1 0 0,0 0 0,0-1 0,-1 0 0,1-1 0,-2 0 0,1 0 0,-1-1 0,0 0 0,-1-1 0,0 0 0,-1 0 0,0 0-1,0-1 1,-1 0 0,7-21 0,0-12 8,-2-1 0,-1-1-1,3-63 1,-11 80-303,-3-45 0,2 72 234,0 1 1,0 0-1,0 0 1,-1 0-1,1 0 0,0 0 1,0 0-1,-1 0 1,1 0-1,0 0 0,-1 0 1,1 0-1,-1 0 1,1 0-1,-2-1 0,2 2 8,0 0-1,-1-1 0,1 1 0,0 0 0,-1 0 1,1 0-1,0 0 0,-1 0 0,1 0 0,0 0 0,0 0 1,-1 0-1,1 0 0,0 0 0,-1 1 0,1-1 0,0 0 1,-1 0-1,1 0 0,0 0 0,0 0 0,-1 0 1,1 1-1,0-1 0,0 0 0,-1 0 0,1 1 0,0-1 1,0 0-1,0 0 0,-1 1 0,-2 2-74,1 1-1,0 0 1,-1-1 0,1 1-1,0 0 1,-1 5 0,-32 127-601,12-42 633,-95 475 1188,114-537-609,-1 40 1,7-62 374,-2-10-884,0 0 0,1 1 0,-1-1 1,0 0-1,0 0 0,0 0 0,0 0 0,0 0 1,0 0-1,1 0 0,-1 0 0,0 0 0,0 0 1,0 0-1,0 0 0,1 0 0,-1 0 1,0 0-1,0 0 0,0 0 0,0 0 0,0 0 1,1 0-1,-1 0 0,0 0 0,0 0 1,0 0-1,0 0 0,0 0 0,0-1 0,1 1 1,-1 0-1,0 0 0,0 0 0,0 0 1,11-14 353,-9 12-310,98-170-70,-95 162-27,2-3-109,1 1 1,9-13-1,-15 23 83,0-1-1,0 1 1,0-1-1,0 1 1,1 0-1,-1 0 1,1 0-1,-1 0 1,1 1-1,0-1 1,0 1-1,0-1 1,0 1 0,0 0-1,4-1 1,-6 2 33,1 0 1,-1 0-1,0 0 1,1 0-1,-1 1 1,0-1-1,1 1 1,-1-1-1,0 1 1,0-1-1,0 1 1,1-1-1,-1 1 1,0 0-1,0 0 1,0 0-1,0 0 1,0 0-1,0 0 1,0 0-1,-1 0 1,1 0-1,0 0 1,0 0-1,-1 0 1,1 2-1,3 5-1,-1 0 1,0 0-1,2 10 1,-4-12-1,9 28 81,0 7-55,19 46 1,-27-84 61,-1 1 0,1 0-1,0 0 1,1-1 0,-1 1 0,0-1-1,1 0 1,3 4 0,-4-6-8,-1 0 1,0 0-1,0 0 0,1-1 1,-1 1-1,1 0 0,-1-1 1,0 1-1,1 0 1,-1-1-1,1 0 0,0 1 1,-1-1-1,1 0 0,-1 0 1,1 0-1,-1 0 0,1 0 1,0 0-1,-1 0 0,1-1 1,-1 1-1,1 0 1,2-2-1,0 0 31,-1 0-1,1 0 1,-1 0 0,0 0-1,0-1 1,0 1-1,0-1 1,0 0 0,0 0-1,-1 0 1,4-5 0,2-4 110,-2 0 1,7-16 0,-6 10-128,0 0 0,-2-1 0,0 1 1,-1-1-1,-1 0 0,-1-1 0,-1 1 1,0 0-1,-4-33 0,2 49-136,1-1-1,-1 0 1,0 1 0,0-1-1,-2-5 1,2 9 53,1-1-1,0 1 1,0-1 0,0 1 0,-1 0-1,1-1 1,0 1 0,-1-1 0,1 1-1,-1 0 1,1-1 0,0 1 0,-1 0-1,1 0 1,-1-1 0,1 1 0,-1 0-1,1 0 1,-1-1 0,0 1-3,0 0 0,1 0 0,-1 1 0,1-1 0,-1 0 1,0 0-1,1 0 0,-1 1 0,1-1 0,-1 0 0,1 1 0,-1-1 1,1 0-1,-1 1 0,1-1 0,-1 1 0,1-1 0,-1 1 0,1-1 0,-1 1 1,-3 5-71,1-1 0,0 1 0,0-1 0,1 1 1,0 0-1,-1 0 0,2 0 0,-1 0 0,1 1 1,-1 7-1,-1 67-129,3-78 218,0 8-9,0 0-1,1-1 1,1 1 0,0 0-1,0-1 1,6 15-1,-7-22 32,0 0 1,1 1-1,-1-1 0,1 0 0,0 0 0,0 0 0,0 0 1,0 0-1,0 0 0,1 0 0,0-1 0,-1 1 0,1-1 1,0 0-1,0 0 0,0 0 0,0 0 0,0-1 0,1 1 1,-1-1-1,7 2 0,-7-2 46,1-1-1,0 0 1,0 0 0,0-1 0,-1 1 0,1-1-1,0 1 1,-1-1 0,1 0 0,0-1 0,-1 1-1,1-1 1,-1 1 0,5-4 0,5-4 121,-1 0 1,14-12 0,-24 19-176,24-24 118,-1 0 1,30-42-1,-24 28-475,-25 33 185,10-12-205,-15 18 355,0 0-1,0 0 1,0 1-1,0-1 1,0 0-1,0 0 0,0 1 1,1-1-1,-1 1 1,0-1-1,0 1 1,1 0-1,-1-1 0,0 1 1,2 0-1,-2 0 15,-1 0 0,1 0-1,-1 0 1,1 1 0,-1-1 0,1 0-1,-1 1 1,1-1 0,-1 0 0,1 1-1,-1-1 1,1 1 0,-1-1 0,1 1-1,-1-1 1,0 1 0,1-1 0,-1 1-1,0-1 1,1 1 0,-1-1 0,0 1-1,0-1 1,0 1 0,0 0 0,1-1-1,-1 1 1,0-1 0,0 1-1,0 0 1,0-1 0,0 1 0,0 0-1,-1 0 1,-2 30 40,1-21-18,0 39 113,-5 33 228,6-75 40,3-6-133,8-9-14,11-22-104,-20 29-135,18-33 79,7-10-109,-24 40-30,1 0 1,0 1 0,0-1 0,0 1-1,0 0 1,1 0 0,-1 0-1,6-2 1,-9 4 26,1 1 0,0-1 0,-1 1-1,1 0 1,0 0 0,0-1 0,-1 1 0,1 0-1,0 0 1,0 0 0,0 0 0,-1 0 0,1 0-1,0 0 1,0 0 0,0 0 0,-1 0 0,1 1-1,0-1 1,0 0 0,-1 1 0,1-1 0,0 0 0,0 1-1,1 0 3,0 1-1,0 0 0,-1-1 1,1 1-1,0 0 1,-1 0-1,1 0 0,0 2 1,3 4 16,0 1 1,5 17 0,-10-25-7,7 24 92,4 12 379,-10-35-413,0 0 0,0 0 0,0 1 0,0-1 0,0 0 0,0 0 0,1 0 0,-1-1 0,1 1 0,0 0 0,0-1 0,2 3 0,-4-4-127,1 0-1,0 1 0,0-1 1,0 0-1,0 1 1,0-1-1,0 0 0,0 0 1,0 0-1,0 0 1,0 0-1,0 0 1,0 0-1,0-1 0,0 1 1,0 0-1,0 0 1,1-1-1,17-9-3621,-13 7 2233,20-9-1843</inkml:trace>
</inkml:ink>
</file>

<file path=ppt/ink/ink4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5:24.98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204 249 3232,'-8'-3'7333,"6"3"-7159,1 1 1,0-1-1,0 1 1,0-1-1,0 1 0,0 0 1,0 0-1,0 0 1,-2 1-1,-2 9 282,5-9-419,-1 0 0,0-1 0,0 1 0,1 0 0,-1 0 0,1-1 0,-1 1 0,1 0 1,0 2-1,-9 224 640,9-219-649,9 285 595,21 22-263,10 125 309,-7 76-120,-25-368-365,36 614 192,-4 322 131,-84-60-395,-40-245 80,55-484-198,10-92 6,-33 530-109,41-537 266,-3 292-42,10-223-80,-10 321-339,9-280 372,-3 58-30,-19 384 224,11-324-332,-16 5 684,23-123-537,9-231-74,0-75-105,4 3-188,-3-3 282,-1-1-1,0 1 0,0-1 1,1 1-1,-1-1 0,1 1 1,-1-1-1,0 0 1,1 1-1,-1-1 0,1 1 1,-1-1-1,1 0 0,-1 0 1,1 1-1,-1-1 1,1 0-1,-1 0 0,1 1 1,-1-1-1,2 0 0,242-17 103,-170 10-49,198-33 174,-129 17-171,-19 5-143,215-35 3,-44 3 149,-44 9-109,348-42 319,-442 65-390,153-14 33,519-36 703,219 2-266,-617 48-289,-128 7-127,1104-8 42,-891 31 155,-133-2 29,-68 0-58,-91-4-70,261 4-26,-225-7 29,172 1-26,380 4-21,-486-4 14,49 7 233,78 1-224,67 0 75,-263-4-44,270 35-33,-313-11-97,64-9 407,-198-19-285,-43-2-28,1-1 1,61-7-1,-85 4 16,-9 1-26,1 0-1,-1 0 1,0 0-1,0 0 0,9-4 1,-10 3-65,-3 1 53,0 1 0,1 0 1,-1-1-1,0 1 1,0-1-1,0 1 1,-1-1-1,1 1 1,0-1-1,0 0 1,0 0-1,0 1 0,-1-1 1,1 0-1,0 0 1,0 0-1,-1 0 1,1 0-1,-1 0 1,1 1-1,-1-2 0,1 1 1,-1-1-1,8-40-236,-1-1 0,0-49 0,-4 48 7,-5-106-350,-1 74 391,-20-257 86,7 138 92,-2-56 76,-8-132 61,-5-53 47,-18-276-175,15 242 194,0-171 360,37-9 287,36 211-489,21-2-155,-23 177-83,34-309-238,-44 349 109,12-112 32,-3 17 3,8-68 0,-41 349-2,51-700 239,-40 278-258,-4 79-171,-5-116 288,-5 358-86,-3 15 102,-22-143 0,8 122-127,-14-86-66,-10 7 28,37 204 34,-10-30-1,7 31-56,-2-20-1,7 32 53,1 0 0,-1 0-1,-1 0 1,1 1 0,-1-1 0,-4-7 0,6 13 15,0-1 0,1 1 1,-1 0-1,0-1 0,0 1 1,0 0-1,0 0 1,0 0-1,0 0 0,0 0 1,0 0-1,-1 0 0,1 1 1,0-1-1,0 0 1,-1 1-1,1-1 0,0 0 1,-1 1-1,1 0 0,-1-1 1,1 1-1,-1 0 1,1 0-1,-1 0 0,1 0 1,0 0-1,-1 0 0,1 0 1,-1 0-1,1 1 1,-1-1-1,1 0 0,0 1 1,-3 0-1,2 1 15,0-1 0,0 1 1,0 0-1,0-1 0,0 1 0,0 0 0,0 0 0,1 0 1,-1 0-1,1 0 0,-2 3 0,2-3-13,0 0 0,0 0 0,0 0 0,0-1 0,-1 1 1,1 0-1,-1-1 0,1 1 0,-1-1 0,0 1 0,1-1 0,-5 2 0,-26 9 95,-2-2-1,1-1 0,-1-1 1,-57 5-1,-84 6-529,-157-2 122,161-12 12,-75 1 232,-740 10-538,321-8 481,-15-4 16,445-5 271,-1108-2 134,449 10-76,438-2-520,-325 7 223,206 1 62,374-6 89,-101 0-167,-331 13 271,-242 2-117,207-17 481,368-3-470,-125 3 64,420-4-124,-465 21 235,4 39-114,-49 56-227,427-95 164,-1-5-1,-1-3 0,-101 1 1,-67-15-4473,208-5 822,1-9 1104</inkml:trace>
</inkml:ink>
</file>

<file path=ppt/ink/ink4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5:30.28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0 300 1984,'0'0'6176,"15"0"-6166,31-3 540,-19-2-204,-21 5-207,0-1-1,-1 0 0,1 0 0,9-3 1,-10 2-110,1 0 0,0 1 0,-1 0 0,11-1 1,22 0 266,-1-2 1,50-11 0,-31 4-126,36-8 352,25-9 229,-66 20-568,66-2 0,51 9 78,61-4 169,-104-5-355,178-11 344,232 22 17,-337 15-90,168 6-70,90-34-170,171 9 199,-307 7-121,597-9 225,-211 2 134,-286-9-450,-206 4-55,294-12 311,-318 12-193,-36 2-282,573-27 165,-527 18 71,29-2-46,737-27-71,-399 49 28,-316 0-119,-89-3 178,131 1-207,74 2 384,-6 28-76,292 45-230,-387-67 57,-2-17 161,-262 5-167,64 0 53,87-6 144,-73-2-344,83-6 942,-54 12-3367</inkml:trace>
</inkml:ink>
</file>

<file path=ppt/ink/ink4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5:31.64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200 84 2240,'0'-1'42,"-1"1"0,0 0 1,1-1-1,-1 1 0,1 0 1,-1 0-1,1 0 0,-1-1 0,0 1 1,1 0-1,-1 0 0,1 0 1,-1 0-1,0 0 0,1 0 0,-1 0 1,0 0-1,1 0 0,-1 1 0,1-1 1,-2 0-1,-7 2 1887,18-2 545,-10 0-2225,1 0 0,-1 0-1,0 0 1,0 0 0,0 0-1,0 0 1,1 1 0,-1-1 0,0 0-1,0 1 1,1-1 0,-1 0 0,0 1-1,1-1 1,-1 1 0,0-1-1,1 1 1,-1-1 0,1 1 0,-1 0-1,1-1 1,-1 1 0,1 0 0,-1 1-1,-6 21-105,0-2 392,4-16-490,1-1 0,0 1 0,0 0 0,1-1 0,-1 1 0,1 0 0,0 0 0,0 0 0,0 9 0,1 5 66,2 24 1,0-16-49,1 0-10,1-1 1,15 51-1,-16-66 26,1-1 1,0 1-1,1 0 1,0-1-1,1 0 1,9 12 0,-11-16 11,1 0 0,0 0 1,0 0-1,1-1 1,0 0-1,0 0 1,0-1-1,0 0 1,1 0-1,11 5 0,-15-8-50,0 1-1,1-1 1,-1-1-1,1 1 1,-1 0-1,1-1 0,-1 0 1,1 0-1,0 0 1,-1 0-1,1 0 0,-1-1 1,1 1-1,-1-1 1,1 0-1,-1 0 0,0-1 1,1 1-1,-1-1 1,0 1-1,0-1 0,0 0 1,0 0-1,0-1 1,-1 1-1,1 0 0,3-6 1,2-1 76,0-2 0,-1 1 1,0-1-1,-1 0 0,0 0 0,6-19 0,-4 7-5,0 1 0,-2-1 0,-1 0-1,-1-1 1,2-39 0,-5 49-44,-2 1 1,1 0 0,-2-1-1,0 1 1,0 0-1,-1 0 1,-1 0-1,0 1 1,-1-1 0,0 1-1,-12-20 1,9 19-21,-1 2 0,-12-15 0,18 22-30,0 1 1,-1 0-1,0 0 1,0 0-1,0 0 0,0 0 1,0 1-1,0 0 1,-1 0-1,-8-3 0,4 3-68,-1 1 0,1 0 0,-1 0 0,0 1 0,1 0 0,-1 0 0,0 1 0,1 1 0,-1-1 0,1 2 0,0-1 0,-13 6 0,3 0-268,1 1 0,1 1 0,-1 0 0,-29 25 0,39-29-149,1 0-1,0 1 0,0 0 1,1 1-1,-1-1 0,2 1 1,-1 1-1,1-1 0,-5 12 1,8-13-146,-1-1 1,1 1 0,0 1 0,0-1 0,1 0 0,0 0 0,1 0 0,-1 1 0,1-1-1,1 0 1,-1 1 0,3 9 0,3 9-2865</inkml:trace>
</inkml:ink>
</file>

<file path=ppt/ink/ink4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5:35.07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123 150 3552,'0'-3'591,"1"0"1,-1 0-1,1 1 0,0-1 0,-1 0 1,2-2-1,-1 3-174,0 0 0,0 0-1,-1 0 1,1 0 0,-1-1 0,1 1 0,-1 0-1,0-3 1,0 4-260,0 0-1,-1 0 0,1 0 0,-1 0 1,1-1-1,-1 1 0,1 0 1,-1 0-1,1 0 0,-1 0 1,0 0-1,0 0 0,1 1 1,-1-1-1,0 0 0,0 0 1,0 0-1,0 1 0,0-1 1,-1 0-1,1 1-102,1-1-1,-1 1 1,1 0 0,-1 0 0,0 0-1,1-1 1,-1 1 0,1 0-1,-1 0 1,0 0 0,1 0 0,-1 0-1,0 0 1,1 0 0,-1 0 0,1 0-1,-1 0 1,0 1 0,1-1 0,-1 0-1,1 0 1,-1 1 0,1-1 0,-1 0-1,1 0 1,-1 1 0,-15 14 760,12-11-626,-5 7-34,1-1 0,0 1 0,0 1 0,1-1 1,1 1-1,0 1 0,0-1 0,1 1 0,1 0 0,0 0 0,1 0 0,0 0 0,1 1 0,1-1 0,0 1 0,1 0 0,2 26 0,0-28-73,0 15 162,10 45-1,-10-66-160,0 1-1,0-1 0,0 1 0,0-1 0,1 0 0,0 0 1,1-1-1,-1 1 0,1 0 0,0-1 0,0 0 1,8 6-1,-11-9-45,1-1 1,-1 0-1,1 0 1,0 0-1,0 0 1,0 0-1,0-1 1,-1 1-1,1 0 1,0-1-1,0 0 1,0 1 0,0-1-1,0 0 1,0 0-1,4 0 1,-2-1 14,0 0 1,0 0 0,0 0 0,0 0 0,-1-1 0,1 0-1,0 1 1,3-4 0,6-4 86,-1-1-1,0 0 1,14-17 0,-24 25-128,16-19 231,-1-1 1,27-44 0,-36 53-173,-1 0 1,0 0-1,-1 0 0,0-1 1,-1 0-1,4-20 0,-7 25-86,-1 0 1,0 0-1,-1 0 0,0 0 0,0 0 1,-1 0-1,0 0 0,-1 0 0,1 0 0,-2 0 1,1 1-1,-2-1 0,1 1 0,-1 0 0,0-1 1,0 2-1,-1-1 0,0 0 0,-11-11 0,8 11-133,1 1-1,-1 0 0,-1 0 0,1 0 0,-1 1 0,0 0 0,-1 1 0,1 0 0,-1 1 0,0 0 0,0 0 1,-1 1-1,1 0 0,-1 1 0,1 0 0,-13 0 0,16 2-379,1 0 0,0 0 0,-1 1 0,1 0-1,0 1 1,0-1 0,-1 1 0,1 0 0,-9 5 0,-13 11-2067</inkml:trace>
</inkml:ink>
</file>

<file path=ppt/ink/ink4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5:36.22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99 97 3808,'-8'-10'1227,"8"10"-1216,0 0 0,0 0 0,0 0 0,-1 0 0,1 0 0,0-1 0,0 1 0,0 0 0,0 0 0,0 0 0,0 0 0,0 0 0,0 0 0,0 0 0,0-1 0,0 1 0,0 0 0,0 0 0,0 0 0,0 0 0,0 0 0,0 0 0,0 0 0,0-1 0,0 1 0,0 0 0,0 0 0,0 0 0,0 0 0,0 0 0,0 0 0,0-1 1,0 1-1,0 0 0,0 0 0,0 0 0,0 0 0,0 0 0,0 0 0,1 0 0,-1 0 0,0 0 0,0-1 0,2-1 374,-1-1 1,0 0-1,1 0 0,-1 0 1,0-1-1,-1 1 0,1 0 1,0 0-1,-1 0 1,0-1-1,0 1 0,0 0 1,0 0-1,0-1 1,-1 1-1,1 0 0,-1 0 1,0 0-1,0-1 0,0 1 1,0 0-1,-3-4 1,4 7-287,0 0 1,0-1-1,0 1 1,0 0-1,-1 0 1,1-1-1,0 1 1,0 0-1,0-1 1,0 1 0,-1-1 397,0 1-397,1 0-1,0-1 1,0 1-1,-1 0 1,1 0 0,0 0-1,0 0 1,-1 0-1,1 0 1,0-1-1,-1 1 1,-1 9 1001,1 0-702,-11 102 1623,0-1-1238,-15 173 986,25-232-1587,-3 36 114,5-86-367,0 1 0,0-1 0,0 0-1,-1 0 1,1 0 0,-1 0 0,1 0 0,0 0-1,-1 0 1,0 0 0,1 0 0,-2 2 0,-14-37-11823,15 17 8779</inkml:trace>
</inkml:ink>
</file>

<file path=ppt/ink/ink4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5:38.73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 15 4160,'-18'-14'12113,"18"45"-10408,-3 64 919,1 34-1883,3-18-549,0-15-535,3-31-2631,-4-62 2285,2 6-551,17-6-5321</inkml:trace>
</inkml:ink>
</file>

<file path=ppt/ink/ink4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5:39.1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21 7968,'0'-1'280,"0"0"0,0 0 0,1 0 0,-1 0 0,1 0-1,-1 0 1,1 0 0,0 0 0,-1 0 0,1 0 0,0 0 0,-1 0 0,1 0 0,0 0 0,0 1 0,0-1 0,0 0 0,0 0 0,0 1 0,0-1 0,0 1 0,2-1 0,-2 1-67,0 0 1,0 0-1,0 1 0,0-1 1,0 1-1,0-1 1,-1 1-1,1-1 1,0 1-1,0-1 1,0 1-1,-1 0 1,1-1-1,0 1 0,-1 0 1,1 0-1,-1-1 1,1 1-1,-1 0 1,2 1-1,2 7 483,0 0 1,-1 0-1,5 19 0,7 44-340,-4 1-1,2 89 1,-13-105-1203,0-35-2024,0-6 871</inkml:trace>
</inkml:ink>
</file>

<file path=ppt/ink/ink4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5:39.45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45 126 5632,'-16'-2'923,"-12"-8"6310,28 10-7135,11-11 2334,19-12-548,-11 12-1444,-1 0 0,1 2 0,1 0-1,0 1 1,0 1 0,1 1 0,-1 0 0,1 2-1,1 0 1,-1 2 0,0 0 0,1 2 0,-1 0-1,43 6 1,-45-1-65,0 1 0,34 14 0,-40-13-415,0-2 0,1 0 0,-1 0 1,1-1-1,0-1 0,0-1 0,23 2 0,12-7-4446,-19 3 2182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6:14.95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10 196 3552,'-1'-2'201,"0"0"1,0-1-1,0 1 0,0 0 1,0 0-1,0-1 0,1 1 1,-1-1-1,1 1 0,-1-1 0,1 1 1,0-1-1,0 1 0,0-1 1,0 1-1,1-1 0,-1 1 1,1-1-1,1-3 0,3-27 5895,-6 40-5206,2 1 0,-1 0-1,3 11 1,2 19-129,-2 25 189,4 127 1753,-12-205-2121,1-20-659,2 0 1,4-70-1,0 78 107,0 1 0,2-1-1,0 0 1,2 1 0,1 0 0,15-36-1,-21 60-3,1-1 0,-1 0-1,1 1 1,-1-1 0,1 1-1,0-1 1,0 1 0,0 0-1,5-4 1,-6 5-24,-1 1 0,1-1 0,0 1 0,0-1 0,0 1 0,0 0 0,0-1 0,0 1 0,0 0 0,0 0 0,0 0 0,1 0 0,-1 0 0,0 0 0,0 0 0,0 0 0,0 0 0,0 1 0,0-1 0,0 0 0,0 0 0,0 1 0,0-1 0,0 1 0,0-1-1,-1 1 1,1 0 0,0-1 0,0 1 0,0 0 0,0 0 0,3 4 29,0-1 0,0 1 0,0 0 0,-1 0 0,0 0 0,0 0 0,0 1 0,-1-1 0,0 1 0,0 0 0,0 0 0,-1 0 0,0 0 0,1 10 0,-1 0-34,0 0-1,-1 0 1,-1 0 0,-4 21-1,4-31-16,0-1 0,0 0-1,-1 0 1,1 0 0,-1 0-1,0 0 1,0 0 0,-1 0-1,0-1 1,1 1 0,-2-1-1,1 0 1,0 0 0,-1 0-1,-6 6 1,8-9-3,-13 16-407,15-17 440,-1 1 0,1-1-1,0 1 1,0-1 0,0 1 0,-1 0 0,1-1 0,0 1 0,0-1-1,0 1 1,0-1 0,0 1 0,0-1 0,0 1 0,0 0 0,0-1-1,1 1 1,-1-1 0,0 1 0,0-1 0,0 1 0,1-1-1,-1 1 1,0-1 0,0 1 0,1-1 0,-1 1 0,1-1 0,-1 1-1,0-1 1,1 0 0,0 1 0,8 6 220,1 0 1,0-1-1,0-1 1,0 0-1,1 0 0,0-1 1,-1 0-1,14 3 1,38 14-22,-50-16-407,24 8 0,-20-10-2489,1-2-3462</inkml:trace>
</inkml:ink>
</file>

<file path=ppt/ink/ink4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5:40.26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59 92 2304,'-5'-14'7461,"10"-18"1264,-5 30-8565,1 0 1,-1 0-1,1-1 0,0 1 1,0 0-1,0 0 1,0 0-1,0 0 0,0 0 1,0 1-1,1-1 0,-1 0 1,1 0-1,2-2 0,-2 3-125,-1 0 0,0 0 0,0-1 0,1 1 0,-1 0 1,1 0-1,-1 1 0,1-1 0,-1 0 0,1 0 0,0 1 0,-1-1 0,1 1 0,0-1 0,0 1 0,-1 0 0,1 0 0,0 0 0,0 0 0,2 0 0,-1 1-19,1 1 0,-1 0-1,0 0 1,0 0 0,0 0 0,0 0-1,0 0 1,0 1 0,0-1-1,-1 1 1,1 0 0,-1 0 0,0 0-1,0 0 1,0 0 0,0 1-1,2 5 1,1 4-68,0 0 0,-2 1 0,4 17 0,-5-15 56,0-1-1,-1 1 1,-1 0-1,-1 0 1,0 0-1,-1 0 1,-1 0 0,-5 19-1,-7 12 157,-26 58 0,-43 74 613,73-157-517,7-14 88,0 0 0,0 0 0,-4 15 0,8-23-323,0 0 0,0 0-1,0 0 1,-1 0 0,1 1-1,0-1 1,0 0 0,0 0-1,0 0 1,0 1 0,0-1-1,0 0 1,0 0 0,0 0-1,0 1 1,0-1 0,0 0-1,0 0 1,0 1 0,0-1-1,0 0 1,0 0 0,0 0-1,0 1 1,0-1 0,0 0-1,0 0 1,0 0 0,0 1-1,0-1 1,0 0 0,1 0-1,-1 0 1,0 1 0,0-1-1,0 0 1,0 0 0,1 0-1,-1 0 1,0 0 0,0 1-1,0-1 1,0 0 0,1 0-1,-1 0 1,0 0 0,0 0-1,1 0 1,-1 0 0,9-5 515,-7 4-346,138-85 770,-111 69-2475,-13 7-2823,24-11-1,9-1-3868,-23 13 5087</inkml:trace>
</inkml:ink>
</file>

<file path=ppt/ink/ink4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5:40.62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 11 7552,'-5'-11'5966,"6"13"-5532,0-1 0,0 1-1,0 0 1,0-1 0,0 1 0,0 0-1,-1-1 1,1 1 0,0 2-1,0 12 342,0-1-1,0 0 0,-2 1 0,0-1 0,-5 25 0,-1 24-645,6-45-159,0-7-394,0 1 0,3 24 0,-2-25-2800</inkml:trace>
</inkml:ink>
</file>

<file path=ppt/ink/ink4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5:40.95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 6816,'13'2'6362,"-8"4"-5082,-1-1-607,-1-1 0,0 1 0,0-1 0,-1 1 0,1 0 0,-1 0 0,0 0 0,2 6 0,7 45 1490,-8-38-1487,5 35 56,0 83 1,-5-53-747,-1-51-376,0-16-1958,-1 1-1,-2 27 1,1-31 242</inkml:trace>
</inkml:ink>
</file>

<file path=ppt/ink/ink4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5:41.34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23 195 8480,'-19'-11'2730,"19"11"-2709,-1 0-1,1 0 0,0 0 0,0 0 0,0 0 1,0 0-1,0 0 0,-1 0 0,1 0 1,0 0-1,0 0 0,0 0 0,0 0 0,0 0 1,0-1-1,-1 1 0,1 0 0,0 0 1,0 0-1,0 0 0,0 0 0,0 0 1,0-1-1,0 1 0,0 0 0,0 0 0,0 0 1,0 0-1,0 0 0,0-1 0,0 1 1,-1 0-1,1 0 0,0 0 0,0 0 0,0 0 1,0-1-1,1 1 0,-1 0 0,0 0 1,0 0-1,0 0 0,0 0 0,0-1 0,0 1 1,0 0-1,0 0 0,0 0 0,0 0 1,0 0-1,0 0 0,1-1 0,2-4 541,0-1-1,1 0 1,0 1-1,0 0 1,1 0-1,-1 0 1,1 1-1,0-1 0,0 1 1,6-4-1,21-10 682,1 1 0,1 1 0,34-10 0,-55 21-930,8-3 178,1 0 0,-1 2 0,1 1 0,41-5 0,-52 9-413,-1 1 1,0 1 0,0-1 0,1 1 0,-1 1 0,0 0-1,0 1 1,0 0 0,-1 0 0,1 1 0,-1 0 0,16 9-1,-1 3 93,34 19-3007,-50-31 1463,0 0 0,0-1 0,0 0 0,1-1 0,16 3 0,9-1-1591</inkml:trace>
</inkml:ink>
</file>

<file path=ppt/ink/ink4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5:41.9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63 263 4480,'-22'-11'1445,"20"11"-1258,0-1 0,1 1 0,-1-1 0,0 1-1,0 0 1,0 0 0,0 0 0,-3 0 0,-16-9 7885,21 9-7886,0-1 0,0 1-1,0 0 1,0-1 0,0 0 0,27-9 3564,-21 8-3319,13-2 64,1 0 0,-1 1-1,1 1 1,29 0 0,29-2-185,330-30 759,2 19-746,-392 14-328,11 1 27,-9 0-8,0-1 0,31-6 0,-46 6-12,1 1 1,0-1-1,10 1 1,-12 1 23,0-1 0,1 0 0,-1 0 0,0-1 0,0 0 0,5-1 0,-8 2-25,-1 0-1,0 0 1,0 0 0,0 0 0,1 0 0,-1 0-1,0 0 1,0 0 0,0 0 0,1 0-1,-1 0 1,0 0 0,0 0 0,0-1-1,1 1 1,-1 0 0,0 0 0,0 0-1,0 0 1,0 0 0,0-1 0,0 1 0,1 0-1,-1 0 1,0 0 0,0 0 0,0-1-1,0 1 1,0 0 0,0 0 0,0 0-1,0-1 1,0 1 0,0 0 0,0 0 0,0 0-1,0-1 1,0 1 0,0 0 0,0 0-1,0-1 1,0 1 0,0 0 0,0 0-1,0 0 1,0 0 0,0-1 0,0 1 0,-1 0-1,1 0 1,-9-8-56,-92-41-295,13 8 81,45 17 184,43 24 80,0 0 1,-1 0-1,1-1 0,0 1 0,0 0 1,0 0-1,0 0 0,-1 0 1,1 0-1,0 0 0,0 0 1,0-1-1,0 1 0,-1 0 0,1 0 1,0 0-1,0 0 0,0-1 1,0 1-1,0 0 0,0 0 1,0 0-1,0-1 0,-1 1 0,1 0 1,0 0-1,0 0 0,0-1 1,0 1-1,0 0 0,0 0 1,0 0-1,0-1 0,7-3 0,15 1 130,-20 3-122,33-1 87,1 1 1,0 1 0,0 3-1,-1 1 1,0 1 0,0 2-1,34 12 1,-59-16-23,-1-1 1,0 1-1,1 1 1,-2-1-1,1 1 1,0 1-1,-1 0 1,10 9-1,-13-10-40,0 0 0,-1 1 0,0-1 0,0 1 1,0 0-1,-1 0 0,0 0 0,0 0 0,0 1 0,-1-1 0,0 1 0,3 13 0,-4-10 3,-1 0 1,0 0-1,0-1 0,-1 1 0,0 0 0,0-1 1,-1 1-1,-1 0 0,-6 16 0,4-12-148,-2 0 0,0-1 1,0 1-1,-2-1 0,-13 17 0,11-18-954,-23 20 0,3-6-3765,14-12-463</inkml:trace>
</inkml:ink>
</file>

<file path=ppt/ink/ink4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5:43.12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223 97 1664,'-2'-2'176,"1"2"-67,1 0-1,-1 0 0,0-1 1,0 1-1,1-1 0,-1 1 1,0-1-1,0 1 0,1-1 1,-1 0-1,0 1 0,1-1 1,-1 0-1,1 1 0,-1-1 1,1 0-1,-1 0 0,1 1 1,0-1-1,-1 0 1,1-1-1,0 2 104,0-1 0,0 0-1,0 1 1,0-1 0,0 1 0,0-1 0,0 0 0,0 1-1,0-1 1,0 1 0,0-1 0,0 0 0,-1 1 0,1-1-1,0 1 1,-3-4 1483,2 3-1483,0 0 43,0 0 0,0 0 0,0 0-1,1 1 1,-1-1 0,0 0 0,0 1 0,0-1 0,0 1 0,0-1 0,0 1 0,0-1 0,0 1 0,-2-1 0,1 2-85,0-1 0,1 1 0,-1 0 1,1-1-1,-1 1 0,1 0 0,-1 0 0,1 0 1,0 0-1,-1 0 0,1 1 0,0-1 1,0 0-1,0 0 0,0 1 0,-1 1 1,-7 7 337,-12 15 307,1 0-1,1 2 1,-18 33 0,28-43-518,0-1 0,2 1 1,0 0-1,0 1 0,2 0 1,0 0-1,-2 20 0,7-32-244,-1 0-1,2 0 0,-1 0 0,1 0 1,0-1-1,0 1 0,1 0 1,-1 0-1,1-1 0,1 1 0,-1-1 1,1 0-1,0 0 0,4 6 1,1 0 77,0-1 1,1 0-1,0 0 1,1-1 0,13 10-1,-21-17-122,8 5 53,0 1 0,0-1 1,16 7-1,-22-12-45,1 0 0,-1-1 1,1 1-1,0-1 0,0 0 0,0-1 1,0 1-1,-1-1 0,1 0 0,0 0 1,0 0-1,5-2 0,18-4-30,1-2-1,53-23 1,-26 10-257,-21 8 171,10-3-91,-1-1 1,43-24-1,-80 37 155,0-1-1,0 0 1,-1 0 0,0 0 0,0-1 0,0 0 0,-1 0 0,1 0 0,-2-1 0,1 1 0,-1-1 0,0 0 0,0-1 0,-1 1 0,0-1 0,0 1-1,-1-1 1,0 0 0,0 0 0,-1 0 0,1-13 0,-2 5-9,0 0 1,-1 1-1,-1-1 0,-1 1 1,0-1-1,-1 1 0,-1 0 0,0 0 1,-1 1-1,-9-17 0,12 24 6,-1 0 0,-1 0 0,1 1 0,-1-1 1,0 1-1,0 1 0,-1-1 0,0 1 0,0 0 0,-11-8 0,12 10 18,0 1 1,-1 0-1,1-1 1,0 2-1,-1-1 0,1 1 1,-1-1-1,1 2 1,-1-1-1,0 0 1,1 1-1,-1 0 1,0 1-1,1-1 1,-9 3-1,5-1 81,0 1 0,0 0 1,1 0-1,-1 1 0,1 0 0,0 0 1,0 1-1,0 0 0,-7 7 0,4-3 80,1 1 0,0 1-1,1 0 1,0 0-1,-10 16 1,4 1 170,0 0 1,2 1-1,1 0 1,-13 52-1,14-32 170,3 1 0,2 0 0,1 91 0,5-112-184,1-1 1,10 48-1,-8-60-207,1-1-1,1 0 1,0 0-1,1 0 1,1 0 0,9 14-1,-10-21-60,0 0-1,0 0 0,1-1 1,0 0-1,1 0 1,0-1-1,0 0 0,0 0 1,0-1-1,1 0 1,13 6-1,0-2-291,1-1 1,0-1-1,36 7 1,-40-11-1139,1 0 1,-1-2 0,29 0-1,-39-1 349,1-1 1,-1 0-1,0-1 0,0 0 1,0-1-1,0 0 0,-1 0 0,1-1 1,14-8-1,-8 1-2038,18-16 1</inkml:trace>
</inkml:ink>
</file>

<file path=ppt/ink/ink4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6:05.98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43 2976,'0'3'16094,"5"-2"-14583,29-3-1318,0-1 1,40-10-1,7 0 240,103-2 143,-94 15-560,-84 0-1679,-14 1-816,-15 1-5576</inkml:trace>
</inkml:ink>
</file>

<file path=ppt/ink/ink4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6:06.67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223 8 4992,'-15'-6'1589,"13"5"-1315,0 1 0,1 0 0,-1 0 0,1 0 0,-1 0 0,1 0 0,-1 0 0,0 0 0,1 1 0,-3 0 0,0-1 1395,1 0-1081,-1 1 1,1-1 0,0 0-1,0 1 1,-1 0-1,1 0 1,0 0 0,0 0-1,-4 2 1,5-2-483,1 0-1,-1 0 0,1 0 1,-1 0-1,1 0 1,0 1-1,-1-1 1,1 0-1,0 1 1,0-1-1,0 1 1,0-1-1,1 1 1,-1-1-1,0 1 0,0 0 1,1-1-1,-1 1 1,1 0-1,-1 2 1,0 14-44,0 1 1,2 0-1,0 0 1,1 0-1,1-1 1,0 1-1,2-1 0,0 0 1,1 0-1,12 26 1,-5-19-31,0 0 0,2-1 0,0-1 0,2-1 0,0 0 1,32 30-1,-19-23 302,-1 1 0,42 57 0,-71-87-335,1 2 58,0-1 0,0 1 0,0 0 0,0 0 1,0-1-1,0 1 0,0 3 0,-1-4-36,0 0 1,0-1-1,0 1 0,0-1 0,0 1 1,0 0-1,0-1 0,0 1 0,0-1 1,-1 1-1,1 0 0,0-1 0,0 1 1,-1-1-1,1 1 0,0-1 1,-1 1-1,1-1 0,0 1 0,-1-1 1,1 0-1,-1 1 0,1-1 0,-1 1 1,1-1-1,-1 0 0,1 0 0,-1 1 1,0-1-1,1 0 0,-1 0 1,1 0-1,-1 1 0,0-1 0,-8 1 170,0 0 0,-1 0 0,1-1-1,0 0 1,-17-3 0,13 1-2,-30-4-21,0-2 0,0-2 0,-63-24 0,95 30-290,-1 0 0,0-1 0,1-1 0,0 1 1,-12-10-1,10 9-649,-7-5-2232,56-29-13265</inkml:trace>
</inkml:ink>
</file>

<file path=ppt/ink/ink4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6:07.05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40 62 6400,'-29'-6'3585,"18"4"47,26 4-498,1-1-2355,1 0-1,-1-2 1,23-2-1,52-12-146,-45 7-330,53-6-1134,164-2 0,-249 16-457,0 0-1,24 6 0,-32-5 336,0 0 0,0 1 1,0 0-1,-1 0 0,1 1 1,0-1-1,-1 1 0,8 6 0,11 14-2464</inkml:trace>
</inkml:ink>
</file>

<file path=ppt/ink/ink4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6:07.45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14 0 8384,'-4'15'3808,"8"13"-3328,-4-17 2080,5 1-1504,-5 4 767,0 4-1055,-5 0-96,5-1-384,-4 1-288,0 5 0,-1-6-704,5 1 384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6:15.45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39 87 3232,'-38'-31'18502,"37"31"-18405,15-2 1884,-11 2-1543,41-7 554,38-5-305,-29 1-7758,-10-5-3430,-19 9 5856</inkml:trace>
</inkml:ink>
</file>

<file path=ppt/ink/ink4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6:12.48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13 3328,'11'-10'13865,"-11"10"-13886,0-1 0,0 1 0,0 0 0,0 0 0,0 0 0,0 0 0,0 0 0,0-1 0,1 1 0,-1 0 0,0 0 0,0 0 0,0 0 0,0 0 0,0 0 0,0 0 0,1 0 0,-1 0 0,0-1 0,0 1 0,0 0 0,0 0 0,1 0 0,-1 0 0,0 0 0,0 0 0,0 0 0,0 0 0,1 0 0,-1 0 0,0 0 0,0 0 0,0 0 0,0 0 0,0 0 0,1 0 0,-1 1-1,0-1 1,0 0 0,0 0 0,0 0 0,0 0 0,1 0 0,-1 0 0,0 0 0,0 0 0,0 0 0,0 1 0,0-1 0,0 0 0,0 0 0,1 0 0,-1 1 0,3 0 6,0 1-1,0-1 1,0 1-1,-1 0 1,1 0-1,0 1 1,-1-1-1,1 0 1,-1 1-1,0 0 1,0-1-1,0 1 1,0 0-1,0 0 1,-1 0-1,1 0 1,-1 0-1,0 1 1,0-1-1,1 6 1,-1-4-62,0-1 0,1 1-1,0-1 1,3 7 0,5 15 26,-3-4 29,1 1 0,16 31 0,9 24 24,-22-47-122,12 61 0,-20-74 173,8 24 0,1-10-48,-8-24 13,-1 0 0,0 1 1,0-1-1,2 16 0,6 24 78,3 35 198,-7-55-295,1-1 0,23 53 0,-21-57 94,-2-6-114,1-1 0,0 0-1,1-1 1,1 0 0,22 24-1,-11-18 15,1 0-1,1-1 1,1-1-1,31 18 1,-37-25 26,-14-8-7,1 0 0,0-1 1,-1 0-1,9 3 0,24 10 49,41 23 0,-55-26-50,17 13-115,-16-8 102,-12-9 16,1 1 0,-1 1 0,-1 0 0,1 1 0,-2 0 0,0 1 0,10 14 0,12 13-93,-9-12 136,2 1-52,1-1 0,34 27-1,-37-34-66,4 2 54,2-1 0,0-2 0,60 31 0,-40-22 24,54 40 0,15 22 181,-86-64 156,-25-22-328,0 0 0,16 7 0,8 5 65,29 18 43,32 22-26,49 57-198,-58-43 198,0 8 131,-25-20-300,-17-15 398,-29-30-313,0 0 0,21 16 0,-22-22 9,0-1 0,0 0 0,15 5 0,-5-2-75,249 93 342,-256-96-273,1 0-1,-1 1 1,-1 0 0,0 1-1,0 1 1,0 1-1,-1 0 1,-1 0 0,12 14-1,20 30-89,-32-41 49,18 27-1,4 6 47,-11-17-43,-10-13-54,16 16 0,-3-9-1,34 26 1,-53-45 120,1 0-1,0-1 1,0 0 0,1 0 0,11 3 0,45 10 417,-62-16-449,10 1-1,1 0 0,0-2 0,0 1 0,-1-2 0,27-3 0,3 0 157,-31 3-138,0-1 0,0-1 1,0 1-1,0-2 0,18-7 0,-4-1 45,31-20-1,38-35-254,-25 15 116,200-109 156,-200 124-78,60-28 69,-5 1-100,44-18 174,29-2 20,-175 74-170,0-1 0,-1 0 0,-1-2 0,0-1 1,0-1-1,-2 0 0,0-2 0,32-35 0,72-109-11,-110 145-29,0 1 0,1 1 0,0 0 0,1 1 0,30-20 0,-2 6 150,49-22 1,-48 27-188,-10 6 108,-1-1 1,46-32-1,-61 36-24,-1 0 0,0-2 0,-1 1 0,-1-2 0,22-28 0,-17 12 60,25-56-1,-31 58-76,0 2 1,2 0 0,27-36 0,-27 45-34,0 1 1,2 1-1,24-19 1,63-38-150,-59 43 206,75-59 122,-102 74-187,-2-1 0,0 0 1,-1-1-1,17-25 0,-8 0 123,-1-1 0,30-79-1,7-14-146,-44 100 225,16-53 0,-20 55-122,-8 16 18,0 1-1,-1-1 1,0 1-1,0-28 1,-4-77-94,-1 58-107,1 47-165,1 5-12,-1 0 0,0 0 1,-1 0-1,0 0 0,-2 0 0,1 1 1,-5-14-1,6 25 89,1 0-1,-1 0 1,1 0 0,0 0 0,-1 0-1,0 0 1,1 0 0,-1 0 0,0 0 0,1 0-1,-1 0 1,0 1 0,0-1 0,0 0 0,1 1-1,-3-2 1,2 2 12,0 0 0,0 0 0,1 0 0,-1 0 0,0 0 0,0 0 0,0 0 0,1 0 0,-1 0 0,0 1 0,0-1 0,1 0 0,-1 1 0,0-1 0,1 0 1,-1 1-1,0-1 0,1 1 0,-1-1 0,0 1 0,1 0 0,-1-1 0,0 2 0,-12 14-4634</inkml:trace>
</inkml:ink>
</file>

<file path=ppt/ink/ink4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5:59.59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91 1248,'5'-20'14618,"4"13"-14186,4 1-223,1 0 0,0 1 0,0 1 0,23-4 0,-23 5-139,60-10-273,0 4 0,136 0 1,-235 43-12443</inkml:trace>
</inkml:ink>
</file>

<file path=ppt/ink/ink4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6:02.30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357 87 2720,'-2'-6'773,"1"4"-567,0 0-1,0 0 1,0 0 0,1 0-1,-1 0 1,1 0 0,0 0-1,-1-3 1,0 0 497,1 1 1,-2-1 0,1 1-1,0-1 1,-4-6 0,1 2 396,-1 2-420,5 7-627,0 0 1,-1-1-1,1 1 1,0-1-1,-1 1 1,1 0-1,0-1 1,0 1-1,-1-1 1,1 1-1,0-1 1,0 1-1,0-1 1,-1 1-1,1-1 1,0 1-1,0-3 380,0 4-440,-1-1 1,1 0 0,-1 0 0,1 0 0,-1 1-1,1-1 1,0 0 0,-1 0 0,1 1 0,-1-1-1,1 1 1,0-1 0,-1 0 0,1 1-1,0-1 1,0 1 0,-1-1 0,1 0 0,0 1-1,0-1 1,-1 1 0,1-1 0,0 1 0,0-1-1,0 1 1,0-1 0,0 1 0,0-1 0,0 1-1,0 0 1,0 21-415,0-16 400,0 33-24,2 0-1,2 0 1,16 72 0,73 322 402,-89-415-181,-2-1 0,0 1 0,-2 35 0,0-52-103,0 1 0,0-1 0,0 0-1,-1 0 1,1 1 0,-1-1 0,1 0 0,-1 0 0,1 0 0,-1 1 0,0-1 0,1 0-1,-1 0 1,0 0 0,0 0 0,0 0 0,0-1 0,0 1 0,0 0 0,0 0-1,0 0 1,0-1 0,0 1 0,-1-1 0,1 1 0,0-1 0,0 1 0,-1-1 0,1 0-1,-3 1 1,-1-1 149,0 0 0,-1 0-1,1 0 1,-1 0 0,-9-3-1,-75-16 812,30 5-859,-99-11 0,101 25-915,57 0 670,1 0-1,0 0 1,0 0-1,0 0 1,-1 0-1,1-1 1,0 1-1,0 0 0,0 0 1,-1 0-1,1 0 1,0 0-1,0 0 1,0 0-1,-1 0 1,1 1-1,0-1 1,0 0-1,0 0 1,-1 0-1,1 0 1,0 0-1,0 0 1,0 0-1,-1 0 1,0 3-931,1-3 931,0 0-1,0 0 1,0 0-1,0 1 1,0-1-1,0 0 1,0 0-1,0 0 1,0 1-1,0-1 1,0 0-1,0 1 1,7 9-3349,6 5 1084</inkml:trace>
</inkml:ink>
</file>

<file path=ppt/ink/ink4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6:02.87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 44 4224,'0'-1'78,"-1"1"1,1-1-1,0 0 0,-1 0 1,1 1-1,0-1 1,0 0-1,0 0 0,-1 1 1,1-1-1,0 0 1,0 0-1,0 0 0,0 0 1,1 1-1,-1-1 1,0 0-1,0 0 0,0 1 1,1-1-1,-1 0 1,0 0-1,1 1 0,-1-1 1,1 0-1,-1 1 1,1-1-1,-1 0 0,2 0 1,0-5 1607,-2 6-1532,0-1-1,1 0 1,-1 1-1,0-1 0,0 0 1,1 1-1,-1-1 1,0 1-1,1-1 0,-1 0 1,0 1-1,1-1 1,-1 1-1,1-1 0,-1 1 1,1-1-1,0 0 1,-1 1-100,0 0 0,1 0 0,-1-1 0,0 1 1,0 0-1,0 0 0,1 0 0,-1-1 0,0 1 0,0 0 1,0 0-1,1 0 0,-1-1 0,0 1 0,1 0 0,-1 0 1,0 0-1,0 0 0,1 0 0,-1 0 0,0 0 0,1 0 1,-1 0-1,0 0 0,1 0 0,-1 0 0,0 0 1,0 0-1,1 0 0,-1 0 0,0 0 0,1 0 0,-1 0 1,0 0-1,1 0 0,3 15-89,-4-14 34,5 25 323,-1-4-20,0 1-1,0 27 1,-6-29-89,1-19-169,1 1 0,-1 0 0,1-1 1,0 1-1,0 0 0,0 4 1,2 2 22,-1-6-350,-1 1 0,1-1 0,-1 1-1,0-1 1,0 1 0,-1 6 0,-3 6-3946</inkml:trace>
</inkml:ink>
</file>

<file path=ppt/ink/ink4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6:15.87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6367 3497 1312,'0'0'2517,"-4"-6"-133,-7-3-899,10 8-1361,-1 0 0,1 0 0,-1 0-1,1 0 1,0 0 0,0 0 0,-1 0 0,1 0 0,0 0 0,0-1-1,0 1 1,0 0 0,1-1 0,-1 1 0,-1-2 0,2 0 30,-1 1 0,0 0 1,0 0-1,0 0 0,0 0 1,0 0-1,-3-2 0,4 3-122,-1 1 0,1-1 0,0 1-1,-1-1 1,1 1 0,-1 0-1,1-1 1,0 1 0,-1 0 0,1-1-1,-1 1 1,1 0 0,-1 0-1,1-1 1,-1 1 0,1 0 0,-1 0-1,1 0 1,-1 0 0,1 0 0,-1-1-1,1 1 1,-1 0 0,1 0-1,-1 0 1,1 0 0,-1 1 0,0-1-1,-1 0-15,0 1-11,7-1 1516,-21-12-945,15 10-554,1-1 1,0 1-1,-1 0 1,0-1-1,1 1 1,-1 0 0,0 0-1,0-1 1,0 1-1,0 0 1,-1 0-1,-2-3 1,2 3-21,1-1 0,-1 0 1,0 0-1,1 0 0,0 0 1,-2-5-1,-3-9 19,2 7-94,4 8 86,0 0 0,-1 1 0,1-1 0,-1 1 0,1-1 0,-1 1 0,0-1 0,1 1 0,-1-1 0,0 1 0,0-1 0,-2-1 0,0-4 247,3 6-241,-1 0 0,1 0 1,0 0-1,-1 0 0,1 1 1,-1-1-1,1 0 1,-1 0-1,1 0 0,-1 1 1,1-1-1,-1 0 0,0 1 1,1-1-1,-1 0 0,0 1 1,-1-1-1,0-1 0,0 0 1,0 0-1,0 0 0,1 0 1,-1 0-1,1-1 0,-1 1 0,1 0 1,0-1-1,0 1 0,0-1 0,-1-4 1,-5-11-4,1 7 31,-4-10 42,0 1 0,-2 0-1,0 1 1,-16-19 0,-3-1 380,29 37-454,1-1 1,-1 1 0,0-1-1,1 1 1,-1-1-1,1 0 1,0 0 0,0 1-1,0-4 1,-5-11 57,-16-36 118,1 3-30,-22-81-1,38 113-129,-9-42-4,-2 1 0,-29-68 0,35 107-34,-1 0 1,-1 0-1,-1 1 0,-22-27 0,-67-58 51,-5-7-1,-102-156-304,188 238 257,-1 1-1,-1 1 0,-2 1 1,0 2-1,-2 0 1,-42-29-1,8 12 20,-68-60 1,92 67-16,1-1 1,-53-67-1,2-29-109,18 26 101,-40-37 93,-17-21-341,-17-13 32,108 139 208,-1 2 0,-43-31 0,20 20 79,-24-20-286,71 56 275,-157-130-360,141 122 259,0 1-1,0 1 1,-35-13-1,-94-30 65,128 49-50,1 0-41,3 2 76,-38-18 1,-66-37-182,113 57 131,0 1 1,0 1 0,-1 0-1,-21-1 1,17 1-3,5 3 22,0 0 1,0 0-1,0 1 1,0 1-1,0 1 1,-29 6-1,-88 36-370,132-44 399,-21 9-13,1 2 1,1 0 0,-35 26-1,-10 5-92,-32 26 101,49-40-65,-1-1 1,-63 24 0,-52 16-70,148-61 129,0 1 0,0 1 1,1 1-1,0 0 0,1 1 0,0 1 0,0 0 1,1 1-1,1 0 0,0 1 0,-19 25 1,15-15-106,-13 18 7,-27 49 0,43-64 125,-2-1-1,-1 0 1,-1-2-1,-1 1 1,0-2-1,-2-1 1,-1 0 0,-33 25-1,-58 29-8,57-40-52,-70 60 0,109-80-4,0 2 1,1 0-1,1 1 0,-22 35 0,-38 87 189,19-33-5,41-86-160,0-1 0,-21 24-1,18-23 18,-9 7 38,-55 47 1,19-20-31,33-25-2,1 1 0,1 2 1,2 0-1,1 1 0,2 2 1,1 0-1,-21 51 0,-6 46-292,35-97 468,-26 49 0,31-70-157,-40 70 32,30-55-86,-25 57 1,-24 58-77,52-113 162,-1 0 0,-1-1 0,-2 0 1,-1-2-1,-2 0 0,-42 44 1,-25 6-82,55-51 121,-56 60 0,81-78-176,1 1 0,0 0-1,1 0 1,0 0 0,1 1-1,0 0 1,1 0 0,0 1-1,1-1 1,-5 21 0,9-31-186,0 0 1,-1 0-1,1 0 1,0 0-1,0 0 1,0 0-1,0 0 1,0 0 0,1 0-1,-1 0 1,0 0-1,1 0 1,1 2-1,-2-3 180,0-1-1,0 1 1,1-1-1,-1 0 1,1 1-1,-1-1 1,0 0-1,1 1 1,-1-1-1,1 0 0,-1 1 1,1-1-1,-1 0 1,0 0-1,1 0 1,-1 0-1,1 1 1,-1-1-1,1 0 1,-1 0-1,2 0 0,-1 0-74,1 0-1,0-1 0,-1 1 0,1 0 0,0-1 0,-1 1 1,1-1-1,-1 0 0,3-1 0,5-3-953,1-2-1,9-7 1,-19 14 1120</inkml:trace>
</inkml:ink>
</file>

<file path=ppt/ink/ink4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6:37.02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227 25 832,'-7'5'553,"0"-1"0,0 0 0,0 0 0,-1-1 0,0 0 0,0-1 0,0 0 0,0 0 0,0 0 0,0-1 0,-1 0 0,-9-1 0,7-1 986,-1 0 1,1-1-1,-16-5 0,-8-1 805,17 3-707,18 4-1615,0 1 1,0 0-1,0 0 0,-1 0 0,1 0 0,0 0 0,0 0 0,0 0 0,0 0 0,0 0 0,0 0 0,0-1 0,0 1 0,0 0 0,0 0 0,0 0 0,0 0 1,0 0-1,0 0 0,0-1 0,0 1 0,0 0 0,0 0 0,0 0 0,0 0 0,0 0 0,0 0 0,0 0 0,0-1 0,0 1 0,0 0 0,0 0 0,0 0 1,0 0-1,0 0 0,0 0 0,0 0 0,0-1 0,0 1 0,0 0 0,0 0 0,0 0 0,1 0 0,-1 0 0,0 0 0,0 0 0,0 0 0,0 0 0,0 0 1,0 0-1,0 0 0,1 0 0,-1 0 0,0-1 0,0 1 0,0 0 0,0 0 0,31-8 1211,-27 7-1223,55-8 723,-1 3 1,104 2-1,-141 4-618,73 3 106,166 27 0,-227-25-527,50 1-1,-73-8-2157,0-2 661</inkml:trace>
</inkml:ink>
</file>

<file path=ppt/ink/ink4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6:38.85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149 1 3392,'-4'1'7365,"0"4"-6886,0 0 1,0 0-1,-1-1 1,1 1-1,-1-1 0,-10 6 1,7-5-122,1 1 1,-13 12 0,12-8-204,1 0 1,0 0-1,0 1 0,1 0 1,1 0-1,0 1 1,0 0-1,1-1 0,1 1 1,0 1-1,0-1 1,0 15-1,1-13-43,2 1-1,0 0 1,0 0-1,2 0 1,0 0-1,0-1 1,1 1 0,1-1-1,11 26 1,-12-32-37,1-1-1,1 0 1,0 0 0,0 0 0,0 0-1,1-1 1,-1 0 0,2 0 0,-1 0-1,1-1 1,-1 0 0,1 0 0,1-1 0,-1 0-1,1 0 1,8 2 0,-10-3-3,1-1 0,-1-1 0,0 1 1,1-1-1,-1 0 0,1-1 0,-1 0 0,1 0 0,-1 0 0,1 0 1,-1-1-1,1 0 0,-1-1 0,0 0 0,1 0 0,-1 0 1,0 0-1,0-1 0,0 0 0,-1 0 0,9-7 0,-5 2-23,0 0 0,-1-1 0,0 0 1,0 0-1,-1-1 0,-1 0 0,1-1 0,8-19 0,-2-1 5,16-63 0,-26 86-34,-2-1 1,1 1-1,-1-1 1,0 0 0,-1 1-1,0-1 1,-1 1-1,1-1 1,-2 0 0,-2-11-1,2 15-80,1 0-1,-1 0 1,0 0-1,-1 1 1,1-1-1,-1 1 1,0 0-1,0 0 1,0 0-1,-1 0 1,1 0-1,-1 1 1,0-1-1,0 1 1,0 0-1,-1 0 1,1 1 0,-8-4-1,-1 2-527,-1 0 0,1 1 1,-1 1-1,-26-2 0,-17-2-4446,41 4 3077</inkml:trace>
</inkml:ink>
</file>

<file path=ppt/ink/ink4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6:40.12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65 1 3136,'0'4'8921,"0"8"-4363,0 16-3722,-5 36 0,-6 42 303,8-67-767,-10 55 0,8-63 27,-2 54-1,2-21-219,-3-29 97,6-29-154,1 0 0,-1 0-1,1 0 1,-1 12 0,4-11-47,-2-6 138,6 0 155,-1 1-255,0 0-1,1-1 0,-1 0 0,0 0 1,1 0-1,-1-1 0,1 1 1,9-2-1,49-8 212,-26 2-229,36-1-17,34-4-994,-101 9 130</inkml:trace>
</inkml:ink>
</file>

<file path=ppt/ink/ink4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6:40.46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 56 6464,'-12'-5'6410,"59"1"-140,22-9-5521,-19 3-435,-12 3-310,22-4-676,-20 6-2825,-26 4 1951</inkml:trace>
</inkml:ink>
</file>

<file path=ppt/ink/ink4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6:40.81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 20 8800,'-8'-3'4000,"8"-10"-1056,8 18-1953,2-5 865,-2 0-1088,11-5 288,-1 5-608,13-4-256,5 4-128,8 0-64,0 4 0,1 1-576,-1-2 320,0 5-3072,-4 4 1857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6:15.98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 93 6144,'0'-1'177,"-1"-1"-1,1 1 1,0 0 0,0 0 0,0-1 0,0 1-1,0 0 1,0-1 0,0 1 0,0 0 0,0 0 0,0-1-1,1 1 1,-1 0 0,1 0 0,-1 0 0,1-2-1,0 3-13,0-1 0,-1 1-1,1-1 1,0 1 0,-1-1-1,1 1 1,0 0-1,-1-1 1,1 1 0,0 0-1,0 0 1,-1 0-1,1-1 1,0 1 0,0 0-1,0 0 1,-1 0 0,1 0-1,0 1 1,0-1-1,-1 0 1,1 0 0,0 0-1,0 0 1,-1 1 0,1-1-1,0 0 1,0 1-1,-1-1 1,1 1 0,0-1-1,0 1 1,3 2 177,-1-1-1,1 1 1,-1 0 0,1 0-1,-1 0 1,0 1 0,-1-1 0,1 1-1,3 5 1,19 40 1383,-24-48-1686,38 102 1845,-29-73-1507,1-1-1,1 0 1,1-1-1,21 31 1,-10-25-15,-1 2 1,34 72 0,-31-56 23,-25-53-307,0 1-1,0-1 1,0 0-1,0 1 0,0-1 1,0 0-1,0 0 1,0 0-1,0 1 1,0-1-1,1-2 1,0-1-54,0 1 0,0-1 0,-1 0 0,1 0 0,1-7 0,3-9 20,4-8 57,10-46 0,-10 30 9,29-122-247,5-20-278,-30 122-1149,-10 23-5526,1 68-1862,9 13 4799,-11-33 3624,14 31-1726</inkml:trace>
</inkml:ink>
</file>

<file path=ppt/ink/ink4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6:41.20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 7648,'0'23'3456,"5"16"-3008,0-14 2240,-1-2-1568,0 8 671,1 2-1055,-5 1-448,5 2-160,-5-5-128,3-3 0,-3-3-2815,5-2 1535,18-7-8672</inkml:trace>
</inkml:ink>
</file>

<file path=ppt/ink/ink4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6:55.97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7563 1472,'7'12'8261,"-3"-15"-8174,0 0 0,0 0 0,0-1 0,0 0 1,-1 0-1,1 0 0,-1 0 0,0-1 0,3-5 0,-2 4-19,6-8 64,1 1 1,12-12 0,8-8 247,-28 29-362,1 1 0,0-1 0,0 1 0,5-3 0,7-6 79,14-11 233,45-24-1,-30 19-327,-31 21 3,0 0 0,0 0-1,16-3 1,5-4 72,4-1 54,-18 7-22,0 0 0,28-17 1,-45 23-99,1-1 1,-1 1-1,1 1 1,-1-1-1,9-1 1,-8 2 4,-1 0 0,1-1 0,-1 1 0,1-1 0,7-4 0,32-26-72,-26 18 108,22-13 0,15-1-89,-33 16 25,45-19 0,-40 20 48,28-16 0,-45 21 17,4-1 6,-1-2-1,26-19 1,-12 5-9,-15 15 69,17-19 0,-6 7-148,-17 15-25,0 1 0,-1-2 0,6-5 0,-4 3 61,0 1 0,0 0 0,1 0 0,0 1 0,14-9 1,-20 13-60,-1 2 50,-1-1 1,1 1-1,-1 0 1,1-1-1,-1 1 1,1 0-1,-1 0 0,1 0 1,-1-1-1,1 1 1,-1 0-1,1 0 1,0 0-1,-1 0 0,1 0 1,-1 0-1,2 0 1,9-3 80,-4-1-36,-6 4-28,0 0 0,0-1 0,0 1-1,0 0 1,0-1 0,0 1 0,0-1 0,0 1-1,0-1 1,0 1 0,0-1 0,0 0 0,0 0-1,0 1 1,0-1 0,-1 0 0,1 0 0,0 0-1,-1 0 1,1 0 0,-1 0 0,1 0 0,-1 0-1,1 0 1,-1 0 0,0 0 0,1 0 0,-1 0-1,0 0 1,0-2 0,5-4 185,-5 6-203,1 1 1,-1-1 0,1 1-1,-1-1 1,1 0 0,-1 1 0,0-1-1,1 0 1,-1 1 0,0-1-1,0 0 1,1 1 0,-1-1 0,0-1-1,9-11-370,-8 12 381,1-1 1,-1 1 0,0-1-1,0 1 1,0-1-1,0 1 1,0-1-1,-1 0 1,1 0-1,0 1 1,-1-1-1,1 0 1,-1 0-1,1-2 1,-1 4-8,0 0 1,0 0 0,0-1-1,0 1 1,0 0-1,0 0 1,0 0 0,0 0-1,0 0 1,0 0-1,0-1 1,0 1-1,0 0 1,0 0 0,0 0-1,1 0 1,-1 0-1,0 0 1,0 0-1,0 0 1,0 0 0,0-1-1,0 1 1,0 0-1,1 0 1,-1 0 0,0 0-1,0 0 1,0 0-1,0 0 1,0 0-1,0 0 1,1 0 0,-1 0-1,0 0 1,0 0-1,0 0 1,0 0-1,1 0-8,0 0-1,-1 0 0,1 0 0,0 0 1,-1 0-1,1-1 0,0 1 0,-1 0 0,1 0 1,0-1-1,-1 1 0,1 0 0,-1-1 1,1 1-1,-1-1 0,1 1 0,-1-1 0,1 1 1,-1-1-1,1 1 0,-1-1 0,1 0 1,18-23 257,-11 16-247,-7 8 0,0 0 0,-1-1 0,1 1 0,-1 0 0,1-1 0,-1 1-1,1-1 1,-1 1 0,1-1 0,-1 1 0,1-1 0,-1 1 0,1-1 0,-1 0 0,0 1 0,1-1 0,-1 0-1,0 1 1,0-1 0,1-1 0,-1 2-4,0-1 1,0 1-1,0-1 0,0 1 0,0-1 1,1 1-1,-1-1 0,0 1 0,0 0 1,1-1-1,-1 1 0,0-1 0,0 1 1,1-1-1,-1 1 0,1 0 0,-1-1 1,0 1-1,1 0 0,0-1 0,-1 1-1,1-1 0,-1 1 1,1 0-1,-1-1 0,1 1 0,-1 0 0,1-1 0,-1 1 0,0-1 0,1 1 0,-1-1 0,0 1 0,0-1 0,1 1 0,-1-1 0,0 1 0,0-1 0,0 1 0,1-1 0,-1 0 1,0 0-1,0-2 0,1-1 0,-1 1 0,1-1 1,0 1-1,1-1 0,-1 1 0,0 0 0,1-1 1,0 1-1,0 0 0,0 0 0,0 0 1,0 0-1,0 1 0,1-1 0,2-2 1,10-7-18,29-21 1,-22 17 21,-7 6-8,25-13 1,8-5-35,-4 0 153,-33 22-75,0 0 0,-1-1 1,1 0-1,-2-1 0,1 0 1,11-13-1,14-14 106,-25 25-135,17-19 0,-5 8 110,-18 18-97,-1-1 0,1 1 0,-1-1 0,4-4 0,8-12-143,28-27 1,-25 28 153,19-24 0,47-73 254,-66 92-198,1 1 0,1 1 0,1 1-1,0 1 1,45-32 0,-12 11 33,73-72-1,-106 92-50,-1-2 0,31-46-1,24-55-65,11-17-83,28-39 187,-68 102-44,36-78 128,-4 10-52,-63 119-119,2 2 0,28-35 1,94-93-72,-123 133 21,-1 0 0,23-43 0,16-48 93,-37 75-25,-1 0 33,53-105-50,-53 114-81,0 0-1,41-48 0,26-8 158,-56 57-78,0-1 0,34-44 0,71-130 196,25-36-148,-137 208-109,0-1 1,20-47-1,25-71 50,4-9 51,-53 126-88,2 1 0,1 1 0,35-41-1,-13 25 85,54-47 0,-68 66-92,-2 0 0,0-2 1,-2-1-1,21-33 0,65-132 11,-16 25-29,-71 134 87,1 2 0,48-52 0,-10 13-75,84-126 0,-125 168-8,8-11 123,46-63-171,60-42 43,-110 122-11,59-64-299,-18 18 574,-19 23-139,163-194-184,-109 136 265,-32 36-162,-59 59 33,20-13 1,-20 16-72,0 0 0,-1 0 0,12-13 0,-1-5-132,8-8 143,29-48 0,-44 64 22,0 1 0,26-28 0,-14 19 35,4-7-178,50-43-1,-51 53 90,1 2-1,1 1 1,1 1-1,0 2 1,47-18 0,48-10 89,-117 41-57,1 1 0,-1 0 0,0 1 1,0 0-1,1 0 0,12 1 0,18-2 276,0-3-306,52 1-1,-84 5 86,-1-1-1,0 1 1,0 1 0,10 2 0,-10-2-5,1 0 0,-1 0 1,1-1-1,11 1 0,-2-1-30,1 0 0,-1 2 0,0 0 0,0 1 0,0 0 0,-1 1 0,28 14 0,-4-3 126,-27-11-121,-1 0-1,1 0 1,16 11-1,-5-2-34,-16-11 58,-1 0-1,0 1 0,0 0 1,9 8-1,-8-6-44,-6-6 35,1 1 1,-1 0-1,0 0 0,1 0 0,-1 0 0,0 0 1,0 1-1,0-1 0,2 3 0,-1 0-4,1 0 0,-1 0 0,1 0 0,0 0 0,1-1 0,-1 1 0,7 4 0,-10-8 2,6 6-23,-1 1 0,0-1 0,-1 1 0,6 9 0,0 1 122,-3-7-131,-1-1 0,4 11 0,21 48 166,-18-42-143,-8-14 2,9 21 1,-9-23 105,2 11-182,-7-20 103,1-1 1,-1 1-1,0-1 0,0 1 0,0-1 1,1 0-1,-1 1 0,0-1 0,0 1 1,1-1-1,-1 0 0,0 1 0,1-1 0,-1 0 1,0 1-1,1-1 0,-1 0 0,1 0 1,-1 1-1,0-1 0,1 0 0,-1 0 1,1 0-1,-1 0 0,1 1 0,-1-1 1,1 0-1,-1 0 0,1 0 0,-1 0 0,1 0 1,-1 0-1,1-1 0,-1 15-78,0-13-12,0 0 49,0-1 26,0 0 0,0 1 0,0-1 0,-1 0 0,1 1 0,0-1 0,0 0 0,0 1 1,0-1-1,0 1 0,0-1 0,0 0 0,0 1 0,0-1 0,0 1 0,0-1 0,0 0 0,0 1 0,0-1 1,0 1-1,1-1 0,-1 1 0,0 0-5,1 0 0,-1 0 0,0 0 0,1 0 0,-1 0 0,0 0 0,0 0 0,0 0 0,0 0 0,0 0 0,0 0 0,0 0 0,-1 0 0,1 0 0,0 0 0,-1 0 0,1 0 0,0 0 0,-1 0 0,0 1 0,0-1 214,1 0-250,0 0 0,0 1 0,-1-1 1,1 0-1,-1 0 0,1 0 0,-1 0 1,1 0-1,-2 2 0,-3 29-145,5-31 229,0 9-128,4 5 43,2 16-91,45 126 97,-9-22-24,-28-96 50,-8-19 40,14 28-1,38 61-87,-54-102 61,1 0 1,0 0-1,0-1 0,0 0 1,1 0-1,0 0 0,0-1 0,11 8 1,21 20 1,-26-20-8,-2 1 0,0 0 0,0 1-1,-1 0 1,-1 0 0,11 30 0,25 104-38,-28-89 107,-5-17-5,71 271-100,-34-68 17,7 26 72,-7-94-37,-25-95 257,-11-42-247,2-1-1,1 0 1,3-1 0,1 0 0,1-2-1,2 0 1,2-1 0,1-2-1,54 57 1,-62-74-19,0 0 0,-1 1 1,0 1-1,-2 0 0,0 1 0,11 23 0,52 157 286,-55-136-355,-5-16 48,3 13 67,3-1 1,42 77 0,-47-106 4,-1 1 0,14 39 1,37 95 58,-50-130-43,2 0 0,34 46-1,54 48 81,-71-87-173,-17-18 47,-1 1 0,-2 1-1,0 0 1,-2 1 0,-1 1-1,18 54 1,10 55 19,-13-43-77,-6-15 86,16 45 199,-33-109-274,9 23 108,14 57 0,-12-21 51,51 134-1,-52-173-109,2-1 0,1-1 0,2 0 0,28 35 0,9 5 298,75 102-388,-76-81 47,11 15 139,-34-64-70,46 51 0,-63-79-22,1-1 0,1 0 0,1-1-1,0-2 1,29 17 0,52 24 191,113 83-1,-94-34-160,-37-30 55,15 0 90,-78-61-194,0-2-1,0 0 1,29 11-1,3-6 64,84 16-1,34 11-195,-93-12 68,-53-20 106,0-1-1,0-2 0,28 7 0,98 10-390,54 12 58,-165-28 217,-10-3 129,-1 2 0,45 17 0,-37-9-96,103 43 9,-104-46 86,0-2 1,40 7 0,-11-9-50,0-4 0,78-2 1,13-12 378,-60 1-128,48-3-486,-77 8-78,159-3-2370,-162 3-364,-23-1-1996,-9 0 1961</inkml:trace>
</inkml:ink>
</file>

<file path=ppt/ink/ink4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6:41.92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48 151 4064,'-2'0'180,"1"0"-1,-1-1 1,0 1 0,1 0-1,-1-1 1,1 1 0,-1-1-1,1 1 1,-1-1 0,1 0-1,0 1 1,-3-3 0,-3-1 2787,6 4-2760,0 0 1,0 0-1,0-1 1,0 1-1,0-1 1,0 1-1,0-1 1,0 0-1,1 1 1,-1-1-1,0 0 1,0 1-1,1-1 1,-1 0-1,0 0 1,1 0-1,-1 1 1,1-1-1,-1 0 0,1 0 1,-1 0-1,1 0 1,-1 0-1,1 0 1,0 0-1,0 0 1,0 0-1,0 0 1,-1 0-1,1-1 1,1 1-1,-1 0 1,0 0-1,0-2 1,2-1-71,0-1 0,0 1 0,0-1-1,0 1 1,1 0 0,-1 0 0,1 0 0,0 0 0,1 0 0,-1 1 0,0-1 0,1 1 0,7-5 0,-1 0 21,0 1 1,1 1-1,-1 0 1,20-8-1,-24 12-163,0 1 0,-1-1 0,1 1 0,0 0 0,0 1 0,0 0 0,0 0-1,0 0 1,0 0 0,0 1 0,-1 0 0,1 0 0,7 3 0,-11-3 6,1-1 0,-1 1 0,0 0 0,0 1 1,0-1-1,1 0 0,-1 1 0,0-1 0,-1 1 0,1 0 0,0-1 0,0 1 1,-1 0-1,1 0 0,-1 0 0,0 0 0,1 0 0,-1 1 0,0-1 0,0 0 0,-1 0 1,1 1-1,0-1 0,-1 1 0,1-1 0,-1 1 0,0-1 0,0 0 0,0 1 0,0-1 1,0 1-1,0-1 0,-1 1 0,-1 3 0,-4 13 32,-1 0-1,-1-1 1,0 0 0,-14 21 0,-1 2 102,-98 195 1427,116-226-1489,-1-1 89,1 0 0,1 1-1,0 0 1,-5 17-1,8-25-113,1 0-1,-1 1 0,1-1 0,0 0 1,0 0-1,0 0 0,0 1 0,0-1 0,0 0 1,1 0-1,-1 0 0,1 1 0,-1-1 1,1 0-1,0 0 0,0 0 0,0 0 0,0 0 1,0 0-1,1 0 0,-1-1 0,0 1 1,1 0-1,0-1 0,-1 1 0,1-1 1,0 0-1,2 2 0,3 1 40,0 0 0,1-1 0,0 0 0,-1 0 0,1-1 0,0 0 0,0 0 0,0-1 0,13 1 0,-1-2-171,0 0 0,35-7 1,-47 6-689,-1-1 0,1 0 0,-1-1 0,0 1 1,0-1-1,8-5 0,3-1-1127</inkml:trace>
</inkml:ink>
</file>

<file path=ppt/ink/ink4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6:42.60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33 0 5888,'0'26'9114,"-1"99"-5247,1-118-3747,-4 37 636,-11 59 0,11-80-547,0 0 0,1 0 0,2 1 0,1 35 0,1-32 64,-2-22-236,1-1 0,0 1 1,0 0-1,1-1 0,0 1 0,-1-1 1,1 1-1,1 0 0,-1-1 0,1 0 1,2 6-1,-1-6-2,-3-2-3,1-1 1,0 1 0,0 0-1,0-1 1,0 1 0,0-1-1,0 0 1,0 1 0,1-1 0,-1 0-1,0 0 1,1 1 0,-1-1-1,1 0 1,-1 0 0,1-1-1,-1 1 1,1 0 0,0 0-1,0-1 1,-1 1 0,1-1 0,0 0-1,0 1 1,-1-1 0,4 0-1,11-2 123,-1 0 0,1-1 1,0 0-1,22-9 0,3 0-29,-31 9-157,87-25 223,-79 22-550,-1 0 0,0-2 1,22-13-1,-38 21 275,22-18-2800,-22 17 2619,0 0 0,0 0 0,0 0 0,0 0 1,-1 0-1,1 0 0,0-1 0,-1 1 0,1 0 1,-1 0-1,1-1 0,-1 1 0,0 0 0,1-1 1,-1 1-1,0 0 0,0-1 0,0 1 0,0-1 1,0 0-1,-6-15-3261,0 4 1189</inkml:trace>
</inkml:ink>
</file>

<file path=ppt/ink/ink4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6:42.94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11 132 6816,'-10'-6'3350,"10"6"-3319,18-2 4865,4 0-3200,76-18 1501,55-7-2640,-124 24-757,21-2-1164,78-17 0,-123 21 742,0-1-1,1 0 1,-2 0-1,7-3 1,-10 5 428,-1 0 0,1-1 0,0 1 0,-1 0 0,1-1 0,-1 1 0,1 0 0,0-1 0,-1 1 0,1-1 0,-1 1 0,1-1 0,-1 1 0,0-1 0,1 0 0,-1 1 0,0-1 0,1 1 0,-1-1 0,0 0 0,0 1 0,1-1 0,-1 0 0,0 1 0,0-1 0,0 0 0,0 1 0,0-1 0,0 0 0,0 0 0,0 1 0,0-1 0,0 0 0,0 1 0,-1-1 0,1 0 0,0 1 0,0-1 0,-1 0 0,1 0 0,-8-8-2515</inkml:trace>
</inkml:ink>
</file>

<file path=ppt/ink/ink4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6:43.32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23 127 8480,'-23'-28'3840,"36"8"-3360,-3 9 1088,-2 6-960,6-10 959,9 2-895,11-7 160,2 12-512,8 1-480,6 7 96,-1 7-288,-5 6 192,0 18-2655,-4 0 1535,-1 14-4064,-3-3 3040</inkml:trace>
  <inkml:trace contextRef="#ctx0" brushRef="#br0" timeOffset="1">755 647 9984,'-13'36'4512,"5"31"-3936,-2-32 2367,5-2-1727,-8 9 288,10 1-896,-7-2-320,10-7-192,-8 3-640,8-3 288,-5 2-3008,10 0 1825</inkml:trace>
</inkml:ink>
</file>

<file path=ppt/ink/ink4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7:08.12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262 1046 2144,'0'0'40,"0"1"0,0-1 1,-1 0-1,1 1 0,0-1 0,0 0 0,0 1 1,0-1-1,-1 1 0,1-1 0,0 0 0,0 1 1,0-1-1,0 1 0,0-1 0,0 1 0,0-1 1,0 0-1,0 1 0,0-1 0,0 1 0,0-1 0,1 1 1,-1-1-1,0 0 0,0 1 0,0-1 0,1 1 1,-1 0 82,1 1-1,-1-1 1,1 0 0,-1 1 0,1-1 0,5 7 3131,-10-35-171,2 12-2766,1-1 0,1 1 0,1 0 1,0 0-1,6-25 0,0-10-167,0-24 95,13-174 667,-11 169-796,-5 49-6,1-38 0,-5-213 226,-4 247-292,3 30-38,0-1 0,0 1 0,1-1 0,0 1-1,-1-1 1,2 1 0,0-9 0,-1 12 6,1 0-1,-1 0 1,0 0-1,0 0 1,0 0 0,0-1-1,0 1 1,0 0-1,0 0 1,0 0 0,-1 0-1,1 0 1,0 0-1,-1 0 1,1 0 0,-1-2-1,0 3-7,1 0 0,0 0 0,0-1 0,0 1 0,0 0 0,-1 0 0,1 0 0,0 0 0,0 0 0,0-1 0,0 1 0,-1 0 0,1 0 0,0 0 0,0 0-1,-1 0 1,1 0 0,0 0 0,0 0 0,0 0 0,-1 0 0,1 0 0,0 0 0,0 0 0,-1 0 0,1 0 0,0 0 0,-1 0 0,-7 9 47,5-3-51,1-1 1,-1 1 0,1 0 0,-1 7-1,-7 17-19,8-24 2,-57 119 203,50-109-88,0-1 0,-2 0 0,0 0 0,0-1 0,-22 20 0,18-20 130,-23 16 1,31-26-133,1 0 1,-1 0-1,0-1 0,0 0 0,-1 0 0,-13 3 0,21-6-93,-1 0 0,1 1 0,-1-1-1,1 0 1,-1 0 0,1 0 0,-1 0-1,1 0 1,-1 0 0,0 0 0,1 0-1,-1 0 1,1 0 0,-1 0 0,1 0-1,-1 0 1,1-1 0,-1 1-1,1 0 1,-1 0 0,1-1 0,-1 1-1,1 0 1,-1-1 0,1 1 0,-1 0-1,1-1 1,-1 1 0,1 0 0,0-1-1,-1 1 1,1-1 0,0 1-1,0-1 1,-1 1 0,1-1 0,0 1-1,0-1 1,0 1 0,-1-1 0,1 0-1,0 1 1,0-1 0,0 1 0,0-1-1,0 1 1,0-1 0,0 1-1,0-1 1,0 0 0,1 0 0,0-6-85,0 0 1,1 0 0,4-10 0,-3 9 34,7-17-142,24-42 0,-21 45 146,-4 6 3,4-11-68,2 1 1,1 1 0,32-41 0,-39 56 40,-6 6 40,0 1-1,0-1 0,1 1 0,-1-1 0,1 1 1,5-4-1,-8 7 43,0 0 0,0-1-1,0 1 1,0 0 0,0-1 0,0 1 0,0 0 0,1 0 0,-1 0 0,0 0 0,0 0 0,0 0 0,0 0 0,0 0-1,0 0 1,0 1 0,0-1 0,0 0 0,0 1 0,0-1 0,0 1 0,0-1 0,0 1 0,0-1 0,0 1 0,-1 0 0,1-1-1,0 1 1,0 0 0,-1 0 0,1-1 0,0 1 0,-1 0 0,2 1 0,3 7 100,0-1 1,-1 1-1,0 0 0,6 16 0,1 5 50,4 6 97,-13-28-192,1 0 1,0 0 0,1 0-1,0 0 1,0 0 0,1-1-1,10 13 1,-14-19-253,1 0 0,-1 1 1,0-1-1,1 0 0,-1 0 0,1 0 1,-1 0-1,1 0 0,0 0 1,-1-1-1,1 1 0,0-1 0,0 1 1,0-1-1,-1 1 0,1-1 1,0 0-1,3 0 0,0 0-918,0-1 0,0 0 0,0-1 0,0 1 0,7-4 0,14-4-1796</inkml:trace>
</inkml:ink>
</file>

<file path=ppt/ink/ink4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7:09.26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312 163 2656,'-1'-2'536,"0"0"-1,0 0 1,0 0-1,0 0 1,0 0 0,1 0-1,-1-1 1,1 1 0,0 0-1,-1-4 1,0-6 468,0 7-737,-1-1 1,0 1 0,0-1 0,0 1-1,-1 0 1,1 0 0,-1 0 0,0 0-1,-6-5 1,4 2-9,-1 1 0,0-1 0,0 2 0,-11-10 0,14 14-170,-1-1 0,0 1 0,0 0 0,0 0 0,0 0 0,0 0 0,0 1 0,0-1 0,-1 1 0,1 1 0,-7-2 0,5 2-44,-1 0 1,1 0 0,-1 1-1,1 0 1,0 0 0,-1 1-1,1-1 1,0 1-1,0 1 1,0-1 0,0 1-1,-8 5 1,6-2-95,0-1 0,1 1 1,0 0-1,0 0 0,1 1 0,-1-1 0,-9 15 0,13-15 31,0 0 0,0-1 0,0 1 0,0 0 0,1 0 0,-3 11 0,5-13-2,-1-1 0,1 1 0,0-1 0,0 0 0,0 1 0,0-1 0,0 1 0,1-1 0,-1 0 0,1 1 0,0-1 0,0 0 0,0 1 0,3 2 0,-1 0 51,4 7 27,0 0 1,1-1 0,0 0 0,11 12 0,3-1 161,28 39 0,-44-54-112,-1-1-1,-1 1 1,1 1 0,-1-1 0,-1 0 0,0 1 0,0 0 0,0 0 0,-1 0 0,1 10 0,-1 16 159,-1 0 1,-2-1 0,-1 1-1,-9 47 1,-11 48 543,21-120-1741,-1-1-201,-7-31-8333</inkml:trace>
</inkml:ink>
</file>

<file path=ppt/ink/ink4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7:09.65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18 20 5312,'-7'-1'392,"-3"-1"1513,24 2 379,69 4 620,-47-2-2343,43-1 1,-44-3-370,-1 1 85,43-9 0,-5 0-655,-55 9-118</inkml:trace>
</inkml:ink>
</file>

<file path=ppt/ink/ink4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7:10.09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216 1 2720,'-7'21'5938,"-5"18"-4650,-7 5 329,-31 49-1,20-38-763,8-14-365,5-11 21,-25 63 0,38-82-461,1 0 1,0 1 0,1-1 0,0 1 0,1 0 0,0 0 0,1-1-1,0 1 1,3 19 0,7 12 69,1-1 1,3-1-1,20 44 0,-11-27 284,6 9-2541,-21-55 721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6:16.54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60 40 4736,'-1'-2'294,"0"0"-1,0-1 1,0 0 0,0 1-1,0-1 1,0 1 0,0-21 9521,0 96-6163,-1-35-2841,-2 0 0,-11 55 1,5-35-151,8-41-196,-1 0 1,-9 29 0,12-45-406,-1 1 0,1 0 0,-1-1 0,1 1 0,0-1 0,-1 1 0,1-1 0,0 1 0,0 0 0,0-1 0,0 1 0,1-1 0,-1 1 0,0 0 0,1 1 0,0-2-24,-1-1 1,1 1-1,-1 0 0,1-1 1,-1 1-1,1-1 0,0 1 1,-1-1-1,1 1 0,0-1 1,0 1-1,-1-1 0,1 0 1,0 1-1,0-1 0,-1 0 1,1 0-1,0 0 0,0 0 1,0 1-1,-1-1 0,1 0 1,0 0-1,0 0 1,0-1-1,0 1 0,-1 0 1,1 0-1,0 0 0,0-1 1,1 1-1,32-13 496,6 0-158,178-26-544,-182 37-2330,-31 3 1579,-1-1 1,1 1-1,-1 0 0,1 0 1,-1 0-1,0 0 0,1 1 1,-1 0-1,7 3 1</inkml:trace>
</inkml:ink>
</file>

<file path=ppt/ink/ink4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7:11.14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68 1 4576,'-1'0'139,"0"0"0,0 0 1,0 0-1,0 0 0,0 1 0,0-1 0,0 0 1,0 1-1,0-1 0,0 1 0,0-1 1,0 1-1,1 0 0,-1-1 0,0 1 1,0 0-1,0-1 0,1 1 0,-1 0 1,0 0-1,1 0 0,-1 0 0,0 1 0,-10 27 1838,6-13-1306,-2 3-274,1 0-1,1 0 1,1 0-1,0 0 1,1 0 0,2 1-1,0 32 1,2-37-305,0 0 1,1 0 0,1 0-1,0 0 1,1-1 0,0 0-1,1 1 1,1-1 0,0-1-1,15 23 1,-20-34-68,1 0 1,0 1-1,0-1 0,0 0 1,0 0-1,0 0 1,0-1-1,1 1 0,-1 0 1,0-1-1,1 0 1,0 1-1,-1-1 0,1 0 1,4 1-1,-3-1 36,1-1 0,-1 0-1,0 1 1,1-1 0,-1-1 0,1 1 0,-1-1-1,1 1 1,4-3 0,3-1 95,0-1 0,0 0 0,-1-1 0,0 0 0,0-1 0,12-9 0,2-3 33,-2-1 0,25-26 0,-39 36-146,-1-1-1,0 1 1,0-1-1,-1-1 1,0 1-1,-1-1 1,7-18-1,-12 27-29,0 0-1,-1 0 0,1 1 1,-1-1-1,0 0 1,0 0-1,0 0 1,0 0-1,0 1 0,0-1 1,-1 0-1,1 0 1,-1 0-1,0 1 0,0-1 1,0 0-1,0 1 1,-1-1-1,1 1 1,-1 0-1,1-1 0,-1 1 1,0 0-1,0 0 1,0 0-1,0 0 1,0 0-1,-3-2 0,-1 0-13,0 0-1,0 1 0,0 0 0,-1 0 1,1 0-1,-1 0 0,0 1 1,0 1-1,0-1 0,-10-1 0,-69-6-238,50 10-352,69-1 304,-21 4 151,-12-3 139,0-1-1,1 0 1,-1 0-1,0 0 1,1 1-1,-1-1 0,0 0 1,1 0-1,-1 1 1,0-1-1,0 0 1,1 0-1,-1 1 0,0-1 1,0 0-1,0 1 1,0-1-1,1 0 1,-1 1-1,0-1 1,0 0-1,0 1 0,0-1 1,0 1-1,0-1 1,0 0-1,0 1 1,0-1-1,0 0 1,0 1-1,0-1 0,0 0 1,0 1-1,0-1 1,-1 1-1,-6 14 87,6-12-83,-1 1 0,1-1 0,-1 0 0,0 0 0,-5 6-1,-4 3-1,3-4-30,1 0 0,-12 17 0,17-23 6,1 1 1,-1-1 0,1 1 0,0 0 0,0 0 0,0 0 0,0 0 0,0-1 0,1 1 0,-1 0 0,1 0 0,0 0 0,0 1 0,0-1 0,1 3-1,0-1 18,0 0 0,1 0 0,-1 0 0,1 0-1,1 0 1,-1-1 0,1 1 0,4 6-1,4 3 222,15 14-1,-19-21-148,-1-1 40,0-1 0,0 1-1,0-1 1,1 0 0,0-1-1,0 1 1,0-1 0,1-1-1,0 0 1,8 3 0,-10-4-210,0-1 1,-1 0-1,1 0 0,0-1 1,0 0-1,0 0 0,-1 0 1,7-1-1,-6 0-604,-1 0 0,0-1 0,0 0-1,0 1 1,8-6 0,1-2-4356,-1 3 1573</inkml:trace>
</inkml:ink>
</file>

<file path=ppt/ink/ink4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7:11.72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4 3072,'0'0'141,"0"-1"-113,0 1 0,0 0 0,0 0 0,0 0 0,0 0 0,0 0 0,0 0 1,0 0-1,0 0 0,1-2 647,-1 2-647,0 0 0,0 0 0,0 0 0,0 0 0,0 0 0,0 0 1,0 0-1,0 0 0,0 0 0,1 0 0,-1 0 0,0 0 0,0 0 0,0 0 1,0 0-1,0 0 0,0 0 0,5 5 1135,6 17 342,-6-12-816,29 49 2102,33 81 0,-58-117-2445,-1-1 1,-1 1-1,-2 0 0,0 0 0,-1 0 0,-1 1 0,-1 35 1,-6 7 138,-3 0 0,-3-1 0,-28 97 1,32-139-1368,-2-2 0,-18 37 1,8-17-847</inkml:trace>
</inkml:ink>
</file>

<file path=ppt/ink/ink4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7:29.49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174 115 3136,'0'-38'2906,"-4"26"-124,4 11-2731,-1 1-1,1 0 1,0-1 0,0 1-1,-1 0 1,1 0 0,0-1-1,0 1 1,0 0 0,-1-1-1,1 1 1,0 0 0,0-1-1,0 1 1,0-1 0,0 1-1,0 0 1,0-1 0,0 1-1,0 0 1,0-1 0,0 1-1,0 0 1,0-1-1,0 1 1,0-1 0,1 1-1,-1 0 1,0-1 0,0 1-1,0 0 1,1-1 0,-1 8 594,7 89-38,0-25-307,12 153 612,5 91 976,-19-223-1576,1 29 1279,-8-108-829,1-14-668,1 0 1,-1 0-1,1-1 0,-1 1 0,1 0 0,-1 0 0,1 0 1,0 0-1,0-1 0,0 1 0,0 0 0,0 0 0,0-2 0,-5-233 475,5 72-562,0 158-13,-13-231-68,1-56-683,12 290 679,0 1-1,0-1 1,0 0 0,0 0-1,-1 1 1,1-1 0,-1 1-1,1-1 1,-1 0 0,0 1-1,0-1 1,-2-2-1,3 5 56,-1 0-1,1 0 0,-1 0 0,1 0 0,-1 0 0,1 0 0,-1 0 0,1 1 1,-1-1-1,1 0 0,-1 0 0,1 0 0,0 1 0,-1-1 0,1 0 1,-1 1-1,1-1 0,0 0 0,-1 1 0,1 0 0,-3 2 10,1 1 1,1-1-1,-1 0 0,0 1 1,1 0-1,0-1 1,0 1-1,0 0 0,0 0 1,0 4-1,-3 12 9,-33 123 5,27-107 71,0 0-1,-3 0 1,-1-1-1,-33 59 0,45-90-7,1-1 0,-1 0-1,-1 0 1,1 0 0,0 0-1,-1-1 1,-3 5 0,5-7-55,1 0 0,0 0-1,0 1 1,0-1 0,0 0 0,-1 0 0,1 0 0,0 1 0,0-1-1,-1 0 1,1 0 0,0 0 0,0 0 0,-1 1 0,1-1 0,0 0-1,0 0 1,-1 0 0,1 0 0,0 0 0,0 0 0,-1 0 0,1 0 0,0 0-1,-1 0 1,1 0 0,0 0 0,0 0 0,-1 0 0,1 0 0,0 0-1,-1 0 1,1 0 0,0 0 0,0 0 0,-1-1 0,1 1 0,0-1 10,-1-1 0,1 1 0,0 0 0,-1-1 1,1 1-1,0 0 0,0-1 0,0 1 1,0 0-1,1-1 0,-1 0 0,5-23 86,0 1 0,18-45-1,-11 33-126,0-2-34,20-55-28,-26 78 11,0 1 0,1 1 0,0-1 0,12-14 0,-15 23 40,-1 1 0,1 0 0,0 1 0,0-1 0,0 1 0,5-4 0,-8 6 23,0 0 1,0 1-1,1-1 0,-1 0 0,0 1 1,0-1-1,0 1 0,1 0 0,-1-1 1,0 1-1,0 0 0,1 0 1,-1 0-1,0 0 0,1 0 0,-1 0 1,0 0-1,0 0 0,1 0 0,-1 1 1,0-1-1,0 0 0,1 1 1,-1-1-1,0 1 0,0 0 0,0-1 1,0 1-1,0 0 0,0 0 1,1 0-1,2 4-17,-1-1 0,1 1 1,-1-1-1,-1 1 0,1 0 1,-1 0-1,4 10 0,10 45 48,-10-36 128,8 30-123,14 52 357,-4-38-3850,-12-43 1538</inkml:trace>
</inkml:ink>
</file>

<file path=ppt/ink/ink4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7:33.35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120 44 2912,'-9'-13'923,"9"13"-894,0-1 0,0 1 0,0-1 0,0 0 0,-1 1 0,1-1 0,0 1 0,0-1 1,0 0-1,0 1 0,1-1 0,-1 1 0,0-1 0,0 0 0,0 1 0,0-1 0,1 1 1,-1-1-1,0 1 0,0-1 0,1 1 0,-1-1 0,1 0 0,8-15 6446,-9 31-6011,0 10-29,-1-11-408,1 0 0,0 0 0,1 0 0,1 0 0,5 23 0,8 12 35,-6-18-9,1 0-1,19 37 0,12 12 236,58 161 0,-85-197 371,-1 2 1,11 87-1,-23-130-619,-1 0 38,1-1 1,-1 0-1,0 0 1,0 0-1,0 1 1,0-1-1,0 0 1,0 0-1,0 0 1,-1 0-1,1 1 1,-1-1-1,1 0 1,-1 0-1,0 0 1,0 0-1,0 0 1,0 0-1,0 0 1,-1-1-1,1 1 1,-2 2-1,-1-2 63,0 0-1,0 0 0,0 0 1,0-1-1,0 1 0,0-1 0,0 0 1,-1 0-1,1 0 0,-9 0 0,-7-1 152,-22-2 0,19 1-232,-24-3 20,-62-13 0,39 10-187,69 7 24,1 0-1,0 0 0,-1 0 0,1 0 0,0 0 0,0 0 0,-1 0 0,1 0 0,0 0 0,0 0 1,-1 0-1,1 0 0,0 0 0,0 0 0,-1 0 0,1-1 0,0 1 0,0 0 0,-1 0 0,1 0 1,0 0-1,0 0 0,0-1 0,-1 1-84,1 0 84,0 0 0,0-1 0,0 1 0,-1 0 1,1 0-1,0-1 0,0 1 0,0 0 0,0 0 0,0-1 0,0 1 0,0 0 0,0 0 1,0-1-1,0 1 0,0 0 0,0 0 0,0-1 0,0 1 0,0 0 0,0-1 0,0 1 0,0 0 1,0 0-1,0-1 0,0 1 0,0 0 0,0 0 0,1 0 0,-1-1 0,0 1 0,0 0 0,0 0 1,1-1-85,-1 1 84,0 0 0,0 0 0,1 0 0,-1-1 0,9-4-1702</inkml:trace>
</inkml:ink>
</file>

<file path=ppt/ink/ink4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7:33.83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80 175 2912,'-8'-3'606,"1"0"0,0-1-1,0 0 1,0 0 0,1 0 0,-1-1 0,1 0 0,0 0 0,-8-10-1,14 15-573,0 0-1,-1-1 1,1 1-1,-1-1 0,1 1 1,0-1-1,0 1 1,-1-1-1,1 1 0,0-1 1,0 1-1,-1-1 1,1 1-1,0-1 1,0 1-1,0-1 0,0 0 1,0 1-1,0-1 1,0 1-1,0-1 0,0 1 1,0-1-1,0 1 1,0-1-1,1 0 0,-1 1 1,0-1-1,0 1 1,1-1-1,-1 1 0,0-1 1,0 1-1,1-1 1,-1 1-1,1 0 0,-1-1 1,0 1-1,1-1 1,-1 1-1,1 0 1,-1-1-1,1 1 0,-1 0 1,1 0-1,-1-1 1,1 1-1,0 0 0,4-2 32,0 1-1,0 0 1,0 0-1,7-1 1,-6 2 59,14-4 172,1-1-1,34-13 1,3-1-114,-4 4 128,81-10 0,-101 21-233,0 1 1,1 2-1,58 6 0,-87-4-49,1 0 0,0 1 0,0-1-1,-1 1 1,1 1 0,-1-1 0,0 1-1,0 0 1,0 0 0,0 1 0,0 0 0,-1 0-1,8 7 1,-10-7-70,0 0-1,1 0 1,-1 0 0,0 1-1,-1-1 1,1 1 0,-1 0-1,0-1 1,0 1 0,-1 0-1,1 0 1,-1 0 0,0 1-1,0-1 1,-1 0 0,0 0-1,0 9 1,0 13-761</inkml:trace>
</inkml:ink>
</file>

<file path=ppt/ink/ink4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7:34.93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222 6 3072,'5'-6'4109,"-11"16"-2581,-13 20-1060,2 1 0,-19 44 0,-17 67 19,24-58-90,15-45-228,1 0 1,3 1-1,-11 71 0,16-54 130,2 0 0,2 0-1,14 106 1,-10-144-182,2 0 1,0 0-1,1 0 0,1-1 1,0 0-1,2 0 0,0-1 1,1 0-1,1-1 0,14 18 1,-20-28 8,1 0 1,0 0 0,0 0 0,0-1 0,1 0-1,0 0 1,0-1 0,10 5 0,-8-7 536,-8-2-693,-1 0 0,0 0 0,0 0-1,0 0 1,0 0 0,0-1-1,0 1 1,0 0 0,1 0-1,-1 0 1,0 0 0,0 0 0,0 0-1,0 0 1,0 0 0,0 0-1,0-1 1,0 1 0,0 0 0,0 0-1,0 0 1,1 0 0,-1 0-1,0 0 1,0 0 0,0-1-1,0 1 1,0 0 0,0 0 0,0 0-1,0 0 1,0 0 0,0 0-1,0-1 1,0 1 0,0 0 0,-1 0-1,1 0 1,0 0 0,0 0-1,0 0 1,0-1 0,0 1-1,0 0 1,0 0 0,0 0 0,0 0-1,0 0 1,0 0 0,0 0-1,-1 0 1,1 0 0,0-1 0,0 1-1,0 0-271,-1-1 0,1 0 0,0 0 0,0 1 0,0-1-1,-1 0 1,1 0 0,0 0 0,0 1 0,0-1 0,0 0 0,0 0 0,1 0-1,-1 1 1,0-1 0,1-1 0,3-12-3292</inkml:trace>
</inkml:ink>
</file>

<file path=ppt/ink/ink4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7:36.29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57 70 3552,'0'-1'88,"-1"1"-1,0 0 1,1 0 0,-1 0 0,1 0 0,-1 0-1,1 0 1,-1 0 0,1 0 0,-1 0 0,1 0-1,-1 1 1,1-1 0,-1 0 0,1 0 0,-1 0-1,1 1 1,-1-1 0,1 0 0,-1 0 0,1 1-1,-1-1 1,1 1 0,0-1 0,-1 0-1,1 1 1,0-1 0,-1 1 0,1-1 0,0 1-1,-1-1 1,1 0 0,0 1 0,0-1 0,0 1-1,0 0 1,-1-1 0,1 2 0,0-3-68,0 1 0,0 0 0,0 0 0,0 0 0,0 0-1,0 0 1,0 0 0,0 0 0,0 0 0,0 0 0,0 0 0,0 0 0,0 0 0,0 0 0,0 0 0,0-1 0,0 1 0,0 0 0,0 0 0,0 0 0,0 0 0,0 0 0,0 0 0,0 0-1,0 0 1,-1 0 0,1 0 0,0 0 0,0 0 0,0 0 0,0 0 0,0 0 0,0 0 0,0 0 0,0 0 0,0 0 0,0 0 0,0 0 0,0 0 0,0 0 0,0 0 0,-1 0-1,1 0 1,0 0 0,0 0 0,0 0 0,0 0 0,0 0 0,0 0 0,0 0 0,0 0 0,0 0 0,0 0 0,0 0 0,-6 4 349,-6 7 186,9-7-472,1 0 1,-1 0-1,1 0 1,0 1-1,1-1 0,-1 0 1,1 1-1,-1-1 1,1 1-1,1-1 0,-1 1 1,0 7-1,1-2 8,0 0-1,1 0 0,0 0 1,5 19-1,-3-16 10,1 1 1,1-1-1,0 0 0,0 0 1,2-1-1,-1 1 1,2-1-1,0-1 0,0 1 1,13 12-1,-14-17-11,0-1 0,0-1 0,0 1 0,1-1-1,0 0 1,0-1 0,0 0 0,0 0 0,1-1 0,0 0 0,10 2 0,-12-3-27,1-1 0,-1 0 0,1-1 0,-1 0 0,1 0 0,0 0 0,-1-1 0,1 0 1,-1-1-1,1 1 0,-1-2 0,0 1 0,13-6 0,-4-2 26,1 0 0,-1 0-1,-1-2 1,0 0 0,19-20 0,-25 23 64,-1 0 0,0-1 0,-1 0 0,0 0 0,0-1 0,-1 0 1,-1 0-1,0 0 0,5-17 0,-6 13-73,-1 1 0,0-1-1,-2 1 1,1-17 0,-2 24-70,0 0 1,-1 0-1,0 0 0,0 0 0,-1 0 1,0 0-1,0 0 0,-1 0 0,1 1 1,-5-7-1,5 9-50,0 1 1,0 0 0,-1 0-1,1 0 1,-1 0 0,1 1-1,-1-1 1,0 1-1,0-1 1,0 1 0,-1 0-1,1 0 1,-6-2-1,7 3-15,-1 1-1,0-1 0,1 0 0,-1 1 0,0 0 1,1-1-1,-1 1 0,0 0 0,0 0 1,1 1-1,-1-1 0,0 1 0,0-1 0,1 1 1,-1 0-1,1 0 0,-1 0 0,1 0 0,-5 3 1,-2 2-100,0 1 1,1 0 0,0 0 0,0 1-1,-7 9 1,-31 45-352,30-39 479,12-16 57,0-1 0,1 1 0,0-1 0,0 1 0,0 0 0,1 0 0,0 1 0,1-1-1,-1 0 1,1 0 0,1 1 0,-1-1 0,2 1 0,1 14 0,1-1 137,1-1 0,2 1 0,14 37 1,-14-44 40,1 0 1,0 0 0,18 23 0,33 35 349,-45-57-425,-9-9-108,1 1 1,-1-1 0,0 1-1,-1-1 1,3 10 0,12 19 237,-18-34-250,1-1 0,-1 1 0,0-1 0,0 1 0,1-1 0,-1 1 0,0-1 0,1 0 0,-1 1 1,0-1-1,1 1 0,-1-1 0,1 0 0,-1 1 0,1-1 0,-1 0 0,1 0 0,-1 1 0,1-1 0,-1 0 0,1 0 0,-1 0 0,1 0 0,-1 1 0,1-1 0,-1 0 0,1 0 0,-1 0 0,1 0 0,0-1 0,1 1-134,0-1 0,-1 0-1,1 0 1,-1 0-1,0 0 1,1-1 0,-1 1-1,1-2 1,2-1-1011,4-1-280</inkml:trace>
</inkml:ink>
</file>

<file path=ppt/ink/ink4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57:36.79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4 2720,'0'-2'1375,"0"2"-1336,1 0 2,-1-1 0,1 1-1,0 0 1,0 0 0,-1 0-1,1 0 1,0 0 0,0 0-1,-1 0 1,1 0 0,0 0 0,0 1-1,1-1 1,9 5 221,0 0-1,0 0 1,0 1 0,-1 0 0,0 1 0,0 0 0,0 1-1,-1 0 1,0 1 0,8 10 0,34 52 1183,-4 1 0,62 126 1,-98-170-1083,0-1 0,-1 1 0,-2 1 0,-1-1 1,-1 1-1,-2 1 0,-1-1 0,-1 1 0,-2 33 1,-2-26-126,-1 0 0,-2 0 0,-2-1 0,-1 0 1,-23 62-1,8-45 70,-40 69 1,29-61-169,-14 34 24,-29 52-1059,32-78-3276,42-65 3916,-43 62-2982</inkml:trace>
</inkml:ink>
</file>

<file path=ppt/ink/ink4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2:48.14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10 242 3072,'-10'1'825,"15"2"109,20 1 795,20-6-79,74-14 1,-102 13-1431,1-2 0,-1 0 0,0 0-1,-1-2 1,0 0 0,0-1 0,0 0 0,23-17 0,-36 23-196,-1 0 1,1 0 0,0 0-1,-1 0 1,1 0 0,-1-1-1,0 1 1,0-1 0,0 1-1,0-1 1,0 0 0,-1 0-1,1 0 1,-1 0 0,1 0-1,-1 0 1,0 0 0,0 0-1,-1-1 1,1 1 0,-1 0-1,0 0 1,0-5 0,0 2 3,0 0 0,0 1 0,-1-1 1,0 1-1,0 0 0,-1-1 0,-2-5 0,3 8-47,0 1 0,0-1 0,0 1 0,-1 0 0,1 0 0,-1 0 0,0 0 0,1 0 0,-1 0 0,0 0 0,0 1 0,0-1 0,-1 0 0,1 1-1,0 0 1,0 0 0,-6-2 0,4 2-58,-1 0-1,1 0 0,-1 1 0,1-1 1,-1 1-1,1 0 0,-1 1 0,0-1 1,1 1-1,-1 0 0,1 0 0,0 1 1,-1-1-1,1 1 0,0 0 0,-5 3 1,-2 1-71,0 1 1,0 0-1,1 1 1,-15 14 0,17-14 197,0 1 1,0 0 0,1 1 0,0 0-1,0 0 1,1 0 0,1 1 0,0 0 0,0 0-1,-3 14 1,6-17 38,0-1 0,1 0 0,0 0 0,0 1 0,1-1 0,0 1 0,0-1 0,1 1 0,0-1 0,0 0 0,1 0 0,0 1 0,0-1 0,0 0 0,1 0 0,0-1 0,6 11 0,-7-15-15,0 0 1,0 1-1,0-1 1,0 0-1,0 0 1,0 0 0,1 0-1,-1 0 1,1 0-1,-1-1 1,1 1-1,0-1 1,-1 1-1,6 0 1,-4-1 13,1 0 0,-1 0 0,1-1 0,0 1 0,0-1 0,-1 0 0,1-1 0,7 0 0,0-2 16,1-1-1,-1 0 1,0 0-1,0-1 0,-1-1 1,12-7-1,7-7 101,48-43-1,-59 45-282,2 1 0,0 1-1,1 0 1,43-21 0,-60 34 56,1 1 0,0 0-1,-1 1 1,1-1 0,7 0 0,-11 2 21,1 0 0,-1 0 0,0 0 0,0 0 0,0 0 0,0 0-1,0 1 1,1-1 0,-1 1 0,0-1 0,0 1 0,0 0 0,0 0 0,0 0 0,0 0 0,-1 0 0,4 2 0,-5-2 3,1 1-1,0-1 1,0 0 0,-1 1 0,1-1-1,0 0 1,-1 1 0,1-1 0,-1 1 0,0-1-1,1 0 1,-1 1 0,0-1 0,0 1-1,0-1 1,0 1 0,0-1 0,0 1-1,-1-1 1,0 3 0,-10 33 52,8-27-58,-21 50 265,12-32-93,-10 11 233,17-33 44,3-8-81,5-14-19,3 5-332,0 1-1,1 0 0,0 0 1,1 0-1,0 1 0,0 0 1,1 0-1,0 1 0,19-12 1,3-1-168,65-30 1,-87 46 79,1 1-1,0 0 1,0 1-1,0 0 1,0 1-1,0 0 1,1 1-1,14-1 1,-21 2 49,-1 0 1,1 0-1,-1 1 1,1-1-1,-1 1 1,0 0-1,1 0 1,-1 0 0,0 0-1,0 1 1,0-1-1,0 1 1,0 0-1,0-1 1,0 2-1,-1-1 1,1 0-1,-1 0 1,1 1-1,-1 0 1,0-1-1,0 1 1,0 0 0,0 0-1,0 0 1,-1 0-1,0 0 1,2 6-1,-1-1 34,0-1 1,-1 1-1,-1 0 0,1 14 1,-2-16 17,1 1 0,1-1 1,-1 1-1,1-1 1,0 0-1,0 1 1,5 10-1,-5-12-12,2-1-1,-1 1 1,0-1-1,1 0 1,0 0-1,0 0 1,0 0-1,7 6 1,-8-8 4,0-1 1,0 1-1,0-1 1,1 0 0,-1 0-1,0 0 1,1 0-1,-1 0 1,1-1-1,-1 1 1,1-1 0,-1 1-1,1-1 1,0 0-1,-1 0 1,1 0-1,-1-1 1,1 1 0,3-1-1,2-2 50,-1 1-1,1-1 0,-1 0 1,0-1-1,0 0 0,0 0 1,0-1-1,0 1 0,-1-1 1,8-8-1,-4 3 55,0-1-1,-1 0 1,0-1 0,14-24-1,-20 31-81,-1 0 0,0-1 0,0 1-1,-1 0 1,1-1 0,0-8-1,-2 12-53,0 1 0,1-1 0,-1 1 0,0 0 0,0-1 0,0 1 0,0-1 0,0 1 0,-1 0 0,1-1 0,0 1 0,-1-1-1,1 1 1,0 0 0,-1-1 0,0 1 0,1 0 0,-1 0 0,0-1 0,0 1 0,0 0 0,1 0 0,-1 0 0,-1 0 0,1 0-1,0 0 1,0 0 0,0 1 0,-2-2 0,2 2-41,-1 0 1,1 0-1,0 0 0,-1 0 1,1 0-1,0 0 0,-1 0 1,1 1-1,0-1 0,-1 1 1,1-1-1,0 1 0,0-1 0,-1 1 1,1 0-1,0 0 0,0-1 1,0 1-1,0 0 0,0 0 1,0 0-1,0 0 0,0 0 0,-1 2 1,-1 1 28,1 0 1,-1 0-1,1 0 0,0 0 1,0 0-1,-2 5 1,3-4 8,0 1 1,0-1-1,1 0 1,0 1 0,0-1-1,0 1 1,1-1-1,0 0 1,0 0 0,0 1-1,1-1 1,-1 0 0,5 9-1,-4-11 37,-1 0 0,1 0 0,-1 0 0,1 0 0,0-1 0,0 1 0,0-1-1,0 1 1,1-1 0,-1 0 0,1 0 0,-1 0 0,1 0 0,0 0 0,0 0 0,0-1 0,0 0-1,0 1 1,0-1 0,0 0 0,0 0 0,0-1 0,1 1 0,2-1 0,5 0 75,1-1 1,-1-1-1,-1 0 0,21-6 1,44-20 205,-42 14-230,201-93 53,-223 102-171,-7 3 38,0 1 0,-1-1 1,1 0-1,-1 0 0,4-4 0,-7 6 8,1-1 0,-1 1 0,0 0 0,1-1 0,-1 1 0,1 0-1,-1-1 1,0 1 0,1 0 0,-1-1 0,1 1 0,-1 0-1,1 0 1,-1 0 0,1-1 0,0 1 0,-1 0 0,1 0 0,0 0-5,-1 0 0,0 0 1,0 0-1,1 1 1,-1-1-1,0 0 1,0 0-1,1 0 1,-1 1-1,0-1 1,0 0-1,0 0 1,1 0-1,-1 1 1,0-1-1,0 0 1,0 0-1,0 1 1,0-1-1,0 0 1,1 1-1,-1-1 1,0 0-1,0 1 1,1 23-249,-2-18 314,2 9-57,0 0 0,1-1 0,0 1 0,1-1 0,1 1 0,0-1 0,1 0 1,1-1-1,7 14 0,-12-24 17,0-1 0,1 1 0,-1-1 0,0 0 0,1 0-1,0 1 1,-1-1 0,1 0 0,0-1 0,0 1 0,0 0 0,1 0 0,-1-1 0,0 0 0,1 1 0,-1-1 0,0 0 0,1 0 0,-1 0-1,1 0 1,0-1 0,-1 1 0,1-1 0,0 1 0,-1-1 0,1 0 0,0 0 0,-1 0 0,1-1 0,0 1 0,0-1 0,-1 1 0,1-1 0,-1 0-1,1 0 1,-1 0 0,1 0 0,-1 0 0,3-3 0,18-11 128,24-21 0,6-4-244,14-4 207,54-40-28,-114 76-154,-7 8 66,0 0 0,0-1 0,0 1 0,0 0 0,0 0 0,0 0 0,0 0 0,-1 0-1,1-1 1,0 1 0,0 0 0,0 0 0,0 0 0,0 0 0,0 0 0,0 0 0,0 0 0,-1 0 0,1-1 0,0 1 0,0 0 0,0 0 0,0 0 0,0 0 0,-1 0 0,1 0 0,0 0 0,0 0 0,0 0 0,0 0-1,-1 0 1,1 0 0,0 0 0,0 0 0,0 0 0,-22 4-216,11 1 203,-1 0-1,0 1 0,1 1 0,0-1 0,1 2 0,0-1 0,0 1 1,0 1-1,1 0 0,-12 14 0,12-10 16,0 0 0,0 1-1,1-1 1,1 1 0,0 1 0,1 0 0,1 0 0,-4 16-1,8-26 9,0-1-1,1 1 0,-1 0 0,1 0 0,1 10 0,-1-15 3,0 1 1,0 0-1,0 0 0,0 0 1,0-1-1,0 1 1,0 0-1,1 0 0,-1 0 1,0-1-1,0 1 1,1 0-1,-1 0 0,1-1 1,-1 1-1,1 0 1,-1-1-1,1 1 0,-1 0 1,1-1-1,-1 1 1,1-1-1,0 1 0,-1-1 1,1 1-1,0-1 1,-1 0-1,1 1 0,0-1 1,0 0-1,0 1 0,-1-1 1,1 0-1,0 0 1,0 0-1,0 0 0,-1 0 1,1 0-1,0 0 1,0 0-1,0 0 0,1-1 1,2 0 24,0-1 0,1 0 0,-1 0 0,0 0 0,-1-1 0,1 0 0,0 1 0,6-8 0,26-29 257,-29 30-247,2-1 31,-1-1 0,0 0 0,0 0 0,-1-1 0,-1 0 0,0 0 0,-1-1 0,0 1 0,0-1 0,-2 0 0,3-15 0,-7 5-229,1 22 116,0 0-1,-1 0 1,1 0 0,0 0 0,-1 0 0,1 0-1,0 0 1,-1 1 0,1-1 0,-1 0-1,1 0 1,-1 0 0,0 0 0,1 1 0,-1-1-1,0 0 1,0 1 0,0-1 0,-1 0-1,2 1 29,0-1-1,-1 1 0,1 0 1,0 0-1,-1 0 0,1 0 0,-1 0 1,1 0-1,0 0 0,-1 1 1,1-1-1,0 0 0,-1 0 0,1 0 1,0 0-1,-1 0 0,1 1 1,0-1-1,-1 0 0,1 0 0,0 0 1,0 1-1,-1-1 0,1 0 1,0 0-1,0 1 0,-1-1 0,1 0 1,0 1-1,0-1 0,0 0 0,0 1 1,-1-1-1,1 0 0,0 1 1,0-1-1,0 0 0,0 1 0,0-1 1,0 1-1,-3 19-151,3-15 114,-7 121-162,4-39 314,1-50-76,-16 148-160,14-164 155,0 0-1,-2 0 1,0-1-1,-2 0 1,0 0-1,-18 30 0,21-42 51,-1 0-1,0 1 1,0-2-1,-1 1 0,0-1 1,0 0-1,-1 0 0,0-1 1,-9 5-1,15-9-26,-1 0 0,0-1 0,1 0-1,-1 0 1,0 0 0,0 0 0,0 0 0,0 0 0,0-1-1,0 1 1,0-1 0,0 0 0,0 0 0,0 0-1,0 0 1,0-1 0,0 1 0,0-1 0,0 0-1,0 0 1,0 0 0,0 0 0,0 0 0,1-1-1,-1 1 1,0-1 0,1 0 0,0 0 0,-1 0 0,1 0-1,0 0 1,0 0 0,-3-4 0,3 3-58,0-1 1,0 1-1,0-1 1,0 0-1,1 0 1,0 0-1,0 1 1,0-1-1,0 0 1,0 0-1,1 0 1,0 0-1,0-1 1,0 1-1,0 0 1,0 0-1,1 0 1,2-7-1,2-7-53,0 1 0,16-31 0,-13 31 21,1 1 1,1 0-1,1 0 1,0 1-1,1 0 1,1 1-1,0 1 1,25-21-1,-20 21-29,1 0 1,0 1-1,1 1 0,0 0 0,1 2 0,41-13 0,-35 15 116,-17 5-10,0-1 0,-1 1 0,1-1 0,-1-1 0,1 0 0,-1 0 0,-1-1 0,16-10 0,11-20 343,-1-1 1,40-57-1,-10 11-597,-64 81 207,1 1 0,-1-1 1,0 1-1,1-1 0,-1 1 1,1-1-1,-1 1 0,1 0 1,-1-1-1,1 1 0,0 0 1,-1-1-1,1 1 0,-1 0 0,1 0 1,0-1-1,-1 1 0,1 0 1,-1 0-1,2 0 0,-2 0 3,1 0-1,-1 1 1,0-1-1,1 0 1,-1 0-1,0 1 1,1-1-1,-1 0 0,0 0 1,1 1-1,-1-1 1,0 0-1,1 1 1,-1-1-1,0 1 1,0-1-1,0 0 0,1 1 1,-1-1-1,0 1 1,0-1-1,0 0 1,0 1-1,0-1 1,0 1-1,0-1 1,0 1-1,0-1 0,0 0 1,0 1-1,0 0 1,-2 46-110,-9 52 0,4-54 357,0 52 0,8-81-35,-1-16-193,0 0 0,0 1 0,0-1 1,0 0-1,0 0 0,0 0 0,0 0 1,0 0-1,0 1 0,0-1 0,0 0 1,0 0-1,0 0 0,0 0 0,0 0 0,0 1 1,0-1-1,1 0 0,-1 0 0,0 0 1,0 0-1,0 0 0,0 0 0,0 0 1,0 0-1,0 1 0,0-1 0,1 0 1,-1 0-1,0 0 0,0 0 0,0 0 0,0 0 1,0 0-1,0 0 0,1 0 0,-1 0 1,0 0-1,0 0 0,0 0 0,0 0 1,0 0-1,1 0 0,-1 0 0,0 0 0,0 0 1,0 0-1,0 0 0,0 0 0,1 0 1,-1 0-1,0 0 0,0 0 0,0 0 1,0 0-1,0-1 0,0 1 0,0 0 0,1 0 1,-1 0-1,0 0 0,6-8 289,10-38 194,-5 12-373,-3 13-10,2-4-120,13-25 0,-20 44-42,1-1 0,0 1 0,0 0 0,0 0 0,1 0 0,0 1 1,0 0-1,10-8 0,-15 13 49,1-1 0,-1 1 0,0-1 0,1 1 0,-1 0 0,1 0 0,-1-1 0,1 1 0,-1 0 0,0 0 0,1-1 0,-1 1 0,1 0 0,-1 0 0,1 0 0,-1 0 0,1 0 0,-1-1 1,1 1-1,-1 0 0,1 0 0,0 0 0,-1 1 0,1-1 0,-1 0 0,1 0 0,-1 0 0,1 0 0,-1 0 0,0 1 0,1-1 0,-1 0 0,1 0 0,-1 1 0,1-1 0,-1 0 0,0 1 0,1-1 0,-1 0 0,1 1 0,-1-1 0,0 1 0,0-1 0,1 1 1,1 3-38,-1-1 0,0 1 0,0 0 0,0 0 1,0 5-1,-1-8 37,4 47-197,-2 0 0,-6 57 0,1-27 137,1-18 167,-2-1 0,-3 0-1,-24 94 1,30-152-99,-2 13 91,-1 0 0,-1-1 0,-12 25 0,15-35-52,0 0-1,0 0 1,0-1-1,0 1 1,-1 0-1,1-1 1,-1 1-1,0-1 0,-3 3 1,4-4-14,0 0-1,0-1 1,0 1 0,1 0 0,-1-1 0,0 1-1,0-1 1,0 1 0,0-1 0,0 0-1,0 0 1,0 0 0,0 0 0,0 0-1,0-1 1,0 1 0,-3-1 0,-8-4 36,2 0 0,-1-1 0,0 0 0,1-1 0,0 0-1,1-1 1,0 0 0,0 0 0,1-1 0,0-1 0,0 1 0,1-2 0,-9-13 0,14 20-63,1-1 0,0 0 1,0 1-1,0-1 0,0 0 0,1 0 0,0-1 1,0 1-1,0 0 0,1 0 0,-1-10 0,2 7 1,0 0-1,1 0 0,-1-1 0,1 1 1,1 0-1,6-13 0,0 4 13,0 0 0,2 0 0,0 1 0,0 1 0,24-24 0,-19 23-24,1 1 0,0 0-1,1 1 1,0 1 0,25-13 0,-30 20-12,0 0 0,0 0-1,1 2 1,0-1 0,0 2 0,0 0 0,1 0 0,-1 2 0,18-1-1,-30 2-183,0 0-1,1 0 0,-1 0 0,0 1 1,1-1-1,-1 1 0,0 0 1,0-1-1,0 1 0,1 0 0,-1 0 1,0 0-1,0 1 0,0-1 0,3 3 1,-2 0-824,1 0 0,-1 1 1,1-1-1,3 9 1,-3-6 468,10 12-5313</inkml:trace>
</inkml:ink>
</file>

<file path=ppt/ink/ink4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3:02.62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193 700 992,'10'-13'1108,"6"-7"3114,-16 20-4123,1-1 0,-1 0 0,0 1 0,1-1 0,-1 0 0,0 0 0,1 1 0,-1-1-1,0 0 1,0 0 0,0 0 0,0 1 0,0-1 0,0 0 0,0 0 0,0 0-1,0 1 1,0-1 0,-1 0 0,1 0 0,0 0 0,0 1 0,-1-1 0,0-1-1,1 1-25,-1 0 0,0 0-1,0 0 1,0 0-1,0 0 1,0 0-1,0 0 1,0 0-1,0 1 1,-1-1 0,1 0-1,0 1 1,0-1-1,-1 1 1,1-1-1,0 1 1,-1-1 0,1 1-1,0 0 1,-1 0-1,1 0 1,-1 0-1,1 0 1,0 0-1,-1 0 1,1 0 0,0 0-1,-1 1 1,1-1-1,0 1 1,-1-1-1,1 1 1,-2 0 0,-5 4-27,0-1 0,1 1 0,-1 0 0,-7 7 1,9-7 60,-15 13 14,-27 27 0,42-38-62,0 0 0,0 1 0,0-1 0,1 1 0,0 0 0,0 1 0,-6 16 0,10-20-20,0-1-1,0 1 1,0-1-1,1 1 0,-1 0 1,1 0-1,1-1 1,-1 1-1,0 0 0,1-1 1,0 1-1,0-1 1,1 1-1,-1-1 0,1 1 1,0-1-1,0 0 1,0 0-1,1 0 0,-1 0 1,1 0-1,0 0 1,0-1-1,0 0 0,1 1 1,-1-1-1,6 3 1,-2-1 74,-1-1 1,1 0-1,0 0 0,0-1 1,0 0-1,1 0 1,-1-1-1,1 0 1,-1 0-1,1 0 1,0-1-1,-1 0 1,1-1-1,0 0 0,13-2 1,6-4 92,-1-1 1,0-2-1,0 0 1,-1-2-1,-1-1 1,28-17-1,-37 20-201,0 0 1,0-2-1,-1 0 0,0 0 1,-1-1-1,-1-1 0,21-26 1,-29 31-390,-7 10-89,-11 12 194,10-8 312,-14 16-80,-20 31 0,34-47 102,1 1 1,-1-1-1,1 1 1,0 0-1,1 0 1,-1 0-1,2 1 1,-1-1-1,1 1 1,-1 8-1,2-15-27,0-1 0,0 1 0,0 0 0,0-1-1,0 1 1,0 0 0,0 0 0,0-1 0,1 1 0,-1 0-1,0-1 1,0 1 0,1-1 0,-1 1 0,0 0 0,1-1-1,-1 1 1,0-1 0,1 1 0,-1-1 0,1 1 0,-1-1 0,1 1-1,0-1 1,-1 1 0,1-1 0,-1 0 0,1 1 0,0-1-1,-1 0 1,1 1 0,0-1 0,-1 0 0,1 0 0,0 0-1,-1 0 1,1 0 0,0 0 0,0 0 0,-1 0 0,2 0-1,3-1 109,0 1-1,0-1 1,0-1-1,8-2 1,-7 2-63,33-13 44,-1-1 1,0-2-1,-1-2 0,-1-1 1,-1-2-1,-1-1 0,31-30 1,-62 52-211,-1 0 1,1-1-1,-1 1 1,1 1 0,5-4-1,-6 17-334,-6 26 244,2-28 177,1 1 0,0-1 0,1 0 0,2 21 0,-2-29 38,0 1-1,1-1 1,0 0 0,0 1 0,-1-1 0,1 0-1,1 1 1,-1-1 0,0 0 0,0 0 0,1 0 0,-1 0-1,1 0 1,0 0 0,0-1 0,0 1 0,-1-1-1,1 1 1,1-1 0,-1 1 0,0-1 0,0 0-1,0 0 1,1 0 0,3 1 0,-2-1 49,1-1 1,0 1-1,0-1 1,0 0-1,0 0 0,0 0 1,0-1-1,0 1 1,-1-1-1,1 0 1,0-1-1,0 1 1,-1-1-1,1 0 0,5-4 1,3-1-40,-1-1 0,1 0 1,19-19-1,-19 15-35,-1 0 1,-1 0 0,0-1 0,0-1-1,-1 0 1,11-22 0,-18 30-2,0 0 0,0 0 0,-1 0 0,0 0 0,0 0 0,-1-1 0,1 1 1,-1-1-1,-1 1 0,1-1 0,-1 1 0,-1-1 0,1 0 0,-1 1 0,0-1 0,0 1 0,-1 0 1,0-1-1,-5-10 0,5 13-80,-1 0 1,1 0-1,-1 0 1,-1 0-1,1 0 1,0 1-1,-1-1 1,-7-4-1,30 11-182,2 3 228,0 2 0,0 0-1,-1 2 1,0 0-1,-1 1 1,0 1-1,0 1 1,17 16-1,-27-19 63,-1-1-1,1 2 1,-2-1 0,0 1-1,0 0 1,8 19-1,-13-24-62,0-1-1,0 0 1,-1 0 0,0 1 0,0-1-1,-1 7 1,6 21 110,-6-31-70,1 0 0,0 0 0,-1 0-1,1 0 1,0 0 0,1 0 0,-1 0-1,0-1 1,0 1 0,1 0 0,-1-1-1,1 1 1,2 1 0,-3-2 7,1 0 1,0-1 0,-1 1 0,1 0-1,0-1 1,0 1 0,-1-1-1,1 0 1,0 1 0,0-1-1,0 0 1,0 0 0,0 0 0,2-1-1,29-5 94,-23 3-72,-2 1-1,1-1-1,-1 0 1,1-1 0,-1 0 0,-1 0 0,1-1 0,0 0 0,-1 0 0,0-1-1,9-9 1,-1-1-22,0-1 1,-1 0-1,12-21 0,39-81-166,-36 60-12,-23 38 10,-6 21 83,0 12-97,0-2 162,1-1 0,0 0 0,1 0-1,0 1 1,5 14 0,22 43-204,-13-33 193,-9-18 19,1 0-1,1-1 0,0 0 0,16 18 1,-21-28 23,1-1 1,-1 0 0,1 0 0,0 0-1,0-1 1,0 1 0,0-1 0,1 0-1,-1-1 1,1 1 0,0-1 0,-1-1-1,1 1 1,0-1 0,0 0 0,0 0-1,8 0 1,1-1 24,1-1 1,-1 0-1,1-1 0,-1-1 1,24-7-1,-28 7-25,0-2 1,0 1-1,-1-1 1,0-1-1,0 0 0,0 0 1,-1-1-1,0 0 1,-1-1-1,1 0 1,-1 0-1,-1-1 0,8-10 1,-5 4-11,0 0 0,-1-1 1,-1 0-1,-1 0 0,0-1 0,-1 0 1,6-28-1,-11 37-48,0 0 1,0 0-1,0 1 1,-1-1-1,0 0 0,-1 0 1,0 0-1,-2-9 0,3 17 21,0-1-1,0 0 0,0 0 1,0 0-1,-1 0 1,1 1-1,0-1 0,0 0 1,-1 0-1,1 0 0,0 1 1,-1-1-1,1 0 0,-1 0 1,1 1-1,-1-1 1,0 0-1,1 1 0,-1-1 1,1 1-1,-1-1 0,0 1 1,1-1-1,-1 1 0,0-1 1,0 1-1,0 0 1,1-1-1,-1 1 0,0 0 1,0 0-1,0 0 0,0 0 1,1-1-1,-1 1 0,0 0 1,0 0-1,0 1 1,0-1-1,1 0 0,-1 0 1,0 0-1,0 0 0,0 1 1,0-1-1,1 0 0,-1 1 1,0-1-1,0 1 1,1-1-1,-2 1 0,-4 4-40,-1-1-1,1 1 1,0 1-1,-6 6 0,12-11 53,-8 7-14,0 1-1,1 1 1,0 0-1,0 0 1,2 0-1,-1 1 1,1-1-1,0 1 0,1 1 1,1-1-1,0 0 1,0 1-1,1 0 1,1 0-1,0-1 1,0 13-1,2-19 40,-1 0 0,1 0 1,0 0-1,1-1 0,-1 1 0,1 0 0,0-1 1,0 1-1,1-1 0,-1 0 0,1 0 0,0 0 1,0 0-1,1 0 0,-1 0 0,1-1 0,-1 0 1,1 0-1,0 0 0,0 0 0,5 2 0,-5-3 8,0 0-1,0 0 0,1 0 1,-1-1-1,1 1 0,-1-1 0,1 0 1,-1 0-1,1-1 0,-1 0 0,1 1 1,0-1-1,-1-1 0,1 1 1,0-1-1,-1 0 0,1 0 0,-1 0 1,1-1-1,-1 1 0,0-1 0,6-4 1,10-7 34,-2-2 0,34-32 0,-36 30-40,1 1-1,36-25 1,-50 39-55,-1 0-1,1 1 1,-1 0-1,1 0 1,0-1-1,0 1 1,4 0-1,-7 1 21,1 0 1,-1-1-1,1 1 0,-1 0 1,1 1-1,-1-1 0,1 0 0,0 0 1,-1 0-1,1 0 0,-1 0 1,1 0-1,-1 1 0,1-1 0,-1 0 1,1 0-1,-1 1 0,0-1 0,1 0 1,-1 1-1,1-1 0,-1 1 1,0-1-1,1 0 0,-1 1 0,0-1 1,1 1-1,-1-1 0,0 1 1,0-1-1,1 1 0,-1-1 0,0 1 1,0-1-1,0 1 0,0-1 1,0 1-1,0-1 0,0 1 0,0 0 1,0-1-1,0 1 0,0-1 0,0 1 1,0 7-38,-1-1 0,0 0 1,-1 0-1,1 0 0,-1-1 1,-6 14-1,-22 40 188,17-36-34,5-10-82,-3 7 331,8-17-5,9-9 165,23-15-572,-23 14 72,0 1 0,1 1 0,-1-1 0,15-5 0,-9 5-150,0-1-78,24-6 0,-33 12 193,-1-1-1,1 0 1,0 1-1,-1 0 0,1-1 1,0 1-1,-1 0 1,1 1-1,0-1 1,-1 0-1,1 1 1,-1-1-1,1 1 0,0 0 1,4 2-1,-3 0-26,1 1 0,-1 0 0,1 0 0,-1 1 0,0-1 0,4 8 0,-5-8 60,0 1-1,0-1 0,1 0 0,-1-1 1,1 1-1,0-1 0,0 1 0,8 4 1,-9-7 35,0 0 0,0 0 0,1 0 0,-1-1 0,1 1 0,-1-1 0,1 0 0,-1 0 0,1 0 1,-1 0-1,1-1 0,-1 1 0,0-1 0,7-2 0,-1 0-42,-1 0 1,0-1-1,0 0 1,12-8-1,-9 4 5,-1 0 0,0-1-1,-1 0 1,0-1 0,-1 0 0,0 0-1,13-22 1,0-6 114,15-43 0,-21 47-100,119-299 151,-125 309-173,6-13-90,-2 0-1,12-62 0,-23 75-97,-4 15-114,2 9 287,0 0-1,0 0 0,0 0 0,0 0 0,0 0 0,0 0 0,0 0 0,-1 0 0,1 0 0,0-1 0,0 1 0,0 0 0,0 0 1,0 0-1,0 0 0,0 0 0,0 0 0,-1 0 0,1 0 0,0 0 0,0 0 0,0 0 0,0 0 0,0 0 0,0 0 0,0 0 1,0 1-1,0-1 0,-1 0 0,1 0 0,0 0 0,0 0 0,0 0 0,0 0 0,0 0 0,0 0 0,0 0 0,0 0 0,0 0 1,0 0-1,0 0 0,0 0 0,-1 1 0,1-1 0,0 0 0,0 0 0,0 0 0,0 0 0,0 0 0,0 0 0,0 0 0,0 0 1,0 1-1,0-1 0,0 0 0,0 0 0,0 0 0,0 0 0,0 0 0,-6 16-97,0 1 1,1-1-1,0 1 1,-3 30-1,4-24 68,-6 38-2,-1 71 1,9 62 172,2-161-36,0 6 104,6 50 0,-3-75-1463,6 24 0,-9-37 1209,6 14-3567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6:17.7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79 98 2720,'-11'-6'7511,"-30"-15"1863,33 17-7864,-7-1-18,12 4-698,6-3-246,7-2-231,4 2-188,0 1 1,0 0-1,1 1 0,21 0 1,3 0-110,57-6 120,93-12 546,-160 17-403,41 0 0,-69 3-459</inkml:trace>
</inkml:ink>
</file>

<file path=ppt/ink/ink4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3:02.96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22 40 8224,'-22'-25'3040,"26"25"-2368,19 0-160,-1 9 256,9-4-512,11-5 736,11-5-544,20-7-288,33 4-128,7 4-3360,-5 8 1824,9 4-4320</inkml:trace>
</inkml:ink>
</file>

<file path=ppt/ink/ink4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3:03.83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18 305 3392,'-1'1'107,"-1"0"1,1 0 0,0 1-1,-1-1 1,1 0-1,0 1 1,0-1-1,0 1 1,0-1-1,0 1 1,0-1 0,0 1-1,1 0 1,-1-1-1,0 1 1,1 0-1,-1 5 982,10-4 1604,-5-3-2383,0-1 0,0 1-1,0 0 1,1-1-1,-1 0 1,0 0-1,0 0 1,0-1 0,4-2-1,7-1 169,18-7 428,37-19-1,-44 19-551,2-2-17,-1-2-1,41-29 1,43-47-88,-109 90-219,19-15-268,-20 17 213,-1-1-1,1 1 1,-1 0 0,1-1 0,0 1 0,-1 0-1,1-1 1,-1 1 0,1 0 0,0 0-1,-1 0 1,1-1 0,0 1 0,-1 0 0,1 0-1,0 0 1,-1 0 0,1 0 0,0 0-1,-1 0 1,1 1 0,0-1 0,-1 0 0,1 0-1,0 0 1,-1 1 0,1-1 0,0 0-1,-1 1 1,1-1 0,-1 0 0,2 2 0,0 1-25,-1 0 0,1 0 0,0 1 1,-1-1-1,0 1 0,0-1 0,0 1 1,0 0-1,0-1 0,0 7 0,-1 44-4,-1-31 64,1-10 138,1 0-1,0 0 1,1 0 0,6 24 0,-7-34-14,0 1 0,0-1 0,1 0 0,-1 1 0,1-1 0,0 0 0,-1 0-1,1 0 1,1 0 0,-1 0 0,0 0 0,1 0 0,-1-1 0,1 1 0,0-1-1,0 0 1,0 0 0,0 0 0,0 0 0,0-1 0,7 3 0,-7-3-35,0-1 1,-1 1 0,1-1-1,0 0 1,0 0 0,0 0-1,0 0 1,-1-1 0,1 1-1,0-1 1,0 0-1,-1 1 1,1-1 0,3-2-1,-2 1-31,1-1 0,-1 0 0,0 0 0,0 0 0,0-1 0,0 1 0,3-6 0,2-3-31,0 0 0,-1 0 0,-1-1 1,8-18-1,15-43-57,-21 48-140,1 0 1,1 1 0,2 1 0,22-35 0,-35 59 151,0 0 0,0-1 1,1 1-1,-1 0 1,0-1-1,0 1 0,1 0 1,-1-1-1,0 1 0,0 0 1,1 0-1,-1-1 0,0 1 1,0 0-1,1 0 0,-1 0 1,0-1-1,1 1 1,-1 0-1,0 0 0,1 0 1,-1 0-1,1 0 0,-1 0 1,0 0-1,1 0 0,-1 0 1,0 0-1,1 0 1,-1 0-1,1 0 0,-1 0 1,0 0-1,1 0 0,0 1 0,0-1-1,-1 1 0,1 0 1,-1 0-1,1 0 1,-1-1-1,1 1 0,-1 0 1,0 0-1,1 0 0,-1 0 1,0 0-1,1 1 1,3 35-133,-4-37 136,0 23-8,-1 0 0,-1 0 0,-7 36 0,-23 66-111,31-122 117,-3 12 184,-1-1-1,0 1 1,-11 21-1,16-36-171,1 1 1,-1-1-1,0 1 0,1-1 1,-1 0-1,1 1 0,-1-1 1,1 0-1,-1 1 0,1-1 1,-1 0-1,1 0 0,-1 1 1,1-1-1,-1 0 0,1 0 1,-1 0-1,2 0 0,2 1-21,0-1 1,1 0-1,-1 0 0,1 0 0,-1-1 0,0 1 0,9-3 0,8-1 122,149-13-1240,-83 10-3998,-43 5-218</inkml:trace>
</inkml:ink>
</file>

<file path=ppt/ink/ink4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3:04.17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140 135 6144,'-63'-83'2272,"31"67"-1760,1 4-160,21 9-256,6-6-128,13 4-192,14 2 128,12 0-800,15 3 480,3 3-3808</inkml:trace>
</inkml:ink>
</file>

<file path=ppt/ink/ink4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3:06.64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121 1176 4384,'0'-6'1846,"2"23"-1381,0 2 157,-1-5-8,-1 0 0,0 0-1,-4 26 1,-12 41 680,-26 65 563,31-111-1276,10-31-424,0 1 1,-1 0-1,0-1 1,0 1 0,0-1-1,0 0 1,-1 0 0,-4 6-1,7-10-132,0 1 1,0-1-1,-1 0 0,1 1 0,0-1 1,-1 0-1,1 1 0,0-1 0,-1 0 1,1 0-1,0 1 0,-1-1 0,1 0 0,0 0 1,-1 0-1,1 1 0,-1-1 0,1 0 1,0 0-1,-1 0 0,1 0 0,-1 0 0,1 0 1,-1 0-1,1 0 0,0 0 0,-1 0 1,1 0-1,-1 0 0,1 0 0,-1-1 1,1 1-1,0 0 0,-1 0 0,1 0 0,0 0 1,-1-1-1,1 1 0,-1 0 0,1-1 1,0 1-1,0 0 0,-1 0 0,1-1 1,0 1-1,-1 0 0,1-1 0,0 1 0,0-1 1,0 1-1,-1 0 0,1-1 0,0 1 1,0-1-1,0 0 0,-2-4 116,0 0 1,1 0-1,-2-10 1,1 1-58,0-1 0,2 1 1,-1-1-1,2 1 0,0-1 1,1 1-1,0 0 0,9-28 1,0 10-91,2 1 0,30-55 0,41-56-506,-68 119 384,1 0 0,1 1 0,36-35 0,-51 54 102,0 1 0,1-1 0,-1 1 1,0 0-1,1 0 0,-1 0 0,1 0 0,0 1 0,-1-1 0,1 1 0,0 0 0,0 0 0,0 1 0,0-1 0,0 1 1,5 0-1,-7 0 12,0 0 0,0 1 0,1-1 0,-1 1 0,0 0 0,0 0 0,1 0 0,-1 0 0,0 0 0,0 0 0,0 1 0,-1-1 0,1 1 1,0-1-1,0 1 0,-1 0 0,1-1 0,-1 1 0,1 0 0,-1 0 0,0 0 0,0 0 0,0 1 0,0-1 0,0 0 0,0 0 0,-1 0 0,1 1 0,-1 2 1,2 4 54,-1 1 1,0-1 0,-1 1 0,0-1-1,0 1 1,-1 0 0,0-1 0,-1 1-1,0-1 1,-1 0 0,0 0 0,-6 15-1,4-14 41,0 0 0,-1-1 0,0 0 0,0 0 0,-1 0 0,0-1 0,0 0-1,-1 0 1,0-1 0,-1 0 0,-9 7 0,4-6 33,3 0 125,0-1 1,-14 6 0,51-13-172,1-4-44,0-1-1,-1-1 1,0-1-1,26-11 1,-3 1 23,268-85-352,-296 95 187,-13 7-31,-10 6 43,-12 7-37,-44 27-77,35-25 152,-32 26 1,50-37 113,1 0 0,0 0 0,0 1 0,1-1 0,-1 1-1,-4 9 1,7-12-30,1-1 0,-1 0 0,0 0 0,1 0 0,0 0 0,-1 0 0,1 0-1,0 1 1,0-1 0,-1 0 0,1 0 0,0 0 0,0 1 0,0-1 0,0 0-1,1 0 1,-1 1 0,0-1 0,0 0 0,1 0 0,-1 0 0,1 0 0,-1 0 0,1 0-1,0 1 1,-1-1 0,1 0 0,0-1 0,-1 1 0,1 0 0,0 0 0,0 0-1,0 0 1,0-1 0,0 1 0,0 0 0,0-1 0,2 2 0,4 0 57,-1 0 0,1 0 1,-1 0-1,1-1 0,0 0 0,-1 0 1,1-1-1,0 0 0,9-1 1,3-1 143,37-8-1,-50 8-199,0 1 0,-1-1 0,1 0 0,0 0-1,-1-1 1,1 1 0,-1-1 0,0-1-1,0 1 1,0-1 0,-1 0 0,1 0 0,-1 0-1,0 0 1,0-1 0,0 0 0,-1 0-1,1 0 1,-1 0 0,-1 0 0,1-1 0,-1 1-1,0-1 1,0 1 0,0-1 0,-1 0-1,0 0 1,0 0 0,0-10 0,-1 8-84,0-1 0,-1 1 1,0 0-1,0 0 0,-1-1 1,0 1-1,-5-11 0,6 17 42,0 0-1,0 0 1,0 0-1,0 0 0,0 0 1,-1 0-1,1 0 1,-1 0-1,1 1 1,-1-1-1,1 1 0,-1-1 1,0 1-1,0 0 1,0-1-1,0 1 0,0 0 1,0 0-1,0 0 1,0 1-1,0-1 1,-1 1-1,1-1 0,0 1 1,0-1-1,-1 1 1,1 0-1,0 0 0,-1 0 1,1 1-1,-3-1 1,1 2-7,-1-1 1,1 0-1,0 1 0,-1 0 1,1 0-1,0 0 1,1 1-1,-1-1 0,0 1 1,1 0-1,-1 0 0,1 0 1,0 1-1,0-1 1,-3 5-1,5-6 33,-1-1 0,1 1 0,0 0-1,0 0 1,0-1 0,1 1 0,-1 0 0,0 0 0,1 0 0,-1 0-1,1 0 1,0 0 0,0 0 0,-1 0 0,1 0 0,1 0-1,-1 0 1,0 0 0,0 0 0,1-1 0,-1 1 0,1 0 0,-1 0-1,1 0 1,0 0 0,0 0 0,0-1 0,0 1 0,0 0 0,0-1-1,0 1 1,1-1 0,-1 1 0,1-1 0,-1 0 0,2 2-1,5 2 42,-1 0 0,1 0-1,0-1 1,1 0-1,-1 0 1,1-1-1,-1 0 1,1-1-1,0 0 1,0 0 0,0-1-1,18 1 1,-15-3 20,0 1 0,1-2 0,-1 0 0,0 0 0,0-1 0,-1-1 0,1 0 0,-1 0 0,15-9 0,-4 1-7,-1 0-1,-1-2 0,0 0 1,-1-2-1,0 0 0,-1-1 1,26-33-1,49-82-41,-34 45-529,-57 99 131,-3 13 295,-1-1 1,-1 0 0,-10 41 0,1-24 123,-21 50 0,26-75-14,-1 0-1,-1 0 1,0-1-1,-1 0 1,-19 23-1,24-32 27,0-1 0,-1 1-1,1-1 1,-1 0-1,-1-1 1,1 1 0,0-1-1,-1 0 1,0-1 0,0 0-1,0 0 1,0 0 0,-1-1-1,1 0 1,-11 2-1,14-4-31,0 0-1,0-1 1,0 1-1,1 0 1,-1-1 0,0 0-1,0 0 1,0 0-1,1-1 1,-1 1-1,1-1 1,-1 0-1,1 0 1,-5-3-1,6 4-9,0-1 0,0 0 0,0 0 0,0 0-1,0 0 1,0-1 0,0 1 0,1 0 0,-1-1 0,1 1-1,-1-1 1,1 0 0,0 1 0,0-1 0,1 0 0,-1 0 0,0 1-1,1-1 1,-1-4 0,1 6-13,0 0 0,0 0 0,0 0-1,0 0 1,0 0 0,1-1 0,-1 1 0,0 0-1,0 0 1,1 0 0,-1 0 0,1 0 0,-1 0 0,1 0-1,-1 0 1,1 0 0,0 0 0,-1 0 0,1 0 0,0 0-1,1-1 1,-1 2-6,1-1-1,-1 1 0,0-1 0,1 1 1,-1 0-1,0 0 0,1-1 1,-1 1-1,0 0 0,1 0 1,-1 0-1,1 1 0,-1-1 1,0 0-1,1 0 0,-1 1 1,0-1-1,3 2 0,22 6-17,1 0 0,0-2-1,30 4 1,84 0 588,-117-9-312,0-2 0,0 0-1,31-6 1,-44 5-169,0-1 1,0 0-1,0-1 0,0 0 1,-1-1-1,0 0 0,0 0 0,0-1 1,11-9-1,-2-4-36,1 0 1,-2-2-1,-1 0 1,0-1-1,13-25 0,14-18-270,-44 65 224,0 0-1,1 0 1,-1-1-1,0 1 1,0 0-1,0 0 1,0 0-1,0-1 0,0 1 1,0 0-1,0 0 1,0 0-1,0 0 1,1 0-1,-1-1 1,0 1-1,0 0 1,0 0-1,0 0 0,0 0 1,1 0-1,-1 0 1,0 0-1,0-1 1,0 1-1,1 0 1,-1 0-1,0 0 1,0 0-1,0 0 1,1 0-1,-1 0 0,0 0 1,0 0-1,0 0 1,0 0-1,1 0 1,-1 0-1,0 0 1,0 0-1,0 0 1,1 0-1,-1 1 0,0-1 1,0 0-1,1 0 1,1 12-133,-4 24 79,2-33 40,-4 25 13,-11 44-1,9-49 68,1-1 0,2 1 0,-3 36 0,6-58-37,0 0-1,0 1 1,0-1-1,0 0 1,0 1 0,1-1-1,-1 1 1,0-1-1,1 0 1,-1 0 0,1 1-1,-1-1 1,1 0-1,0 0 1,0 2 0,0-3-11,0 1 0,-1-1 1,1 1-1,0-1 0,0 0 1,-1 1-1,1-1 0,0 0 1,0 0-1,-1 1 0,1-1 1,0 0-1,0 0 0,0 0 0,0 0 1,-1 0-1,1 0 0,0 0 1,0-1-1,0 1 0,-1 0 1,1 0-1,0-1 0,0 1 1,1-1-1,18-9 128,1-1 1,-1-1-1,-1-1 0,33-28 1,-50 39-133,32-27 103,-1-2 0,28-35 0,54-77-213,-80 99 25,-8 8 117,-1-2 1,-1-1-1,-3-1 0,-1-1 0,29-80 0,33-171-357,-40 128 161,-37 142 0,5-31 0,-12 45-285,-4 10 158,-6 12-25,2 5 240,1 1-1,1 0 1,-9 39-1,7-22 44,-52 228 16,36-148 9,-13 106 18,34-172 79,1 0 0,7 71-1,-4-117-38,1 0 0,0 0 0,0 0 1,0 0-1,1-1 0,3 9 0,-5-12-43,0 0 1,1 0-1,-1 0 1,1-1 0,-1 1-1,1 0 1,0 0-1,-1-1 1,1 1 0,0 0-1,0-1 1,-1 1-1,1 0 1,0-1-1,0 1 1,0-1 0,0 1-1,0-1 1,-1 0-1,1 1 1,0-1 0,0 0-1,0 0 1,0 0-1,0 0 1,0 0-1,0 0 1,0 0 0,0 0-1,0 0 1,0 0-1,0 0 1,0 0 0,0-1-1,0 1 1,0 0-1,0-1 1,0 1 0,0-1-1,1 0 1,4-4-5,0 0 0,0-1 1,-1 1-1,1-1 1,-1 0-1,0 0 0,-1-1 1,1 0-1,3-8 1,4-4-9,-4 6-19,4-7-45,1 2 0,25-29 1,-38 46 55,1 1 1,-1 0-1,0-1 1,0 1-1,1 0 1,-1-1 0,0 1-1,1 0 1,-1 0-1,0 0 1,1-1-1,-1 1 1,0 0 0,1 0-1,-1 0 1,0 0-1,1 0 1,-1 0-1,1-1 1,-1 1-1,0 0 1,1 0 0,-1 0-1,0 0 1,1 1-1,-1-1 1,1 0-1,-1 0 1,0 0-1,1 0 1,-1 0 0,0 0-1,1 0 1,-1 1-1,0-1 1,1 0-1,-1 0 1,0 1 0,1-1-1,-1 0 1,0 0-1,1 1 1,-1-1-1,0 0 1,0 1-1,0-1 1,1 0 0,-1 1-1,0 0 1,7 20-139,-4 4-30,-1 51 0,-2-54 234,0 1 1,2-1-1,4 26 0,-6-47-45,0 0 0,1 0 0,-1 0 0,0 0 1,0-1-1,0 1 0,1 0 0,-1 0 0,0 0 0,1 0 0,-1-1 0,1 1 0,-1 0 0,1-1 1,-1 1-1,1 0 0,0-1 0,-1 1 0,1 0 0,0-1 0,-1 1 0,1-1 0,0 0 0,0 1 0,-1-1 1,1 1-1,0-1 0,0 0 0,0 0 0,0 1 0,0-1 0,-1 0 0,1 0 0,0 0 0,0 0 1,0 0-1,0 0 0,0 0 0,0-1 0,-1 1 0,1 0 0,0 0 0,0-1 0,0 1 0,-1 0 1,1-1-1,0 1 0,0-1 0,0 0 0,6-3 25,-1 0 0,0 0 0,0-1 0,8-8 0,4-6 13,20-27-1,1-2-93,-36 45 35,68-71-23,-61 64 2,1 1 0,0 0 0,0 1-1,1 0 1,15-7 0,-26 14 14,0 1 0,0-1 0,1 1 0,-1-1 0,0 1 0,1-1 0,-1 1 0,0 0 0,1 0 0,-1-1 0,0 1 0,1 0 0,-1 0 0,0 0 0,1 1 0,-1-1 0,0 0 0,1 0 0,-1 1 0,2 0 0,-2 0 0,-1-1 1,1 1-1,0 0 0,0 0 0,0 0 1,0 0-1,-1 0 0,1 0 0,0 0 0,-1 0 1,1 0-1,-1 0 0,1 1 0,-1-1 0,0 0 1,1 0-1,-1 2 0,1 6-11,-1 0 0,0 0 0,0-1-1,-4 16 1,3-18 62,-20 97-33,17-86 48,-2 16 94,5-32-135,1 0 1,0 1 0,0-1 0,0 0 0,0 1-1,0-1 1,0 0 0,0 0 0,1 1 0,-1-1-1,0 0 1,1 0 0,-1 1 0,1-1-1,-1 0 1,1 0 0,0 0 0,0 2 0,1-3 1,-1 0 0,0 1 0,1-1 0,-1 0 0,0 0 0,0 0 0,1 0 0,-1 0 0,0 0 0,1 0 0,-1 0 0,0 0 0,0-1 0,1 1 0,-1-1 0,0 1 0,0-1 0,2 0 0,4-3 42,0 0 1,-1 0-1,1-1 0,-1 1 0,-1-2 0,10-8 0,29-40 13,-28 35-136,-3 3 75,20-20-1,-28 31-33,1 0-1,0 1 1,0-1-1,0 1 0,1 1 1,0-1-1,7-2 1,-12 5 12,0 1 0,0 0 0,0-1 1,0 1-1,0 0 0,0 0 1,0 0-1,0 1 0,0-1 0,0 0 1,0 1-1,0-1 0,0 1 0,0 0 1,0 0-1,0 0 0,0 0 1,-1 0-1,1 0 0,0 0 0,-1 0 1,3 3-1,-1-2 30,-1 0-1,0 0 1,1-1 0,-1 1-1,1-1 1,0 1 0,-1-1-1,1 0 1,0 0 0,0 0-1,0-1 1,5 2 0,36-3 6,-1 2 0,1 2 1,-1 3-1,57 13 1,-86-17 135,-4-1-3145,-10 0 2886,0-1-1,0 0 1,-10 5-3944,7-4 3246,0-1-1,-1 1 1,1-1 0,0 0-1,0 0 1,-7 0 0,-11-3-4257</inkml:trace>
</inkml:ink>
</file>

<file path=ppt/ink/ink4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3:06.98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 12 4576,'-8'-11'1664,"11"14"-1280,7-6-64,-2 3-352,2 3 32</inkml:trace>
</inkml:ink>
</file>

<file path=ppt/ink/ink4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3:07.33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21 8640,'13'-20'3200,"14"20"-2496,23 5-192,-19-5 512,9 0-672,15 0-64,11 0-192,6 0 0,1 0-64,-7 0-1280,-6 0 672,-12 8-3296,-16-1 2176</inkml:trace>
</inkml:ink>
</file>

<file path=ppt/ink/ink4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3:07.66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86 26 6816,'-73'-25'2528,"60"25"-1568,31 0-2336</inkml:trace>
</inkml:ink>
</file>

<file path=ppt/ink/ink4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2:43.50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190 103 3648,'4'-11'1520,"1"1"1,9-19-1,4-6 617,-10 20-1434,-3 13-361,-1 9-277,-2 5-129,-1 0-1,0 0 1,-1 0 0,0 1 0,-1-1 0,-3 18 0,1-6 203,0-6 7,0-1 0,-1 0-1,-1 0 1,-1 0 0,0-1-1,-1 0 1,-1 0 0,-16 25 0,-8 4 707,-53 58 0,81-99-799,-53 64 1392,58-68-1439,-1 1 1,0-1 0,0 1 0,0-1 0,0 1 0,0-1 0,0 1 0,1 0-1,-1-1 1,0 0 0,1 1 0,-1-1 0,0 1 0,0-1 0,1 1 0,-1-1-1,1 0 1,-1 1 0,0-1 0,1 0 0,-1 1 0,1-1 0,-1 0 0,1 1-1,-1-1 1,2 0 0,-1 1-67,0 0 0,0-1 0,0 1 0,1 0 0,-1-1 0,0 1 0,0-1 0,1 1 0,-1-1 0,0 0 0,1 0 0,-1 0 0,3 0 0,17-8-4101,-8 3 2102</inkml:trace>
</inkml:ink>
</file>

<file path=ppt/ink/ink4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2:43.85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30 379 4160,'-2'-1'265,"-1"-2"0,1 1 1,-1 0-1,1 0 0,0-1 0,0 1 1,0-1-1,0 0 0,1 1 0,-1-1 0,1 0 1,-1 0-1,1 0 0,-1-6 0,2 7-126,-1 0 0,2 0 0,-1 0 0,0-1 0,0 1 0,1 0 0,-1 0 0,1 0-1,-1 0 1,1 0 0,0 0 0,0 0 0,0 0 0,0 0 0,1 0 0,-1 0 0,0 0 0,1 1-1,-1-1 1,1 1 0,-1-1 0,3-1 0,6-4 231,-1 0-1,21-10 1,-21 12-167,190-89 1599,-154 74-1567,35-13-75,2 2 0,139-31 0,-201 57-117,-13 3 40,0 0-1,-1 1 1,13-1 0,-35 10-3498,3-3 1707,0 1 0,-18 11 0,1 6-169</inkml:trace>
</inkml:ink>
</file>

<file path=ppt/ink/ink4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2:44.19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28 224 5056,'-24'0'1642,"24"0"-1621,0 0 0,1 0-1,-1 0 1,0 0 0,0 0-1,0 0 1,0 0-1,0 0 1,0-1 0,0 1-1,0 0 1,0 0 0,0 0-1,0 0 1,0 0-1,0 0 1,0 0 0,0-1-1,0 1 1,0 0 0,0 0-1,0 0 1,0 0-1,0 0 1,0 0 0,0 0-1,0-1 1,0 1 0,0 0-1,0 0 1,0 0-1,0 0 1,0 0 0,0 0-1,0 0 1,-1 0 0,1 0-1,0-1 1,0 1-1,0 0 1,0 0 0,0 0-1,0 0 1,0 0 0,0 0-1,0 0 1,-1 0-1,1 0 1,0 0 0,0 0-1,0 0 1,0 0 0,0 0-1,0 0 1,0 0-1,-1 0 1,1 0 0,0 0-1,0 0 1,0 0 0,0 0-1,0 0 1,0 0-1,0 0 1,-1 0 0,1 0-1,0 0 1,0 0 0,0 0-1,4-4 755,10-5 368,0 0-1,-1-1 0,19-20 1,3-2-630,-2 4-272,41-32 326,-67 55-587,1 0 1,0 0-1,0 1 0,0 0 0,1 0 1,-1 1-1,17-4 0,-2 7-2630,0 4 666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6:18.05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84 6656,'-5'-6'5563,"21"3"-3542,73-15 4327,1 6-3720,31-5-1210,-71 7-1434,18-4-1800,-23 11-3909,-26 4 530,2 6 1697</inkml:trace>
</inkml:ink>
</file>

<file path=ppt/ink/ink4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2:44.94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18 265 4800,'-4'-3'450,"3"2"-361,1 1 0,-1-1 0,1 1 0,-1 0 0,1-1-1,-1 1 1,1-1 0,-1 1 0,1 0 0,-1-1 0,0 1 0,1 0-1,-1 0 1,1-1 0,-1 1 0,0 0 0,1 0 0,-1 0 0,0 0-1,1 0 1,-2 0 0,22-17 554,1 1 0,0 1 1,1 0-1,29-13 0,122-54-425,-105 52-260,-56 25 4,0 0 0,0 0-1,0 1 1,1 1 0,21-3 0,-32 5 41,0 1 1,0 0 0,0 0-1,0 0 1,0 0-1,0 0 1,0 1 0,0-1-1,1 0 1,-1 1-1,0 0 1,0-1 0,0 1-1,-1 0 1,1 0 0,0 0-1,0 0 1,0 0-1,-1 1 1,1-1 0,0 0-1,-1 1 1,1 0-1,-1-1 1,0 1 0,0 0-1,1-1 1,-1 1 0,1 3-1,1 3 113,0 1 1,-1 0-1,0 0 0,-1 1 1,1 13-1,3 12 198,-4-30-238,0 1 1,1-1 0,0 0 0,0 1 0,0-1 0,0 0-1,1-1 1,0 1 0,0 0 0,0-1 0,1 1 0,0-1-1,7 7 1,-8-9 6,1 0 1,-1 0-1,0 0 0,1 0 1,0 0-1,-1-1 0,1 1 0,0-1 1,0 0-1,0 0 0,0-1 1,0 1-1,0-1 0,0 0 0,0 0 1,0 0-1,0 0 0,0-1 1,7-2-1,-2 0 39,-1-1 0,1 0 0,-1 0 0,0-1 0,0 0-1,-1-1 1,13-11 0,-3 3 50,-7 6-65,0 0 1,-1-1-1,0 0 1,-1-1-1,0 0 1,8-11-1,-14 17-104,0 1-1,0-1 0,0 0 1,-1 0-1,1 1 0,-1-1 0,0 0 1,0 0-1,0 0 0,0 0 0,-1 0 1,0 0-1,0-1 0,0 1 1,0 0-1,-1 0 0,1 0 0,-1 0 1,0 0-1,0 0 0,-1 0 1,-2-5-1,4 8-30,0 0 0,-1 1 1,1-1-1,0 0 0,-1 0 0,1 1 1,-1-1-1,1 0 0,-1 1 0,1-1 1,-1 1-1,0-1 0,1 1 1,-1-1-1,0 1 0,1-1 0,-1 1 1,0 0-1,1-1 0,-1 1 0,0 0 1,0 0-1,0-1 0,1 1 0,-1 0 1,-1 0-1,1 0-30,-1 1 1,1-1-1,0 1 1,-1-1-1,1 1 0,0-1 1,0 1-1,-1 0 1,1 0-1,0 0 0,0-1 1,0 1-1,-2 2 0,-1 3-120,-1 0-1,1 0 1,0 0-1,-4 11 1,4-10 118,1 0 0,1 0 0,-1 1 0,1 0 0,1-1 0,-1 1 0,0 13 0,3-16 73,-1 0 0,0 0-1,1 0 1,0 0 0,0 0-1,1 0 1,0 0 0,-1 0-1,1-1 1,1 1 0,-1-1 0,6 9-1,-2-6 35,0 0 1,0 0-1,0 0 0,1-1 0,0 0 0,0 0 0,1-1 0,0 0 0,0 0 1,0-1-1,14 6 0,-10-6 58,0-1 0,0 0 0,1 0 0,-1-2 0,1 1 1,0-1-1,23-2 0,-16-1 61,0-1 0,-1-1 0,1-1 0,-1-1 0,0 0 0,0-1-1,-1-1 1,1-1 0,-2-1 0,27-18 0,-39 24-120,0 0-1,0 0 1,0-1 0,-1 1-1,1-1 1,-1 0 0,7-12-1,-10 15-47,0 0 0,0 0 0,0 0-1,-1-1 1,1 1 0,0 0 0,-1-1-1,1 1 1,-1 0 0,0-1 0,0 1 0,0-1-1,0 1 1,-1-1 0,1 1 0,0 0-1,-1-1 1,0 1 0,1 0 0,-1-1-1,0 1 1,0 0 0,-1 0 0,0-2-1,1 3-29,0 0 0,0 0 0,0 1-1,0-1 1,1 0 0,-1 1-1,0-1 1,0 0 0,0 1-1,-1 0 1,1-1 0,0 1-1,0-1 1,0 1 0,0 0-1,0 0 1,0 0 0,0 0-1,-1 0 1,1 0 0,0 0-1,0 0 1,0 0 0,0 0-1,-2 1 1,-29 10-533,27-9 531,-1 1 23,-1 0 0,1 0 0,-1 1 0,1 0 0,0 0 0,1 0 0,-1 1 0,1 0 0,-7 7 0,10-10 53,1 0 0,-1 0 1,1 1-1,-1-1 0,1 0 0,0 0 1,0 1-1,0-1 0,0 1 0,0-1 0,1 1 1,-1-1-1,1 1 0,-1-1 0,1 1 0,0 0 1,0-1-1,0 1 0,0-1 0,1 1 0,-1 0 1,1-1-1,-1 1 0,1-1 0,0 1 1,0-1-1,0 0 0,3 5 0,0-2 55,0-1-1,0 0 1,0 0-1,0 0 1,1 0-1,0-1 1,-1 0-1,1 0 0,0 0 1,1-1-1,-1 1 1,0-1-1,1 0 1,0-1-1,-1 1 1,1-1-1,0 0 1,8 0-1,2-1-2,-1 1 0,0-2 0,0 0 0,0-1 0,0-1 0,15-4 0,29-13-1015,-43 14-1220,-1 0 1,1 1 0,30-5-1,-13 6-3245</inkml:trace>
</inkml:ink>
</file>

<file path=ppt/ink/ink4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2:52.09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14 364 3648,'-13'3'2981,"15"-2"-2729,0-1 0,1 0 0,-1 0 0,1 0 0,-1 0 1,0 0-1,1-1 0,-1 1 0,1-1 0,-1 1 0,0-1 0,0 0 0,5-2 0,27-19 717,-27 17-720,-3 2-110,147-100 1482,-121 83-1533,0-1 1,31-30 0,-59 49-109,0 1 0,0-1-1,-1 0 1,1 0-1,0 0 1,-1 0 0,1-1-1,-1 1 1,1 0 0,1-5-1,-4 7-13,1 0-1,-1 0 1,1 0-1,-1 0 1,1 0 0,-1 0-1,1 0 1,-1 0-1,1 0 1,-1 0-1,1 0 1,-1 0 0,1 0-1,-1 0 1,1 1-1,0-1 1,-1 0-1,1 0 1,-1 0-1,1 1 1,-1-1 0,1 0-1,-1 1 1,-4 3 0,-1 0 1,1 1-1,0-1 1,0 1 0,1 0-1,0 0 1,-1 1-1,2-1 1,-1 1 0,1 0-1,0 0 1,0 0-1,0 1 1,-2 8 0,4-11 112,0 1 0,0 0 0,0 0 0,0 0-1,1 0 1,0 0 0,0 0 0,0-1 0,1 1 0,0 0 0,-1 0 0,2 0 0,-1 0 0,1-1 0,-1 1 0,1-1 0,0 1 0,1-1 0,-1 0 0,7 8 0,-8-10-32,1 0 0,1 0 0,-1 0-1,0 0 1,0 0 0,1 0 0,-1-1 0,1 1 0,-1-1 0,1 0 0,0 0-1,0 0 1,-1 0 0,1 0 0,0 0 0,4 0 0,-3-1 39,1 0 1,0-1-1,-1 1 1,1-1-1,-1 0 1,1 0-1,-1 0 1,1 0-1,5-4 1,5-2 128,-1-1-1,-1-1 1,0 0 0,23-21 0,68-68-13,-100 95-215,-1 0 0,1 1 0,0-1 0,0 1-1,0-1 1,0 1 0,6-1 0,-10 2 3,1 1 1,0 0-1,0-1 1,0 1-1,0 0 1,0 0-1,0 0 1,-1 0-1,1-1 1,0 1 0,0 1-1,0-1 1,0 0-1,0 0 1,0 0-1,0 0 1,-1 1-1,1-1 1,0 0-1,0 1 1,0-1-1,-1 0 1,1 1-1,0-1 1,0 1-1,-1 0 1,1-1-1,0 1 1,-1-1 0,1 1-1,-1 0 1,1 0-1,-1-1 1,1 1-1,-1 0 1,1 0-1,-1 0 1,0-1-1,1 1 1,-1 0-1,0 0 1,0 0-1,0 2 1,2 13 57,-1 0 0,-1 1 0,0-1 0,-2 1 0,-4 22 0,7-31 635,2-10-310,12-16-148,0 0-24,1 2-147,2 0 0,36-24 0,-43 33-122,0 2 1,0-1-1,1 1 1,0 1-1,-1 0 1,2 1-1,15-3 1,-23 5 37,0 0 1,0 0 0,0 1-1,0-1 1,0 1 0,1 0-1,-1 1 1,0-1 0,0 1-1,0 0 1,0 0 0,0 1-1,0 0 1,0 0 0,0 0-1,-1 0 1,5 3 0,4 4 65,-1 1-1,0 0 1,-1 0 0,0 1 0,-1 1 0,10 13-1,-19-23 0,1 0-1,-1 0 0,0 0 0,1-1 0,0 1 0,-1 0 0,1-1 1,0 0-1,0 1 0,0-1 0,0 0 0,0 0 0,0 0 0,0 0 0,0 0 1,0-1-1,0 1 0,0-1 0,1 1 0,-1-1 0,0 0 0,0 0 1,1 0-1,-1 0 0,0 0 0,0 0 0,1-1 0,-1 1 0,0-1 0,0 0 1,0 1-1,0-1 0,1 0 0,1-1 0,8-5 21,0-1 0,0 0 0,0-1 0,-1 0-1,13-14 1,-9 9-121,27-21 0,-25 23 78,-12 8-38,0 0 1,1 0-1,0 0 0,-1 0 1,1 1-1,1 0 0,-1 1 1,0-1-1,1 1 0,-1 0 1,1 1-1,0-1 0,0 1 1,6 0-1,-11 1 74,-3 1-37,1-1-1,-1 1 1,1-1-1,-1 0 1,0 1-1,1-1 1,-1 0-1,0 1 1,1-1-1,-1 0 1,0 0-1,0 0 0,1 0 1,-1 0-1,0 0 1,0 0-1,1 0 1,-2 0-1,-3 1 42,-7 2-95,1 2 0,0-1 1,0 2-1,0-1 0,1 1 1,0 1-1,0 0 0,1 1 1,-1-1-1,2 2 0,-1-1 1,1 1-1,-10 15 0,16-20 25,-1 1-1,1 0 0,0-1 1,1 1-1,-1 0 0,1 0 1,0 1-1,0-1 0,1 0 1,-1 0-1,1 0 0,0 1 1,1-1-1,1 9 0,-1-7 17,0-1-1,1 1 0,0-1 1,0 1-1,1-1 0,-1 0 1,2 0-1,-1 0 0,0 0 1,9 9-1,-10-13 29,0 0-1,1 0 1,-1 0-1,0 0 1,0-1-1,1 1 1,-1-1-1,1 0 1,0 0-1,-1 1 1,1-2-1,0 1 1,5 1-1,-4-2 0,1 0-1,0 0 1,0 0-1,0 0 1,0-1-1,0 0 1,7-2-1,4-3 68,1-1-1,-1 0 0,23-15 1,-23 13 61,270-151 7,-247 133-157,-31 21 7,-1 1 0,1-1 0,0 1 0,13-6 0,-20 11-31,-1-1 0,1 1-1,0 0 1,0-1-1,-1 1 1,1 0-1,0-1 1,0 1 0,0 0-1,-1 0 1,1 0-1,0 0 1,0 0-1,0 0 1,0 0-1,0 0 1,-1 0 0,1 0-1,0 0 1,0 0-1,0 1 1,0-1-1,-1 0 1,1 1 0,0-1-1,0 0 1,-1 1-1,1-1 1,0 1-1,-1-1 1,1 1 0,0 0-1,-1-1 1,1 1-1,-1 0 1,1 0-1,2 2 37,4 4-44,0 0 0,-1 1 0,8 11 0,-10-12 40,1 0 0,0-1 0,0 1 1,0-1-1,1-1 0,7 7 0,-8-9 12,-1 0-15,0 0-1,1 0 1,-1 0 0,1 0 0,6 2-1,-9-5 12,0 1 0,0-1-1,0 0 1,0 0-1,0 0 1,0 0-1,0 0 1,0 0-1,-1 0 1,1 0-1,0-1 1,0 1 0,0-1-1,0 1 1,0-1-1,-1 0 1,1 0-1,3-2 1,8-3 131,-12 6-142,1-1-1,-1 1 1,1-1-1,-1 0 1,1 1-1,-1-1 1,1 0-1,-1 0 0,0 0 1,1 0-1,-1 0 1,0-1-1,0 1 1,0 0-1,0 0 1,1-3-1,14-15-135,-16 18 176,11-20-43,13 1 57,-15 13-37,-1-1 1,9-8 0,-16 11-18,1 0 0,-1 1-1,0-1 1,0 0 0,0 0-1,0 0 1,-1 0 0,0-7-1,0 8 6,-1 1 0,1-1-1,-1 1 1,1-1 0,-1 1 0,0 0-1,-1-1 1,1 1 0,-1 0-1,1 0 1,-3-4 0,3 6-28,0 0 1,1 0 0,-1 0-1,0 0 1,0 0 0,0 0-1,0 0 1,0 0 0,0 0 0,0 1-1,0-1 1,0 0 0,0 1-1,-1-1 1,1 1 0,0-1-1,0 1 1,-1 0 0,1-1-1,0 1 1,-1 0 0,1 0 0,0 0-1,-1 0 1,1 0 0,0 0-1,0 0 1,-1 0 0,1 1-1,0-1 1,-1 0 0,-1 2-1,0 0-21,-1 0-1,1 0 0,0 0 0,-1 1 0,1-1 1,0 1-1,0 0 0,1 0 0,-1 0 0,1 0 0,-1 0 1,1 1-1,0-1 0,-2 5 0,0 1-1,1 0-1,0 0 0,1 0 1,-1 0-1,0 10 0,3-16 37,-1 1 0,1-1 0,0 0-1,0 1 1,0-1 0,0 0 0,1 1-1,-1-1 1,1 0 0,0 0 0,0 1-1,0-1 1,0 0 0,1 0 0,-1 0-1,1 0 1,0 0 0,0-1 0,0 1-1,0 0 1,0-1 0,0 0 0,1 1-1,-1-1 1,1 0 0,0 0 0,0 0 0,-1-1-1,1 1 1,0-1 0,0 1 0,6 0-1,3 2 85,1-1-1,0-1 1,-1 0-1,1-1 1,0 0-1,25-2 0,13-3 35,-1-3 0,-1-1 0,76-24 0,-90 22-139,-13 3 61,32-12 1,-68 26-138,1 2 1,-1 0-1,2 0 1,0 1-1,0 1 1,0 0 0,-10 14-1,10-11 91,1-1 0,1 2 1,0 0-1,1 0 0,1 0 0,-13 33 0,21-45 28,-1 0 0,1 0 0,-1 0 0,1 1 0,0-1 0,0 0 0,0 0 1,1 0-1,0 6 0,0-9-11,-1 1 1,0 0-1,0 0 0,0-1 1,0 1-1,1 0 1,-1-1-1,0 1 1,1 0-1,-1-1 0,1 1 1,-1 0-1,0-1 1,1 1-1,-1-1 1,1 1-1,0-1 1,-1 1-1,1-1 0,-1 0 1,1 1-1,0-1 1,-1 0-1,1 1 1,0-1-1,-1 0 0,1 0 1,0 1-1,0-1 1,-1 0-1,1 0 1,0 0-1,0 0 1,-1 0-1,1 0 0,0 0 1,0 0-1,-1 0 1,1-1-1,0 1 1,-1 0-1,1 0 0,0-1 1,-1 1-1,2-1 1,3-2 33,0-1 1,0 0 0,0 0-1,0 0 1,-1-1 0,0 1-1,0-1 1,6-9 0,16-17-71,-24 29 8,1 0 1,-1-1-1,1 2 0,0-1 0,-1 0 1,1 0-1,0 1 0,0 0 0,0-1 1,4 0-1,-5 2 4,0-1 0,0 1 0,-1 0 0,1 0 0,0-1 0,0 1 0,0 1 0,0-1 0,0 0 1,0 0-1,0 1 0,0-1 0,-1 1 0,1-1 0,0 1 0,0 0 0,-1 0 0,1 0 0,0 0 0,-1 0 0,1 0 1,1 2-1,2 2-28,-1 0 0,1 1 0,-1 0 1,6 11-1,-7-12 76,0 1 1,0-1-1,1 0 1,7 8-1,-10-12-24,-1 0-1,1-1 1,-1 1 0,1-1-1,0 1 1,-1-1-1,1 0 1,0 1-1,-1-1 1,1 1-1,0-1 1,0 0-1,0 0 1,-1 0-1,1 1 1,0-1-1,0 0 1,0 0-1,-1 0 1,1 0-1,0 0 1,0 0 0,0 0-1,0-1 1,-1 1-1,1 0 1,0 0-1,0-1 1,-1 1-1,1 0 1,0-1-1,0 1 1,-1-1-1,1 1 1,-1-1-1,1 1 1,0-1-1,-1 1 1,1-1-1,-1 0 1,1 1 0,0-2-1,2-3 43,0-1 0,0 1 0,0-1 0,3-8 0,-5 10-17,5-10 39,3-9 0,0 0-1,18-29 1,-24 47-116,1 0 0,-1-1-1,1 1 1,0 1 0,0-1 0,1 0 0,-1 1-1,1 0 1,0 0 0,0 1 0,1-1 0,-1 1-1,1 0 1,9-3 0,-14 5 30,0 1 0,0-1 0,0 1 1,-1 0-1,1 0 0,0-1 0,0 1 0,0 0 0,0 0 0,0 0 0,0 0 0,-1 0 1,1 0-1,0 0 0,0 0 0,0 1 0,0-1 0,0 0 0,0 0 0,-1 1 0,1-1 1,0 1-1,0-1 0,-1 0 0,1 1 0,0 0 0,0-1 0,-1 1 0,1-1 0,-1 1 1,1 0-1,0-1 0,-1 1 0,1 0 0,-1 0 0,0-1 0,1 1 0,-1 0 0,0 0 0,1 0 1,-1 0-1,0-1 0,0 1 0,0 0 0,1 1 0,-1 5-31,0 1-1,0-1 0,-1 0 1,-2 13-1,-5 30 84,-3 0 0,-32 90 0,41-134-61,-12 23 202,13-27-129,0 0 0,0 0 1,0-1-1,0 1 0,-1 0 1,1-1-1,-1 1 0,1-1 1,-1 1-1,0-1 0,-3 2 1,4-2-39,1-1 0,-1 0 1,1 0-1,-1 0 0,1 0 1,-1 0-1,0 0 0,1 0 1,-1 0-1,1 0 0,-1 0 0,1 0 1,-1 0-1,0 0 0,1 0 1,-1-1-1,1 1 0,-1 0 1,1 0-1,-1-1 0,1 1 1,-1 0-1,1 0 0,-1-1 0,1 1 1,-1-1-1,1 1 0,0 0 1,-1-1-1,1 0 0,-10-17 186,9 17-170,-3-9-39,2 0 1,-1 0-1,1 0 0,0 0 1,1 0-1,0-1 1,1 1-1,0 0 0,2-14 1,-2 23-5,0 0 0,0 0 1,0-1-1,1 1 0,-1 0 0,0 0 1,0-1-1,1 1 0,-1 0 0,1 0 1,-1 0-1,1 0 0,-1-1 0,1 1 1,0 0-1,0 0 0,-1 0 0,1 0 1,0 1-1,0-1 0,0 0 0,0 0 1,0 0-1,0 1 0,0-1 1,0 0-1,0 1 0,1-1 0,-1 1 1,0 0-1,0-1 0,0 1 0,1 0 1,-1 0-1,0 0 0,0-1 0,1 1 1,-1 1-1,2-1 0,6 1-34,-1 1-1,0 0 1,0 1-1,1 0 1,6 4-1,7 1 20,6 1 105,1-2 1,0-1-1,36 3 0,-51-8-61,1 0 0,-1-1 1,0-1-1,1 0 1,-1-1-1,0-1 0,0 0 1,24-9-1,-30 8 22,0 0 1,0 0-1,0-1 0,-1-1 0,1 1 1,-1-1-1,0 0 0,-1-1 0,0 0 1,0 0-1,5-8 0,-8 12-34,-1-1 0,0 0 0,0 1 0,0-1 0,0 0 0,0 0 0,-1 0-1,0 0 1,0 0 0,0 0 0,-1-1 0,1 1 0,-1 0 0,0 0 0,0-1 0,0 1 0,-1 0 0,1 0-1,-1-1 1,0 1 0,0 0 0,-1 0 0,1 0 0,-1 0 0,-3-5 0,4 8-35,0 0-1,1-1 1,-1 1 0,0 0 0,0 0-1,0 0 1,0 0 0,0 1 0,0-1-1,0 0 1,-1 0 0,1 1 0,0-1-1,0 0 1,-1 1 0,1-1 0,0 1-1,-1 0 1,1-1 0,0 1 0,-1 0-1,1 0 1,0 0 0,-1 0 0,1 0-1,0 0 1,-3 1 0,2-1 14,0 1 0,0 0 0,0 0 0,0 0-1,0 0 1,0 0 0,0 0 0,0 1 0,0-1 0,0 0 0,1 1 0,-1 0 0,1-1-1,-1 1 1,1 0 0,-2 2 0,-1 5 14,0-1-1,1 1 1,0 0 0,1-1-1,-1 2 1,2-1 0,-1 0-1,1 0 1,1 0-1,0 0 1,0 1 0,1-1-1,0 0 1,0 0 0,1 0-1,0 0 1,1 0 0,0 0-1,1 0 1,-1-1-1,9 14 1,-10-20 35,-1 0 1,1 1-1,0-1 1,0 0-1,0 0 0,0 0 1,0 0-1,0 0 0,0 0 1,1-1-1,-1 1 1,1-1-1,-1 1 0,1-1 1,-1 0-1,1 0 0,0 0 1,0-1-1,-1 1 1,5 0-1,-4-1 3,0-1 0,0 1 1,0 0-1,1-1 0,-1 0 0,0 0 0,0 0 1,0 0-1,0 0 0,-1-1 0,1 1 1,0-1-1,0 0 0,-1 0 0,1 0 0,-1 0 1,5-5-1,7-10 104,0-1 0,17-31 0,-18 28-89,0 1-1,18-20 1,-31 39-50,9-9-79,0-1 0,1 1 0,0 1 0,1-1 0,0 2 1,19-12-1,-29 19 61,0 0 0,1 1 1,-1-1-1,0 1 1,0-1-1,0 1 0,0 0 1,1 0-1,-1-1 1,0 1-1,0 0 0,1 0 1,1 0-1,-3 0 13,0 1 0,1-1 0,-1 0 0,0 0 0,1 0 0,-1 0 0,0 1 0,0-1 0,1 0 0,-1 0 0,0 1 0,0-1 0,1 0 0,-1 1 0,0-1 0,0 0 0,0 1 0,0-1 0,1 0 0,-1 1 0,0-1 0,0 0 0,0 1 0,0-1 0,0 0 0,0 1 0,0-1 0,0 0 0,0 1 0,-1 4-28,0-1 0,0 1-1,0-1 1,0 0-1,-3 7 1,2-9 19,-15 44-97,3-8 109,-1-1-1,-28 48 1,43-84 7,-3 4 34,-1 0 1,1 0-1,0-1 0,-8 8 1,10-11-19,0 0 0,0 0-1,0-1 1,0 1 0,0 0 0,0-1 0,0 1 0,0-1 0,-1 1 0,1-1 0,0 0 0,0 1 0,0-1-1,0 0 1,-1 0 0,1 0 0,0 0 0,0 0 0,-1 0 0,1 0 0,0 0 0,0 0 0,0-1 0,-1 1-1,1 0 1,0-1 0,0 1 0,-1-2 0,1 2-11,0-1 1,0 1-1,0-1 0,1 0 1,-1 0-1,0 1 0,1-1 1,-1 0-1,0 0 0,1 0 1,-1 0-1,1 0 0,0 0 1,-1 0-1,1 0 0,0 0 1,-1 0-1,1 0 0,0 0 1,0 0-1,0 0 0,0 0 1,0 0-1,0 0 0,0 0 1,0 0-1,0 0 0,1 0 1,-1 0-1,0 0 0,1 0 1,-1 0-1,1-1 1,0-1 8,1 0 0,-1 0 1,1 0-1,0 0 0,0 1 1,0-1-1,0 0 1,0 1-1,4-4 0,1 2-5,1 0 0,-1 0 0,1 0 0,0 1 0,0 1 0,0-1 0,1 1 0,-1 0 0,14 0 0,-10 0-4,219-28-799,-219 29 577,9-1-2957,37 1-1,-37 3-3303</inkml:trace>
</inkml:ink>
</file>

<file path=ppt/ink/ink4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2:52.46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58 37 5888,'-49'-34'2176,"44"34"-1664,1-3-160,13 3-2048,4 3-1536,13 11 1792,16 6-96</inkml:trace>
</inkml:ink>
</file>

<file path=ppt/ink/ink4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2:54.39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155 532 2720,'-3'-7'4361,"21"-2"-2749,-16 7-1512,15-10 474,0-1-1,0-1 1,-2 0-1,1-1 1,21-29-1,-4-11-243,35-79 1,-14 25-282,-38 80-223,26-46-847,-41 78 199,-3 10 505,-6 18 123,-96 253 92,74-210 321,-77 169 604,75-181-96,-74 107 0,8-46 628,82-102-730,16-21-609,0 0 1,0 1-1,0-1 1,-1 0-1,1 0 1,0 1-1,0-1 1,0 0 0,0 0-1,0 1 1,0-1-1,0 0 1,0 1-1,0-1 1,0 0-1,0 0 1,0 1 0,0-1-1,0 0 1,0 1-1,0-1 1,0 0-1,1 0 1,-1 1-1,0-1 1,1 0 2,-1 1-1,1-1 1,-1 0-1,1 0 1,-1 0-1,1 1 1,-1-1 0,1 0-1,-1 0 1,1 0-1,0 0 1,-1 0-1,1 0 1,-1 0 0,1-1-1,-1 1 1,1 0-1,0 0 1,8-3 54,0 0-1,-1-1 1,0 1 0,1-2 0,-2 1-1,1-1 1,0 0 0,11-11 0,5-6-9,23-29 1,31-40 39,42-46 19,-85 101-111,64-52 0,67-20-46,-158 103 73,-7 4-103,-1 2 32,-6 15 32,2 0 1,0 1-1,0-1 1,2 1-1,0 0 1,1-1-1,0 1 1,2 0-1,0 0 1,4 23-1,-4-34 17,1 0 0,0 0 0,0 0-1,0 0 1,0-1 0,1 1 0,0-1 0,0 0-1,6 7 1,-7-10 9,0 1 0,0-1-1,0-1 1,0 1 0,0 0-1,0 0 1,1-1 0,-1 1-1,0-1 1,1 0 0,-1 0-1,1 0 1,0 0 0,-1 0-1,1-1 1,0 1-1,0-1 1,-1 1 0,1-1-1,0 0 1,0 0 0,0 0-1,3-1 1,2-2 31,1 1 0,0-1 0,-1 0 0,1-1 0,-1 0 0,0-1 0,10-7 0,51-43 127,-14 4-48,29-25 53,-17 17-477,-65 58-67,-6 6 164,-7 7 44,5 0 139,0 0 0,1 0 0,0 0-1,1 1 1,0-1 0,1 1 0,0 0 0,1 0-1,1 0 1,0 0 0,1 0 0,1 18-1,-1-30 25,0 0-1,0 1 1,1-1-1,-1 0 0,0 1 1,1-1-1,-1 0 0,1 0 1,-1 0-1,1 1 1,-1-1-1,1 0 0,0 0 1,1 2-1,-1-3 6,-1 1 0,1-1 0,0 0 0,-1 1-1,1-1 1,-1 0 0,1 0 0,0 0 0,-1 1 0,1-1 0,0 0-1,-1 0 1,1 0 0,0 0 0,-1 0 0,1 0 0,0 0 0,-1 0-1,1 0 1,1-1 0,2-1 46,1 0 1,-1-1-1,1 1 0,-1-1 1,0 0-1,4-4 0,-7 7-76,16-16 175,29-32 0,-25 25-98,-10 11-28,0 0-1,-1-1 1,0 0 0,-1-1-1,0 0 1,11-27-1,-19 39-60,0 0 0,0-1 0,-1 1 0,1 0-1,-1-1 1,1 1 0,-1 0 0,0-1-1,0 1 1,0 0 0,0-1 0,0 1-1,-1 0 1,1-1 0,-1 1 0,1 0 0,-1-1-1,0 1 1,0 0 0,0 0 0,0 0-1,0 0 1,-1 0 0,1 0 0,-1 0 0,1 0-1,-1 1 1,1-1 0,-1 0 0,0 1-1,0 0 1,0-1 0,0 1 0,0 0 0,0 0-1,0 0 1,-1 0 0,1 0 0,0 1-1,0-1 1,-1 1 0,1-1 0,0 1-1,-1 0 1,1 0 0,-1 0 0,1 0 0,0 0-1,-3 1 1,-3 1-14,1 1 1,0-1-1,-1 1 0,1 1 0,1-1 0,-1 1 0,-7 6 1,-12 6-141,24-15 170,1-1 18,0 1 0,0 0 0,0-1 0,-1 1-1,1 0 1,0-1 0,0 1 0,0 0 0,0 0-1,1 0 1,-1 0 0,0 0 0,0 0 0,0 0 0,1 0-1,-2 2 1,17-4 152,21-4 327,64-19 0,-39 9-308,-26 7-98,14-4 170,96-11 0,-138 23-283,0 0 0,0 0 0,-1 0 0,1 1 1,0 0-1,10 3 0,-16-3 28,1-1-1,-1 1 1,1-1 0,-1 1-1,0-1 1,1 1 0,-1 0-1,0 0 1,1 0 0,-1 0-1,0 0 1,0 0 0,0 0-1,0 0 1,0 0 0,0 1-1,0-1 1,0 0-1,0 1 1,-1-1 0,1 1-1,0-1 1,-1 1 0,1-1-1,-1 1 1,0-1 0,0 1-1,1-1 1,-1 1 0,0-1-1,0 1 1,0-1 0,-1 3-1,0 2 53,-1 0-1,0 1 1,0-1-1,-1 0 1,1 0-1,-1 0 1,-1-1-1,-5 9 1,-37 41 136,27-34-93,19-20-72,-1 0 0,0-1 0,1 1 0,-1 0 0,0-1-1,1 1 1,-1 0 0,0-1 0,0 1 0,1 0 0,-1-1 0,0 0 0,0 1 0,-1 0 0,2-2 4,0 0 0,0 0 0,1 1 0,-1-1 0,0 0 0,1 0 0,-1 1 0,0-1 0,1 0 0,-1 1 0,1-1 0,-1 0 1,1 1-1,-1-1 0,1 1 0,-1-1 0,2 0 0,10-10 47,0 0 1,1 1-1,22-15 0,47-21-321,-76 42 244,7-2 2,2-3-117,21-8 1,-32 16 100,0-1-1,0 1 1,0 0 0,0 0 0,0 0 0,0 1 0,0-1 0,1 1 0,-1 0-1,8 1 1,-11-1 10,0 1-1,0-1 1,0 1-1,0-1 1,0 1-1,0-1 1,0 1-1,0-1 1,0 1-1,0 0 1,-1-1-1,1 1 1,0 0-1,0 0 1,-1 0-1,1 0 1,0 0-1,-1 0 1,1 0-1,-1 0 1,1 0-1,-1 0 1,0 0-1,1 0 1,-1 0-1,0 0 1,0 0-1,0 0 1,0 0-1,0 1 1,0-1-1,0 0 0,0 0 1,0 0-1,-1 2 1,0 4-16,-1 1 1,1-1-1,-7 14 0,7-18 39,0-1-15,-2 8 86,-1-1-1,0 0 1,0 0 0,-1 0 0,-9 13-1,12-22 324,5-6-243,6-10-43,0 5-113,1 1-1,1 1 0,0 0 1,0 0-1,21-12 0,-4 6-85,43-16 0,-58 26 14,0 1-1,0 0 0,0 1 0,27-2 0,-37 5 41,0 0 0,-1 0 0,1 1-1,0-1 1,0 1 0,0-1-1,-1 1 1,1 0 0,0 0 0,4 3-1,-6-4 17,0 1-1,0-1 0,0 1 0,0-1 0,0 1 1,0 0-1,-1-1 0,1 1 0,0 0 0,0 0 1,-1 0-1,1 0 0,0 0 0,-1 0 0,1 0 1,-1 0-1,1 0 0,-1 0 0,0 0 0,1 0 1,-1 0-1,0 0 0,0 0 0,0 0 0,1 1 1,-1-1-1,-1 2 0,-7 24-105,6-21 141,1 0-1,-1-1 1,1 1 0,-1 0 0,1 10 0,0 5-163,0-15 182,0 0 0,1 0 0,0 0 0,0 0 0,1 0 0,0 0 0,0 0 0,0 0 0,2 5 0,-2-10-141,-1 0 0,1-1 0,-1 1 0,1-1 0,0 0 0,-1 1 1,1-1-1,0 1 0,-1-1 0,1 0 0,0 1 0,0-1 0,-1 0 0,1 0 1,0 0-1,0 0 0,0 0 0,-1 0 0,1 0 0,0 0 0,0 0 1,-1 0-1,1 0 0,0 0 0,0 0 0,1-1 0,16-6-7514</inkml:trace>
</inkml:ink>
</file>

<file path=ppt/ink/ink4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2:56.50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50 75 3232,'-1'-1'163,"-20"-4"1134,21 5-1231,-1 0-1,1 0 0,0 0 1,-1 0-1,1-1 0,0 1 1,0 0-1,-1 0 1,1 0-1,0 0 0,0 0 1,-1-1-1,1 1 1,0 0-1,0 0 0,-1 0 1,1-1-1,0 1 0,0 0 1,0 0-1,0-1 1,-1 1-1,1 0 0,0 0 1,0-1-1,0 1 1,0 0-1,0-1 0,0 1 1,0 0-1,0 0 1,0-1-1,0 1 0,0 0 1,0-1-1,0 1 0,0 0 1,0-1-1,0 1 1,0 0-1,0 0 0,0-1 1,0 1-1,0 0 1,1-1-1,-1 1 0,0 0 1,0 0-1,0-1 1,1 1-1,-1 0 0,0 0 1,0 0-1,0-1 0,1 1 1,-1 0-1,0 0 1,0 0-1,1 0 0,-1 0 1,0-1-1,1 1 1,-1 0-1,0 0 0,1 0 1,40-16 2312,-27 10-2154,-1 0-1,1 0 1,1 1-1,-1 1 1,1 1-1,0 0 1,0 0-1,0 2 0,19-1 1,-32 2-234,0 0 0,0 1 0,0-1 0,0 0 0,-1 0 0,1 1 0,0-1 0,0 1 0,0 0 0,0-1 0,-1 1 0,1 0 0,0 0 0,-1 0 0,1 0 0,-1 1 0,1-1 0,-1 0 0,0 0 0,1 1 0,-1-1 1,0 1-1,0 0 0,0-1 0,0 1 0,0 0 0,0-1 0,-1 1 0,2 3 0,-2-1 11,1-1 1,-1 1-1,0-1 1,0 1-1,0 0 0,-1-1 1,0 1-1,1-1 1,-1 1-1,0-1 1,-1 0-1,1 1 1,0-1-1,-5 6 1,-10 16 242,-33 35 0,8-11 164,33-40-328,6-7-36,0 1 0,0-1 0,0 1 0,1-1 0,-4 5 0,5-6-30,0-1 0,0 1 0,0-1 0,0 1 0,0-1 0,0 1 0,0-1 0,-1 1 0,2-1 0,-1 1 0,0-1 0,0 1 0,0-1 0,0 1 0,0-1 0,0 1 0,0-1 0,1 1 0,-1-1 0,0 1 0,0-1 0,1 1 0,-1-1 0,0 0 0,1 1 0,-1-1 0,0 1 0,1-1 0,-1 0 0,0 1 0,1-1 0,-1 0 0,1 0 0,-1 1 0,1-1 0,-1 0 0,1 0 0,0 0 0,6 3 18,-1-1 1,1 0-1,12 1 0,-13-2-87,1 0 1,-1 1 0,1-1 0,-1 1-1,7 3 1,-5 0 28,-1-1 1,1 1-1,0 1 0,-1-1 1,0 1-1,-1 1 0,1-1 1,-1 1-1,-1 0 0,1 0 1,-1 1-1,0 0 0,-1 0 1,0 0-1,0 0 0,-1 0 1,0 1-1,0 0 1,-1 0-1,2 10 0,-4-12 55,-1 1 0,1-1 0,-1 0 0,-1 0 0,0 0-1,1 0 1,-2 0 0,1 0 0,-1 0 0,0-1 0,-1 1 0,0-1-1,0 0 1,0 0 0,0 0 0,-7 6 0,3-6 28,0 1 0,0-1 0,-1-1 0,0 1 0,0-1 0,0-1 0,-1 0 0,1 0 0,-1-1 0,0 0 0,-12 1 0,2-1 111,0 0 0,0-2 1,0-1-1,-35-3 0,54 3-161,-1 0 0,0 0 0,0-1 0,0 1 0,0 0 0,0-1 0,0 1 0,0-1 0,0 0 0,1 0-1,-1 0 1,0 0 0,1 0 0,-1 0 0,0 0 0,1 0 0,-1 0 0,1-1 0,-2-1 0,3 2-19,0 1 1,0-1 0,0 0-1,0 1 1,0-1 0,0 0-1,0 1 1,0-1 0,1 0-1,-1 1 1,0-1 0,0 0-1,0 1 1,1-1 0,-1 1-1,0-1 1,1 0 0,-1 1-1,1-1 1,-1 1 0,1-1-1,-1 1 1,1-1 0,-1 1-1,1 0 1,-1-1 0,2 0-1,16-10-145,53-20-145,-42 20 318,-1-2-1,0-1 1,32-21-1,12-17 19,15-11 152,112-61 0,-163 106-123,5-3 177,66-45 0,-101 63-232,-1-2 0,0 1 0,0 0 0,-1-1 0,1 0 0,4-8 0,-8 12-9,0 0 0,-1 0 1,1 0-1,0 0 0,-1 0 1,0-1-1,1 1 0,-1 0 0,1 0 1,-1-1-1,0 1 0,0 0 1,0 0-1,0-1 0,0 1 0,0 0 1,0 0-1,0-1 0,-1 1 1,1 0-1,0 0 0,-1-1 0,1 1 1,-1 0-1,1 0 0,-1 0 0,0 0 1,1 0-1,-1 0 0,0 0 1,0 0-1,0 0 0,0 0 0,0 0 1,0 0-1,0 0 0,0 1 1,0-1-1,-1 0 0,-3-1-64,1-1-1,-1 1 0,0 1 1,0-1-1,0 1 0,0 0 1,0 0-1,0 0 1,0 1-1,0-1 0,0 1 1,0 1-1,-6 0 0,-6 1-125,0 2-1,-24 7 1,32-8 149,1 0-1,-1 0 1,1 1 0,-1 1 0,1-1-1,1 1 1,-1 1 0,-12 10-1,17-13 39,0 1 0,-1-1 0,1 1 0,0 0 0,1 0 0,-1 0 0,1 0 0,0 1-1,0-1 1,0 1 0,0-1 0,1 1 0,0-1 0,0 1 0,0 0 0,0 0-1,1 0 1,0 8 0,1-9 31,0 1 0,0 0 0,0-1 0,1 1 0,-1-1 0,1 1 0,0-1-1,1 0 1,-1 0 0,1 0 0,-1 0 0,1 0 0,1-1 0,-1 1 0,0-1 0,1 0 0,-1 0-1,1 0 1,0 0 0,0-1 0,9 5 0,-5-4 58,0 1-1,0-1 0,1-1 1,-1 1-1,1-1 1,0-1-1,-1 0 1,1 0-1,0-1 1,0 1-1,9-3 1,-2 0 23,0-2 1,-1 0-1,1 0 1,-1-2 0,0 0-1,0-1 1,21-13 0,5-7 253,43-37 1,-71 54-310,-6 4-51,0-1-1,0 0 0,0 0 0,-1 0 0,6-10 0,-9 12-12,0 1-1,0-1 0,-1 0 0,0 0 0,0 0 1,0 0-1,-1 0 0,1 0 0,-1 0 1,0-10-1,0 13 5,-1 1 1,0 0 0,1 0 0,-1 0-1,1 0 1,0 0 0,-1 0-1,1 0 1,0 0 0,-1 0-1,1 0 1,0 0 0,0 0 0,0 1-1,0-1 1,0 0 0,0 0-1,0 1 1,0-1 0,0 1-1,2-1 1,12-2 7,0 1 1,0 0-1,0 1 0,0 1 0,0 0 1,1 1-1,20 5 0,-28-4-27,-1 0 0,1 0 1,-1 1-1,0 0 0,0 0 0,0 1 0,7 4 0,-10-5-1,0 0 1,0 1-1,-1-1 0,1 1 1,-1-1-1,0 1 0,0 0 1,0 1-1,0-1 0,-1 0 0,4 9 1,-4-5 39,0 0 0,-1 0 1,0 0-1,0 1 0,-1-1 1,0 0-1,0 0 0,-1 1 1,-2 10-1,1-7 20,0 0 1,2 0-1,0 13 0,0-23-7,0-1-1,0 0 1,0 1-1,0-1 1,0 0-1,1 1 1,-1-1-1,1 0 1,-1 0-1,1 1 1,-1-1-1,1 0 1,0 0-1,-1 0 1,1 0-1,0 0 1,0 0-1,0 0 1,0 0-1,0 0 1,1 1-1,0-1 1,-1-1 0,1 0 0,-1 1-1,1-1 1,-1 0 0,1 1 0,0-1-1,-1 0 1,1 0 0,-1 0 0,1-1 0,-1 1-1,1 0 1,-1 0 0,3-2 0,6-1 53,-1-1 1,0-1-1,0 0 1,12-8 0,-17 10-70,130-84 96,-84 50-56,-36 25-134,1 1 0,19-10 0,-33 20 66,-1 0 0,1 1 0,0 0 0,0-1 0,0 1 1,0 0-1,0-1 0,0 1 0,0 0 0,0 0 0,0 0 0,0 0 0,1 0 0,-2 0 13,0 0 0,0 0-1,0 0 1,1 0 0,-1 0-1,0 0 1,0 0 0,1 1-1,-1-1 1,0 0-1,0 0 1,0 0 0,0 1-1,1-1 1,-1 0 0,0 0-1,0 0 1,0 1-1,0-1 1,0 0 0,0 0-1,0 1 1,0-1 0,1 0-1,-1 0 1,0 1-1,0-1 1,0 0 0,0 0-1,0 1 1,-1 3-29,0 1 0,0-1 0,0 0 0,-3 7 0,-1 7-30,4-13 98,1 1 0,0 0 0,0 0 0,0-1 0,1 1 0,0 0-1,3 10 1,-3-12-9,1 0-1,-1-1 1,1 1-1,0 0 1,0-1-1,0 1 1,0-1-1,0 1 1,1-1-1,0 0 1,6 5-1,-7-6 7,1-1-1,0 1 0,0-1 0,0 0 1,0 0-1,0 0 0,0 0 1,0 0-1,1-1 0,-1 1 0,0-1 1,0 0-1,0 0 0,1 0 0,-1-1 1,0 1-1,0-1 0,0 1 0,0-1 1,1 0-1,-1 0 0,0-1 0,2-1 1,5-1 36,-1-2 0,0 1 1,0-1-1,0-1 1,12-11-1,-17 15-56,-1-1 0,0 1-1,0-1 1,0 1 0,0-1-1,-1 0 1,1 0 0,-1 0 0,0 0-1,2-6 1,-4 7-5,1 1 0,-1-1 0,0 1 0,0-1 0,0 1 0,0-1 0,0 1 1,0-1-1,-1 1 0,1-1 0,-1 1 0,0-1 0,1 1 0,-1 0 0,0-1 0,-1 1 0,1 0 0,0 0 0,-1 0 0,-1-3 0,-2 0-35,1 1 0,0 0 0,-1 0 0,0 0 0,0 0 0,0 1 0,0 0 0,0 0 0,-1 0 0,1 0 0,-1 1 0,0 0 0,0 0 0,0 1 0,0 0 0,0 0 0,0 0 0,-9 1 0,3 0-32,1 0 1,-1 2-1,0-1 0,0 1 0,0 1 0,1 0 0,0 1 1,-18 8-1,27-11 29,0 0 0,0 0 0,0 0 0,0 0 0,0 1 0,0-1 1,1 1-1,-1 0 0,0-1 0,1 1 0,-3 4 0,3-6-16,1 1 0,0-1 1,0 1-1,0-1 0,-1 1 0,1-1 0,0 1 1,0-1-1,0 1 0,0-1 0,0 1 0,0-1 0,0 1 1,0-1-1,0 1 0,0 0 0,1-1 0,-1 1 1,0-1-1,1 2 0,-1-2-69,1 1 1,0 0-1,-1 0 1,1 0-1,0 0 1,0-1-1,0 1 0,0 0 1,0-1-1,0 1 1,0-1-1,0 1 1,2 0-1,4 1-985,0 0 0,-1-1 0,1 0 0,11 1 0,-10-1 447,46 3-4694</inkml:trace>
</inkml:ink>
</file>

<file path=ppt/ink/ink4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2:59.15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0 913 1888,'29'-17'884,"-24"14"-309,1 0 1,-1 0-1,0 0 1,0 0-1,-1-1 1,1 1-1,3-11 4193,-8 14-4689,-9 5 391,5-1-307,0 1 0,1-1 0,-1 1-1,1 0 1,0-1 0,-2 7 0,4-9-134,0 0 0,1 0 0,-1 0 0,1 0 0,0 0 0,0 0 0,-1 0 0,1 0 0,1 0 0,-1 0 0,0 0 0,0 0 0,1 0 0,-1 0 0,1-1 0,0 1 0,-1 0 0,1 0 0,0 0 0,2 3 0,0-1 38,1 0 1,-1 0-1,0 0 0,1 0 0,0 0 1,0-1-1,0 0 0,1 0 0,-1 0 1,1 0-1,-1-1 0,1 0 0,0 0 0,0 0 1,0 0-1,0-1 0,0 0 0,0 0 1,0 0-1,1-1 0,-1 1 0,0-1 0,7-1 1,0 0 26,0-1 0,-1 0 0,1-1 0,-1 0 0,0-1 0,1 0 1,-1-1-1,-1 0 0,14-8 0,-20 10-62,0-1-1,0 1 1,0-1 0,0 0 0,0 0-1,-1 0 1,0 0 0,0-1 0,0 1-1,0-1 1,-1 0 0,0 0-1,2-6 1,-1 4-140,-3 7 96,0 0 1,0 0 0,0 0-1,0 0 1,0 0 0,0 0-1,0 0 1,0 0 0,-1 0-1,1 0 1,0 0 0,0 1-1,0-1 1,0 0 0,0 0-1,0 0 1,0 0 0,-1 0-1,1 0 1,0 0 0,0 0-1,0 0 1,0 0 0,0 0-1,0 0 1,-1 0 0,1 0-1,0 0 1,0-1 0,0 1-1,0 0 1,0 0 0,0 0-1,-1 0 1,1 0 0,0 0-1,0 0 1,0 0 0,0 0-1,0 0 1,0 0 0,0-1-1,0 1 1,0 0 0,0 0-1,0 0 1,-1 0 0,1 0-1,0 0 1,0 0 0,0-1-1,0 1 1,0 0 0,0 0-1,0 0 1,0 0 0,0 0-1,0 0 1,0-1 0,0 1-1,0 0 1,0 0 0,0 0 0,-1 3-31,-1 0 1,1 0-1,-1 0 1,1 0 0,0 0-1,0 0 1,0 0-1,0 1 1,0 5 0,1-8 48,0 0 0,1 0 0,-1 0 1,0 0-1,0-1 0,0 1 1,1 0-1,-1 0 0,0 0 0,1 0 1,-1 0-1,1 0 0,-1-1 1,1 1-1,0 0 0,-1 0 0,1-1 1,0 1-1,-1 0 0,1-1 1,0 1-1,0-1 0,-1 1 0,1-1 1,0 1-1,0-1 0,0 0 0,0 1 1,0-1-1,0 0 0,0 0 1,0 1-1,0-1 0,0 0 0,0 0 1,-1 0-1,1 0 0,0 0 1,1-1-1,5 1 42,0-1 1,0 0-1,0 0 1,-1-1-1,1 0 1,-1 0-1,7-3 0,43-24 251,-47 24-222,-3 1-50,1 1 0,-1-1 0,-1-1 0,1 1 0,0-1 0,-1 0 0,0-1 1,0 1-1,-1-1 0,0 0 0,7-13 0,-9 16-23,0-1 0,-1 0 0,0 0 0,0 0 0,0 0 0,0 0 0,0 0 0,-1 0 0,0 0 0,0-1 1,0 1-1,0 0 0,-1 0 0,0 0 0,0 0 0,0 0 0,0 0 0,0 0 0,-1 0 0,0 1 0,1-1 0,-4-4 0,-22-32-378,21 30 47,6 10 324,0 0 0,0 0 0,-1 0 0,1 0 0,0 0-1,0 0 1,0 0 0,0 0 0,0 0 0,0 0 0,0 0 0,0-1 0,0 1-1,0 0 1,0 0 0,0 0 0,0 0 0,0 0 0,0 0 0,0 0 0,0 0-1,0 0 1,0 0 0,0 0 0,0 0 0,0 0 0,0-1 0,0 1 0,0 0-1,0 0 1,0 0 0,0 0 0,0 0 0,0 0 0,0 0 0,0 0 0,0 0-1,0 0 1,0 0 0,0 0 0,0 0 0,0 0 0,0-1 0,0 1 0,0 0-1,0 0 1,1 0 0,-1 0 0,0 0 0,0 0 0,0 0 0,0 0 0,0 0-1,0 0 1,0 0 0,0 0 0,0 0 0,0 0 0,0 0 0,0 0 0,0 0-1,1 0 1,-1 0 0,0 0 0,0 0 0,0 0 0,0 0 0,0 0 0,0 0 0,12 4-21,-1-2 0,1 1 0,0-1 0,0-1 0,0 0 0,19-2 0,-20 1 34,13 0 63,0-1 1,0-2-1,32-6 0,-42 5 40,1 0 0,0-1-1,-1-1 1,0 0 0,-1-1 0,19-12-1,-9 2 22,0-1-1,-2-1 0,21-23 0,53-71 75,-38 43-27,-42 53-118,-1-1 0,-1 0 0,12-23 0,-21 35-39,-1-1 0,0 0 0,0-1 0,0 1 0,-1 0 0,0-1 0,-1 0 0,0 1 1,0-1-1,0 0 0,-1 1 0,-1-13 0,1 19-37,0 0 0,0 0 0,0 0 0,0 0 0,-1 0 0,1 1 0,0-1 0,0 0 1,-1 0-1,1 0 0,0 0 0,-1 1 0,1-1 0,-1 0 0,1 0 0,-1 1 0,0-1 0,0-1 0,0 2 2,1 0 1,-1 0-1,1 0 0,-1 0 0,1 0 0,-1 0 0,1 0 0,-1 0 0,1 0 1,-1 0-1,1 1 0,0-1 0,-1 0 0,1 0 0,-1 0 0,1 1 0,-1-1 0,1 0 1,0 1-1,-1-1 0,1 0 0,0 0 0,-1 1 0,1-1 0,0 1 0,-5 4-70,1 1-1,0 0 1,-4 10-1,-2 4 0,1 2 0,-10 38 0,-6 49-11,25-108 91,-19 96-11,-20 87 189,27-137 109,-34 83-1,35-102-103,4-12 105,0 0-1,-1 0 1,-13 21-1,15-32 194,11-14-309,29-40 154,-27 37-370,0 1 0,1 0-1,0 0 1,1 1 0,0-1-1,1 2 1,20-16 0,-28 23 26,-1 1 1,1 0-1,0 0 1,0 0-1,0 0 0,0 1 1,0-1-1,0 0 1,0 1-1,0-1 1,0 1-1,0 0 1,0 0-1,0 0 0,1 0 1,2 0-1,-2 1-2,0 0-1,-1 0 0,1 1 1,-1-1-1,0 0 0,1 1 1,-1 0-1,0-1 0,0 1 1,0 0-1,0 0 0,0 0 1,2 3-1,35 53-179,-32-46 214,0 0 0,1 0 0,0-1 0,1-1 0,0 1 1,0-1-1,12 9 0,-16-16 37,0 1 0,0-1 1,0 0-1,0 0 0,0 0 0,1-1 0,-1 1 1,1-2-1,-1 1 0,1 0 0,0-1 0,0 0 1,0-1-1,-1 1 0,1-1 0,11-1 0,-1 0 2,0-2 0,-1 0-1,1 0 1,-1-1-1,16-7 1,-21 7-44,0-1-1,0 0 1,0-1 0,0 0-1,-1 0 1,0-1 0,-1 0-1,9-8 1,-6 6 81,-10 8-104,0 1 0,0-1-1,0 0 1,0 1-1,0-1 1,0 0 0,0 0-1,0 1 1,0-1 0,-1 0-1,1 0 1,0 0 0,0 0-1,-1 0 1,1 0-1,-1 0 1,1 0 0,0-2-1,-1 2-112,-1 1 11,0 1 117,1-1 1,-1 0-1,1 1 0,-1-1 0,1 1 1,-1-1-1,1 1 0,-1 0 0,1-1 0,0 1 1,-1-1-1,1 1 0,0 0 0,-1-1 1,1 1-1,0 0 0,0-1 0,0 1 1,0 1-1,-1 0 0,-6 12-136,2-6 109,1-1 1,1 1 0,-1-1-1,2 1 1,-5 15 0,7-22 33,0 1 1,0 0 0,0-1 0,0 1 0,0 0-1,0-1 1,0 1 0,0 0 0,1-1 0,-1 1-1,1 0 1,-1-1 0,1 1 0,0-1 0,0 1 0,0-1-1,-1 1 1,1-1 0,0 0 0,1 1 0,-1-1-1,0 0 1,0 0 0,1 0 0,-1 0 0,0 0 0,1 0-1,-1 0 1,1 0 0,-1-1 0,1 1 0,-1 0-1,1-1 1,2 1 0,2 0 23,0 0 0,0 0-1,0 0 1,0-1 0,0 0-1,0 0 1,0-1 0,0 0 0,0 0-1,-1 0 1,1 0 0,0-1 0,10-5-1,6-3-27,0-2 0,20-14 0,-32 20-69,18-12 130,0-1-1,-1-1 0,-2-2 0,0 0 1,-1-2-1,39-50 0,-25 15-38,-2-1-1,-3-2 1,-3-1-1,25-76 1,-38 87-52,-3-1 0,13-93 1,-24 130-123,-1 0 1,-1 0 0,0 0 0,-3-23-1,-1 28-20,3 11 162,0 0 1,0 0-1,0 0 0,0 0 0,-1 0 1,1 0-1,0-1 0,0 1 1,0 0-1,0 0 0,0 0 0,0 0 1,0 0-1,-1 0 0,1 0 1,0 0-1,0 0 0,0 0 0,0 0 1,0 0-1,0 0 0,-1 0 1,1 0-1,0 0 0,0 0 0,0 0 1,0 0-1,0 0 0,0 0 1,-1 0-1,1 0 0,0 0 0,0 0 1,0 0-1,0 0 0,0 0 1,-12 16-243,-6 18 173,1 1 1,2 1-1,1 0 1,2 1-1,-8 40 0,6 0 43,-4 85 0,16-130 50,2-1-1,1 1 0,2-1 1,0 0-1,14 53 0,-13-71 29,1-1 0,0 1-1,1 0 1,0-1-1,1 0 1,0-1-1,1 0 1,0 0 0,1 0-1,0-1 1,1 0-1,0-1 1,22 16-1,-28-23-17,0 0 0,0 1 0,0-1 0,1-1 0,-1 1 0,0-1 0,1 0 0,0 0 0,-1 0 0,1 0 0,-1-1 0,1 0 0,0 0 0,-1 0 0,1 0 0,0-1 0,-1 0 0,1 0 0,-1 0 0,1 0 0,-1-1 0,0 0 0,1 0 0,3-2 0,-2-1-1,0 1 0,0 0 0,0-1 0,-1 0 1,1-1-1,-1 1 0,-1-1 0,1 0 0,-1 0 0,0 0 0,0-1 1,-1 0-1,0 1 0,3-10 0,-2 3-13,0 0 0,1-16 0,-4 24-50,0-1 0,-1 1 0,0 0 0,0 0 1,-1-1-1,1 1 0,-1 0 0,-2-8 0,3 13 25,0-1 0,0 1 0,0 0 0,0 0 0,0-1 0,-1 1 0,1 0 0,0 0 0,0-1 0,0 1 0,0 0 1,0 0-1,0-1 0,-1 1 0,1 0 0,0 0 0,0 0 0,0-1 0,-1 1 0,1 0 0,0 0 0,0 0 0,-1 0 0,1-1 0,0 1 0,0 0 1,-1 0-1,1 0 0,0 0 0,-1 0 0,1 0 0,0 0 0,0 0 0,-1 0 0,1 0 0,-1 0 0,-8 8-167,-5 19 32,11-19 117,0 0-1,0 1 1,1-1 0,0 1 0,1 0 0,0-1 0,0 1 0,1 0 0,0 0-1,2 17 1,-1-21 48,0-1 0,0 1 0,0 0-1,0-1 1,1 1 0,0-1-1,0 1 1,0-1 0,0 0 0,1 0-1,0 0 1,0 0 0,0 0 0,0-1-1,0 1 1,1-1 0,0 0-1,-1 0 1,1 0 0,0-1 0,8 4-1,-3-2-130,0-2 0,0 1 0,0-1 1,1 0-1,-1-1 0,1 0 0,18-1 0,-9-2-2385,-1 0 0,0-1 0,21-7 0,-19 6-2526</inkml:trace>
</inkml:ink>
</file>

<file path=ppt/ink/ink4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2:59.53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72 29 6464,'-50'-28'2400,"42"31"-1856,-6-3 320,23 5-992,4 4-3360,18 2 1920,14 1-1408</inkml:trace>
</inkml:ink>
</file>

<file path=ppt/ink/ink4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3:11.48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0 997 1984,'10'2'5993,"1"1"-5584,0-1 1,13 2-1,-17-4-250,0-1 0,-1 0 0,1 0 1,0-1-1,0 0 0,-1 0 0,10-4 0,2-3 261,21-14-1,4-6 167,71-63 1,25-45 11,-117 114-497,-1-1 0,-1-2 1,-1 0-1,20-36 0,25-71 16,-53 106-209,0-2 0,11-55-1,-22 82 83,1-1-51,0-1 1,0 1-1,-1-1 0,0 1 1,0-1-1,1 1 0,-2 0 1,1-1-1,0 1 1,-2-7-1,2 10 52,0 0 0,-1 0 0,1-1 1,0 1-1,0 0 0,0 0 0,0 0 0,0 0 0,0 0 1,0 0-1,0-1 0,-1 1 0,1 0 0,0 0 0,0 0 1,0 0-1,0 0 0,0 0 0,-1 0 0,1 0 0,0 0 0,0 0 1,0 0-1,0 0 0,-1 0 0,1 0 0,0 0 0,0 0 1,0 0-1,0 0 0,0 0 0,-1 0 0,1 0 0,0 0 1,0 0-1,0 0 0,0 0 0,-1 0 0,1 0 0,0 0 1,0 0-1,0 0 0,0 0 0,0 1 0,0-1 0,-1 0 1,1 0-1,0 0 0,0 0 0,0 0 0,0 0 0,0 1 0,0-1 1,0 0-1,0 0 0,0 0 0,0 0 0,0 0 0,-1 1 1,1-1-1,0 0 0,-6 12-248,-59 173-261,39-117 633,-17 72 0,36-109-27,1 0 1,1 1-1,2-1 1,1 57-1,2-80-20,1-1-1,0 0 0,0 0 1,0 0-1,1 0 0,0 0 1,5 10-1,-7-16-44,0 0 0,1-1 0,-1 1 0,1 0 0,-1-1 1,1 1-1,-1 0 0,1-1 0,-1 1 0,1-1 0,-1 1 0,1-1 0,0 1 0,-1-1 0,1 1 1,0-1-1,-1 0 0,1 1 0,0-1 0,0 0 0,-1 0 0,1 1 0,0-1 0,0 0 0,0 0 1,-1 0-1,1 0 0,0 0 0,0 0 0,0 0 0,-1 0 0,1-1 0,0 1 0,0 0 0,-1 0 1,1-1-1,0 1 0,0 0 0,0-1 0,3-2 39,-1 1-1,1-1 1,-1 0-1,0 0 1,4-5 0,-5 5-7,62-71 464,33-37 29,-56 67-410,88-103 108,-94 100-206,54-101 0,12-64-51,-93 192 93,6-29 0,-8 28-48,-5 7-4,-1 14-30,0 0 0,0-1 0,0 1-1,0 0 1,0 0 0,0-1 0,0 1-1,-1 0 1,1 0 0,0-1 0,0 1-1,0 0 1,-1 0 0,1-1 0,0 1-1,0 0 1,0 0 0,-1 0 0,1 0-1,0-1 1,0 1 0,-1 0 0,1 0-1,-1 0 1,0 0-7,0 0 0,0 0 1,0 0-1,0 0 0,0 1 0,0-1 0,0 0 0,0 1 1,0-1-1,0 1 0,0-1 0,0 1 0,0-1 1,0 1-1,1 0 0,-1-1 0,0 1 0,0 0 0,0 1 1,-8 10-4,0 0 1,1 1-1,0 0 1,2 0 0,-1 1-1,-6 22 1,-2 2 80,-9 15-27,-89 199 29,103-233-45,-62 143 67,51-104 5,-36 86 781,56-142-516,1-6-266,5-12-30,3 1-46,1 1 0,1-1 0,0 1-1,0 1 1,25-24 0,-10 14-99,56-38-1,-68 52 46,1 1 0,0 0 0,16-6 0,-25 12 5,0 0 1,0 1-1,0-1 0,0 1 1,0 0-1,1 1 0,-1-1 0,0 1 1,1 0-1,-1 0 0,0 0 1,10 3-1,-13-2 3,1 0 0,-1 0 1,0 0-1,1 1 0,-1-1 1,0 1-1,0-1 0,0 1 0,0 0 1,-1 0-1,1 0 0,0 0 1,-1 0-1,1 0 0,-1 0 0,0 1 1,1-1-1,-1 0 0,0 1 1,1 4-1,1 5 29,0 1-1,2 25 1,-4-25 11,-1-10-15,5 41 91,2 1 1,17 62 0,-22-103-69,-1 0 1,1 0-1,0 0 1,0 0-1,0 0 1,0 0-1,1-1 1,-1 1-1,1-1 1,0 0-1,6 6 1,-8-8-18,1 0 0,-1 0 0,1 0 0,0-1 0,-1 1-1,1 0 1,0-1 0,0 1 0,-1-1 0,1 0 0,0 1 0,0-1 0,0 0 0,0 0 0,-1 0 0,1 0 0,0 0 0,0-1 0,0 1 0,0-1-1,-1 1 1,1-1 0,0 0 0,-1 1 0,1-1 0,0 0 0,-1 0 0,1 0 0,1-2 0,7-6 62,-1 0 0,0-1 0,-1 0 0,0 0 0,8-14-1,-9 14-46,46-77-18,-29 46-26,-12 21 53,-6 8-37,-5 10 20,1 0-1,-1 0 1,0 0 0,0 0-1,0 0 1,0 0-1,-1 0 1,1 0 0,-1 0-1,1-1 1,-1 1 0,0 0-1,1-1 1,-1 1-1,-1-4 1,1-1 39,-1 1-1,0-1 0,0 1 1,-4-11-1,4 14-70,-1-1 0,1 1 0,-1-1-1,0 1 1,0 0 0,-1 0-1,1 0 1,0 0 0,-1 0 0,0 1-1,-4-4 1,6 5 1,0 0 0,0 0 0,-1 1 0,1-1 1,0 1-1,0-1 0,-1 1 0,1-1 0,0 1 0,0 0 0,-1 0 1,1 0-1,0-1 0,-1 1 0,1 1 0,0-1 0,-1 0 0,1 0 0,0 0 1,-1 1-1,1-1 0,0 0 0,0 1 0,-1-1 0,1 1 0,0 0 0,0-1 1,0 1-1,0 0 0,0 0 0,0 0 0,0 0 0,0 0 0,0 0 0,0 0 1,1 0-1,-2 2 0,-2 4-38,0-1 0,0 1-1,1 0 1,0 0 0,1 1 0,0-1 0,-3 13 0,3-1 26,-1-1 0,1 23-1,3-31 9,-1 1 0,1-1 0,5 21 0,-5-27 36,1 0 0,-1 0 0,0 0 0,1 0 0,0-1 0,0 1 0,0 0 0,1-1 0,-1 1 0,1-1 0,-1 0 0,7 6 0,-8-9-1,1 1-1,-1 0 0,0 0 0,1-1 0,-1 1 0,1 0 1,-1-1-1,1 0 0,-1 1 0,1-1 0,-1 0 0,1 0 1,-1 0-1,1 0 0,-1 0 0,1 0 0,0 0 0,-1 0 1,1-1-1,2 0 0,2-2 41,0 1 1,0-1-1,10-7 0,-7 4-19,93-64 220,-5 2-242,-79 57-39,1 0 0,0 2 0,30-11 1,-47 19-1,0 0 0,0 1-1,0-1 1,0 1 0,0 0 0,0-1 0,0 1 0,0 0 0,0 0 0,0 0-1,0 1 1,0-1 0,0 0 0,0 1 0,0-1 0,0 1 0,0 0 0,0 0 0,0-1-1,-1 1 1,1 0 0,2 2 0,-2-1 17,0 0 0,0 1-1,0-1 1,-1 0 0,1 1 0,-1-1-1,1 1 1,-1-1 0,0 1 0,0-1 0,0 1-1,0 0 1,-1 0 0,1-1 0,0 6-1,-1 7 49,0-1-1,-1 0 0,0 0 0,-1 0 0,0 0 0,-7 20 0,-33 79 508,40-108-493,0-2 278,3-9-136,5-11-57,5-5-105,1 2 1,23-34 0,-28 46-104,-1 0 0,1 0-1,0 1 1,1 0 0,0 0 0,0 1 0,0 0 0,1 0 0,9-4 0,-16 9 60,1 0 0,0 0 0,-1 0-1,1 0 1,0 1 0,-1-1 0,1 1 0,0 0-1,0-1 1,-1 1 0,1 1 0,0-1 0,0 0 0,-1 1-1,1-1 1,0 1 0,4 2 0,-3-1 18,0 0-1,0 0 1,-1 1 0,1 0-1,-1 0 1,1 0 0,-1 0 0,0 0-1,0 1 1,3 4 0,10 15 223,0-2 1,20 21 0,-30-37-298,0 1 1,0-1 0,0 0-1,0 0 1,1-1-1,0 0 1,0 0 0,0 0-1,0-1 1,1 0 0,13 3-1,-19-6-459,0 0 1,0 0-1,1 0 0,-1 0 1,0 0-1,0 0 0,0-1 1,0 1-1,4-2 0,-6 2 342,1 0 1,-1 0-1,1 0 0,-1-1 0,1 1 1,0 0-1,-1 0 0,1-1 0,-1 1 0,1-1 1,-1 1-1,0 0 0,1-1 0,-1 1 1,1-1-1,-1 1 0,0-1 0,1 1 1,-1-1-1,0 1 0,0-1 0,1 1 1,-1-1-1,0 0 0,0 1 0,0-1 0,0 1 1,1-1-1,-1 0 0,0 1 0,0-1 1,0 0-1,-1 1 0,1-1 0,0 1 1,0-2-1,-8-16-3178</inkml:trace>
</inkml:ink>
</file>

<file path=ppt/ink/ink4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3:11.83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35 162 4224,'-31'-29'1920,"27"10"-1664,4 2 480,9 9-448,-1-16 960,7 8-704,7-4 0,4 5-320,6 2-544,-1 13 128,6 5 96,-2 6 64,15 6 448,-1-2-224,14 1-1280,6 4 576,7 0-4032</inkml:trace>
</inkml:ink>
</file>

<file path=ppt/ink/ink4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3:21.25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237 646 2496,'-21'5'5026,"-12"10"-3487,23-7-1353,0-1-1,1 1 1,0 0-1,0 1 1,-11 15 0,-32 52 167,42-60-322,0 1 0,1 0 0,1 1 1,1 0-1,1 1 0,-7 27 0,13-44-22,-1 0-1,1 0 1,0 1 0,0-1-1,0 0 1,0 1-1,1-1 1,-1 0-1,1 0 1,-1 1-1,1-1 1,0 0-1,0 0 1,0 0 0,0 0-1,0 0 1,0 0-1,0 0 1,1 0-1,-1 0 1,1-1-1,0 1 1,-1 0 0,5 2-1,-4-3 29,1 1-1,0-1 1,0 1 0,0-1-1,1 0 1,-1 0 0,0 0 0,0-1-1,0 1 1,1-1 0,-1 1-1,0-1 1,1 0 0,-1-1-1,0 1 1,5-1 0,-2-1 11,0 0-1,0 0 1,0-1 0,-1 1 0,1-1 0,-1-1 0,1 1 0,-1-1 0,0 0 0,0 0-1,0 0 1,-1-1 0,0 0 0,5-6 0,4-8 101,0-1 0,14-33 0,-16 31-104,64-114 119,6-14-152,-61 110 26,25-77-1,-32 70 88,11-67 0,-20 91-144,-2-1 0,-1 0 0,-1 1 0,-5-47 0,4 62-25,-1 1 1,0-1 0,0 1 0,-1 0 0,0-1-1,-5-7 1,7 13 19,0 1 0,0-1-1,0 0 1,0 1 0,-1 0-1,1-1 1,0 1-1,-1 0 1,1-1 0,-1 1-1,0 0 1,1 0 0,-3-1-1,2 2 6,1 0-1,0 0 1,-1-1-1,1 1 1,0 0-1,-1 0 1,1 0-1,0 1 1,-1-1-1,1 0 1,0 0-1,0 1 1,-1-1 0,1 1-1,0-1 1,0 1-1,0-1 1,0 1-1,-1 0 1,1 0-1,-2 1 1,-3 4 10,0 0 1,0 1-1,0 0 1,1 0 0,0 0-1,0 0 1,1 1-1,-6 12 1,0 3 75,-11 46 0,-24 173 216,42-210-275,1 0 1,1 0-1,2 0 0,1-1 0,2 1 1,1 0-1,1-1 0,18 50 1,-20-68 30,2 0 1,0-1-1,0 0 0,1 0 1,1-1-1,0 0 1,1 0-1,11 11 1,-13-15 32,0-1 1,0 0-1,1 0 0,0-1 1,0 0-1,0 0 0,1-1 1,0 0-1,-1-1 0,1 0 1,1 0-1,15 2 1,-17-5-74,0 1 0,1-2 0,-1 1 0,0-1 0,0 0 0,0-1 1,-1 0-1,1 0 0,0-1 0,-1 0 0,1 0 0,-1-1 1,11-7-1,-7 4-100,0-1-1,-1 0 1,1-1 0,-2 0 0,1-1 0,-1 0-1,11-16 1,-9 9 32,13-26 0,-22 38 96,1 0-1,-1 0 1,-1 0 0,1 0-1,-1 0 1,0 0-1,0-1 1,0 1 0,-1 0-1,0-10 1,0 13-41,0 1 0,0 0 0,0 0 0,0-1-1,-1 1 1,1 0 0,-1 0 0,1 0 0,-1-1 0,1 1 0,-1 0 0,1 0 0,-1 0 0,0 0-1,0 0 1,0 0 0,1 0 0,-1 0 0,-2-1 0,2 2-5,0-1 1,0 1-1,0 0 1,-1-1 0,1 1-1,0 0 1,0 0-1,0 0 1,0 0-1,0 0 1,0 0-1,0 0 1,0 1-1,-1-1 1,1 0-1,0 1 1,-2 0-1,-2 1 20,0 1 0,0 0 0,1 1 0,-1-1 0,0 1 0,-7 8 0,6-5 100,-1 2 1,1-1-1,1 1 0,0-1 1,0 1-1,0 1 0,-2 9 1,4-12-98,1 0 0,0-1 0,1 1 0,0 0 0,0 0 0,0 0 0,1 0 0,0 0 0,0 0 0,1 0 0,1 8 0,0-9 0,0 0 0,1 0 0,0 0 0,0 0 0,1-1 0,-1 1 1,1-1-1,0 0 0,1 0 0,-1 0 0,1-1 0,0 1 0,0-1 0,0 0 1,1-1-1,6 4 0,-3-2 38,0 0 1,1-1 0,0 0-1,-1-1 1,1 0-1,1-1 1,-1 0-1,0 0 1,15 0 0,-16-3 24,-1 0 1,0 0 0,1 0 0,-1-1-1,0-1 1,10-3 0,47-24-13,-53 24-206,55-28-185,99-68 0,-159 97 401,1-1 0,-1 0 0,9-11 0,-14 16-41,-1-1 0,1 0-1,-1 1 1,0-1 0,0 0 0,1 0 0,-1 0 0,0 0-1,0 0 1,-1 0 0,1 0 0,0 0 0,-1 0 0,1 0-1,-1-1 1,0 1 0,0 0 0,0 0 0,0 0 0,0-1-1,-1-1 1,1 3-22,-1-1-1,1 1 0,-1 0 1,0 1-1,0-1 0,1 0 1,-1 0-1,0 0 0,0 0 1,0 0-1,0 1 0,0-1 1,0 1-1,0-1 1,0 0-1,0 1 0,-1 0 1,1-1-1,0 1 0,0 0 1,0-1-1,0 1 0,-1 0 1,1 0-1,-2 0 0,-3 0 50,1 0 0,0 1-1,0-1 1,-10 4-1,6-1-29,0 0-1,0 1 1,0 0-1,1 1 1,-1 0 0,1 0-1,0 1 1,0 0-1,1 1 1,-9 9-1,4-2-48,0 0 0,2 0 0,-1 1 0,-12 28 0,15-25 68,1 0 1,-6 21 0,12-35-58,1-1 0,-1 1 0,1-1 0,0 1 0,0-1 0,0 0 0,0 1 0,0-1 0,1 1-1,0-1 1,0 1 0,0-1 0,0 0 0,0 0 0,1 1 0,-1-1 0,1 0 0,0 0 0,0-1 0,0 1 0,2 2 0,-1-1 46,1-1 1,-1 1 0,1-1 0,0-1 0,0 1-1,0 0 1,0-1 0,0 0 0,0 0 0,1 0-1,-1 0 1,1-1 0,-1 1 0,1-1 0,5 0 0,1-1 30,0 0 1,0-1 0,0 0 0,0-1 0,0 0-1,-1-1 1,13-4 0,3-3 77,40-21 0,-53 23-123,0 0-1,0-1 1,-1-1-1,0 0 1,-1 0-1,17-21 1,50-79-93,-61 84 44,-10 15 64,-1-1 0,7-19 1,-9 21-20,0 0 1,1 0 0,0 1-1,7-10 1,-5 4-283,-1 2-311,-4 14 530,-1-1 0,1 1 1,0-1-1,-1 1 0,1 0 1,-1 0-1,1 0 1,2 1-1,-4-1-17,3 15-107,4 3 172,-2-1-1,6 29 1,5 20 7,-7-37-3,-6-17 0,1-1 0,0 0 0,1 0 0,6 13 0,-5-16 79,0 1 0,0-1 1,0 0-1,2-1 0,11 13 1,-16-19-55,-1 0 1,1 0-1,0 0 1,0 0 0,0 0-1,0-1 1,0 0 0,1 1-1,-1-1 1,0 0 0,1-1-1,-1 1 1,1 0-1,-1-1 1,1 0 0,-1 0-1,1 0 1,-1 0 0,1-1-1,-1 1 1,5-2 0,12-3 116,-9 3-100,-1-1 0,0 0 0,0-1 0,0 0 0,12-7 0,-2-1 15,-1-1-1,0-1 1,-1-1 0,-1-1-1,24-26 1,-32 31 6,0 0-1,-1-1 1,0 0 0,0-1-1,-2 0 1,1 0 0,-2 0-1,0-1 1,0 1 0,2-15-1,-7 23-82,1 1 0,-1 0 0,0 0 0,0 0 0,-1 0 0,1 0-1,-1 0 1,0 0 0,-2-7 0,3 10 0,-1 0 0,1 0 0,-1 0 1,1 0-1,-1-1 0,1 1 0,-1 0 0,0 0 0,0 0 1,1 0-1,-1 0 0,0 0 0,0 1 0,0-1 0,0 0 0,0 0 1,0 1-1,0-1 0,0 0 0,-1 1 0,1-1 0,0 1 1,0 0-1,0-1 0,-1 1 0,1 0 0,0 0 0,0 0 1,-1 0-1,1 0 0,0 0 0,0 0 0,-1 0 0,-1 1 1,-2 1-20,0 0 0,0 0 1,0 1-1,0-1 0,0 1 1,1 0-1,-1 1 0,1-1 1,0 1-1,0 0 0,-5 7 1,1-1-46,0 0 0,1 1 0,-11 22 0,14-26 93,1 1 0,0 0 0,0 0 0,1 0 1,0 0-1,0 0 0,1 0 0,0 0 0,1 1 1,0 10-1,1-14-2,-1-1-1,1 1 1,1-1 0,-1 1-1,0-1 1,1 1 0,0-1-1,0 0 1,0 0 0,1 0-1,-1 0 1,1 0 0,0-1-1,0 1 1,0-1 0,1 1-1,-1-1 1,1 0 0,6 3-1,-2-1 29,-1-1 0,1 0 0,0 0 0,1-1 0,-1 0 0,0 0 0,1-1 0,0-1-1,-1 1 1,1-1 0,0-1 0,13 0 0,-11-1 17,-1 0 0,0-1 0,0-1-1,1 1 1,-2-2 0,1 1 0,0-2 0,-1 1 0,0-1-1,12-8 1,0-4-7,-1 0-1,0-1 1,29-37-1,-2 3 34,-42 47-59,4-4-16,0 0 0,-1 0 0,0-1 0,0 0 0,11-21 0,-19 31 0,0 0-1,1-1 0,-1 1 1,0-1-1,0 1 0,0 0 1,0-1-1,1 1 0,-1-1 1,0 1-1,0-1 0,0 1 1,0 0-1,0-1 0,0 1 1,0-1-1,0 1 0,0-1 0,0 1 1,-1 0-1,1-1 0,0 0 1,-8 2-51,-11 13-86,11-6 65,1 0-1,0 1 1,1 0-1,-8 15 1,-19 46-194,19-39 228,7-15 27,1 0 0,1-1-1,0 2 1,1-1 0,1 1-1,0-1 1,1 1 0,1 30 0,1-44 48,1 0 0,-1 0 0,1 0 1,-1 0-1,1 0 0,0 0 1,0 0-1,1 0 0,-1 0 1,3 4-1,-4-7-42,1 1 1,-1-1-1,1 1 1,-1-1-1,1 0 1,-1 1-1,1-1 0,-1 0 1,1 1-1,0-1 1,-1 0-1,1 1 1,-1-1-1,1 0 1,0 0-1,-1 0 0,1 0 1,0 0-1,-1 0 1,2 0-1,-1 0-38,1 0-1,0-1 1,-1 1-1,1-1 1,-1 1 0,0-1-1,1 0 1,-1 0-1,1 1 1,-1-1-1,2-2 1,2-2-81,0 0-1,-1 0 1,0 0-1,0 0 1,0-1 0,0 0-1,-1 1 1,4-11 0,16-53-323,8-52 400,-21 79-51,-6 7-230,-3 25-26,-2 24 206,-1 5 275,2-1 0,0 0 1,1 1-1,1-1 0,0 0 0,2 0 0,0 0 1,1 0-1,0 0 0,2-1 0,11 22 1,-16-36-85,-1 0 1,1 1-1,0-1 1,1 0 0,-1 0-1,1 0 1,-1 0 0,1-1-1,0 1 1,0-1-1,0 1 1,0-1 0,0 0-1,1 0 1,-1-1 0,1 1-1,-1-1 1,1 1-1,0-1 1,-1 0 0,1-1-1,0 1 1,0-1 0,0 1-1,-1-1 1,1 0-1,0-1 1,0 1 0,0 0-1,0-1 1,-1 0 0,1 0-1,0 0 1,4-3 0,0 0 9,0-1 1,0 0-1,0-1 1,0 0 0,-1 0-1,0-1 1,-1 0 0,1 0-1,-1 0 1,0-1 0,6-11-1,6-13-323,22-56-1,-29 62 43,-5 11 59,28-57-646,-30 64 591,1 1-1,0-1 1,0 1 0,1 0-1,0 1 1,11-11 0,-16 17 216,-1 0 1,0 0 0,0 0 0,0-1 0,0 1 0,0 0-1,0 0 1,0 0 0,0 0 0,0 0 0,0 0 0,0 0-1,0 0 1,0 0 0,0 0 0,0 0 0,1 0 0,-1 0-1,0 0 1,0 0 0,0 0 0,0 0 0,0 0 0,0 0-1,0 0 1,0 0 0,0 0 0,0 0 0,0 0-1,0 0 1,1 0 0,-1 0 0,0 0 0,0 0 0,0 0-1,0 0 1,0 0 0,0 0 0,0 1 0,0-1 0,0 0-1,0 0 1,0 0 0,0 0 0,0 0 0,0 0 0,0 0-1,0 0 1,0 0 0,0 0 0,0 0 0,0 0 0,0 0-1,1 1 1,0 1-3,1 1 1,0 0-1,-1 0 0,1 1 0,-1-1 0,0 0 0,0 0 1,0 1-1,-1-1 0,1 0 0,-1 1 0,0 6 0,0 9 54,-3 20 0,1-19-25,-1 13 89,-1 0 0,-1 0 0,-1-1 0,-18 50 0,21-74-23,-1 0 1,1-1-1,-1 0 1,-1 0 0,1 0-1,-1 0 1,-1-1-1,1 1 1,-1-1-1,-9 7 1,12-11-78,1 0 0,-1 0-1,0 0 1,0-1 0,0 1-1,0-1 1,0 0 0,0 1 0,0-2-1,0 1 1,0 0 0,-1 0-1,1-1 1,0 0 0,-1 0 0,1 0-1,0 0 1,-1 0 0,1 0-1,0-1 1,0 0 0,-1 0 0,1 0-1,0 0 1,0 0 0,0 0-1,-4-4 1,6 5-60,0 0 0,0-1 0,1 1-1,-1-1 1,1 1 0,-1-1 0,0 1-1,1-1 1,-1 1 0,1-1 0,-1 1 0,1-1-1,-1 0 1,1 1 0,0-1 0,-1 0-1,1 1 1,0-1 0,0 0 0,-1 0 0,1 0-1,0 0 15,0 0 0,0 1 0,1-1-1,-1 1 1,0-1 0,0 0 0,1 1-1,-1-1 1,0 1 0,1-1 0,-1 1-1,1-1 1,-1 1 0,0-1-1,1 1 1,-1 0 0,1-1 0,0 1-1,0-1 1,3-1-60,-1 1 0,1-1 0,-1 1 0,1 0 0,0 0 0,7-1 0,9 0-72,126-18 9,-135 18 228,-1-2 1,0 1-1,0-1 1,0-1-1,0 0 1,-1 0-1,1-1 1,-2 0 0,1-1-1,-1 0 1,0 0-1,0 0 1,10-14-1,-12 13 8,0 1-1,-1-1 1,0 0 0,-1 0-1,0-1 1,0 0-1,0 1 1,-1-1 0,-1 0-1,0 0 1,0-1-1,0 1 1,-1 0 0,-1-1-1,0-17 1,-1 20-149,-3-19-301,4 25 357,-1 1-1,1-1 1,0 1-1,0-1 1,0 1 0,0-1-1,-1 1 1,1 0-1,0-1 1,0 1 0,-1 0-1,1-1 1,0 1 0,-1 0-1,1-1 1,-1 1-1,1 0 1,0-1 0,-1 1-1,1 0 1,-1 0-1,1 0 1,0-1 0,-1 1-1,1 0 1,-1 0-1,1 0 1,-1 0 0,1 0-1,-1 0 1,1 0 0,-1 0-1,1 0 1,-1 0-1,1 0 1,0 0 0,-1 0-1,1 1 1,-1-1-1,1 0 1,-1 0 0,1 0-1,-1 1 1,-1 1-25,0-1 0,0 1 0,0 0-1,0 0 1,0 0 0,1 0 0,-1 1 0,1-1 0,0 0 0,-1 1 0,1-1 0,0 1-1,0-1 1,1 1 0,-1-1 0,1 1 0,-1 3 0,-2 9 9,0 25 0,2-26 115,1 0 1,1 0-1,0-1 1,1 1-1,7 25 0,-8-33-64,1-1 0,0 1 0,1-1-1,-1 0 1,1 0 0,0 0 0,1 0 0,-1 0-1,1-1 1,0 1 0,0-1 0,0 0-1,1 0 1,-1 0 0,1-1 0,6 4 0,-5-4 46,0 0 1,0 0 0,1 0-1,-1-1 1,0 0 0,1-1-1,-1 1 1,1-1 0,0 0-1,-1-1 1,1 0 0,0 0-1,-1 0 1,1-1 0,0 0-1,-1 0 1,1-1 0,-1 1-1,1-1 1,-1-1 0,0 0-1,0 1 1,0-2 0,0 1-1,-1-1 1,1 0 0,6-6-1,11-15-372,-2-1 0,-1-1-1,24-41 1,-17 26-453,-24 38 619,0 0-1,0 1 0,0-1 1,0 1-1,6-5 0,-9 8 120,1-1 0,-1 1 0,1-1-1,0 1 1,-1 0 0,1-1 0,0 1-1,-1 0 1,1 0 0,0-1 0,-1 1-1,1 0 1,0 0 0,0 0 0,-1 0-1,1 0 1,1 0 0,-1 0 10,-1 1 0,1-1 1,-1 0-1,1 1 0,-1-1 1,1 1-1,-1-1 0,0 1 1,1-1-1,-1 1 0,1-1 1,-1 1-1,0-1 0,0 1 1,1 0-1,-1-1 0,0 1 1,0-1-1,1 1 0,-1 0 1,0-1-1,0 1 0,0 0 1,0 0-1,0 7 3,0 0 1,0 0-1,-1 0 1,0 0-1,0 0 1,-1 0-1,0-1 1,0 1-1,-1 0 1,-5 11-1,0-3 117,0-1-1,-1 0 1,-22 26 0,24-33 114,-1 1 0,0-2 1,-11 9-1,16-14-125,-1 1 0,1-1 0,0-1 1,-1 1-1,-6 2 0,9-3-57,0-1-1,-1 0 1,1 0-1,0 1 1,0-1 0,-1 0-1,1 0 1,0 0 0,0 0-1,-1-1 1,1 1-1,0 0 1,0 0 0,-1-1-1,1 1 1,0-1 0,-2 0-1,2 0-25,1 1-1,-1 0 1,1-1-1,-1 1 0,1-1 1,-1 1-1,1-1 1,0 1-1,-1-1 1,1 1-1,0-1 1,-1 0-1,1 1 0,0-1 1,-1 1-1,1-1 1,0 0-1,0 1 1,0-1-1,0 0 0,0 1 1,0-1-1,0 0 1,0 1-1,0-1 1,0 0-1,0 1 1,0-1-1,0 0 0,1 1 1,-1-1-1,0 1 1,1-2-1,0 0 8,0-1 0,1 1 0,-1 0 0,1-1 0,-1 1 0,4-3 1,3-2 26,0 0 0,1 1 0,-1 0 0,1 1 1,0 0-1,1 0 0,-1 1 0,1 0 0,10-2 1,-1 0-17,1 2 0,1 0 0,35-1 0,-36 4-341,0 2 1,21 2 0,-27-1-2000,27 8 0,6 6-733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6:21.66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1 125 4736,'0'-12'6650,"9"32"-4847,-3-4-1384,0 0-1,-1 0 1,-1 0 0,3 17 0,5 23 388,9 7 356,45 94-1,-64-152-1035,1 0 0,1 0-1,5 8 1,7 11 598,-15-24-649,0 0 0,1 0 0,-1 0 0,0 0-1,0-1 1,0 1 0,0 0 0,1 0 0,-1-1-1,0 1 1,0 0 0,0-1 0,2-1 0,0 0-40,0 0 0,-1 0 1,1-1-1,-1 0 0,1 1 0,-1-1 1,0 0-1,0 0 0,0 0 0,1-5 1,14-37 254,-12 33-192,22-79 780,12-29-3,39-53-184,-38 104-2915,-26 61-4002,-13 8 5942,0 0 0,0 0 0,-1 0 0,1 0 0,0 0 0,1 1 0,21 8-4788,-23-8 5090,6 3-1589,0 0 0,0 0 0,9 10 0,-13-13 1450,20 18-1304</inkml:trace>
</inkml:ink>
</file>

<file path=ppt/ink/ink4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3:23.80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258 124 3072,'0'-12'3029,"-1"20"-1221,-3 3-1245,0-1 0,-1 1 0,-10 13 0,3-3-255,-47 77 1332,33-57-1090,1 2 1,-26 63-1,38-70-474,2 0 0,-12 58 1,20-72-107,0 0-1,2 1 1,0-1 0,1 1 0,6 36 0,-6-54 71,1 0 1,1 0-1,-1 1 1,1-1 0,0-1-1,0 1 1,0 0 0,1 0-1,-1-1 1,1 0 0,0 1-1,4 3 1,-5-6 8,0 0 1,1 0-1,-1-1 0,0 1 1,1-1-1,-1 1 0,1-1 1,0 0-1,-1 0 0,1 0 1,0 0-1,-1-1 0,1 1 1,0-1-1,0 0 0,0 0 1,0 1-1,-1-2 0,1 1 1,0 0-1,0-1 0,0 1 1,5-3-1,1 0 21,-1-1-1,1 0 1,-1 0 0,0-1-1,0 0 1,0-1 0,-1 0-1,1 0 1,-2 0 0,1-1-1,-1 0 1,0 0 0,6-10-1,-2 2-62,-1 0-1,-1-1 0,0 0 0,-1 0 0,0-1 1,4-19-1,-8 22-108,1-1 0,-2 0 1,2-21-1,-4 31 9,0-1 0,-1 1 0,1-1-1,-1 1 1,0 0 0,-1-1 0,1 1 0,-1 0 0,0 0 0,0 0 0,-1 0 0,-4-8 0,2 9-549,5 7 213,1-2 406,-1 0 0,1 0 0,-1 0 0,1 0 0,0 0 0,-1 0 0,1 0 0,0 0 1,-1 0-1,1 0 0,0-1 0,0 1 0,1 0 0,9 5 6,0-1 1,1-1-1,-1 0 0,18 4 1,48 5 109,-54-11-37,-1-1 0,0-1 0,1 0 0,33-6 0,86-26 575,-62 12-356,63-17 664,-136 33-720,-8 2 155,-15 2 59,5 2-431,1 1-1,-1 1 0,0 0 0,1 0 0,0 1 0,0 0 0,0 0 0,-16 13 0,13-7-26,0 0-1,1 0 1,0 1-1,1 1 1,-13 17 0,12-10 109,-16 35 1,10-19 73,14-28-125,0 0-1,0 1 0,-2 8 1,6-15-21,-1 0 1,1 0-1,-1 0 1,1 0-1,-1 0 1,1 0-1,0 1 0,0-1 1,0 0-1,1 0 1,-1 0-1,0 0 1,1 0-1,-1 0 1,1 0-1,0 0 1,-1 0-1,3 3 0,-3-5-10,1 1 0,-1-1 0,0 0 0,1 0 0,-1 1 0,0-1 0,1 0 0,-1 0-1,1 1 1,-1-1 0,1 0 0,-1 0 0,0 0 0,1 0 0,-1 1 0,1-1-1,-1 0 1,1 0 0,-1 0 0,1 0 0,-1 0 0,1 0 0,-1 0 0,1 0-1,-1-1 1,0 1 0,1 0 0,-1 0 0,1 0 0,-1 0 0,1-1 0,-1 1-1,0 0 1,1 0 0,-1-1 0,0 1 0,1 0 0,0-1 0,12-13 44,-12 12-36,9-13 140,0 0 1,11-24-1,0-2 46,-8 18-103,-7 11-233,1-1 1,1 1 0,0 0 0,11-11-1,-18 23 106,0 1-1,-1 0 1,1-1-1,-1 1 0,1 0 1,-1 0-1,1 0 0,-1-1 1,1 1-1,-1 0 0,0 0 1,1 1-1,1 8-38,0-1 0,1 16 0,-2-17 71,0 1-1,0-1 0,1 0 1,5 14-1,-5-17 7,0 1 0,1 0-1,0-1 1,0 1 0,1-1-1,-1 0 1,1 0 0,1 0-1,-1-1 1,0 1 0,1-1-1,0 0 1,0-1 0,0 1 0,1-1-1,-1 0 1,1 0 0,-1 0-1,1-1 1,0 0 0,0 0-1,0-1 1,1 0 0,10 1-1,2 0-15,1-2 1,-1 0-1,1-2 0,-1 0 0,0-1 0,0-1 0,36-12 0,-29 6 48,-1 0 1,0-2 0,-1-1 0,-1-1-1,25-19 1,-31 21 12,-12 9 70,0-1 0,0 0 1,0 0-1,8-8 0,-17 16-199,-6 9 1,0 0 1,1 0-1,-12 23 0,9-10 93,4-10-34,1 0-1,0 0 0,-7 32 0,13-43 13,1 0 0,-1 0 0,1 0 0,0 0-1,1 0 1,-1 0 0,1 0 0,0-1 0,0 1-1,0 0 1,1 0 0,3 6 0,-4-9 14,0 0 0,0 0 0,0 0 0,1 0 0,-1-1 0,0 1 0,1 0 1,0 0-1,-1-1 0,1 1 0,0-1 0,0 0 0,0 0 0,0 1 0,0-1 0,0 0 0,0-1 0,1 1 1,-1 0-1,0 0 0,0-1 0,1 0 0,-1 1 0,0-1 0,0 0 0,1 0 0,-1 0 0,4-1 0,5-1 26,0-1 0,0-1 0,0 0 0,0 0 0,-1-1 0,1-1-1,-1 1 1,0-2 0,11-8 0,11-12 29,32-34-1,-63 60-59,53-52 222,118-128 344,-153 157-522,-1 0 0,-1-1 0,-1-1 0,-1 0 0,-2-2 0,12-32 0,-10 8 47,-2-1 1,6-67-1,-15 95-79,-2 10-234,0 0 0,-1-1 0,-3-30 0,0 37-132,1 8 344,1 1-1,0 0 1,0 0-1,0 0 1,0 0 0,0 0-1,0 0 1,-1 0-1,1 0 1,0 0-1,0 0 1,0 0-1,0 0 1,0 0-1,-1 0 1,1 0 0,0 0-1,0 0 1,0 0-1,0 0 1,0 0-1,-1 0 1,1 0-1,0 1 1,0-1-1,0 0 1,0 0 0,0 0-1,0 0 1,0 0-1,0 0 1,-1 0-1,1 0 1,0 0-1,0 1 1,0-1-1,-10 17-233,-7 27 37,-20 81-1,11-34 174,-30 115 621,-9 27 22,60-218-565,-40 107 548,42-114-446,3-12-6,9-17 70,-2 9-202,16-31-71,45-62-1,-58 92 4,1 0-1,0 1 0,1 0 1,0 1-1,1 0 1,0 1-1,1 0 0,23-11 1,-35 19 27,1 1 0,0 0 0,-1 0 0,1 0 0,0 0 0,0 1 0,-1-1 0,1 1 1,3-1-1,-5 1 28,0 1 1,0-1 0,0 0 0,0 0-1,0 0 1,-1 0 0,1 1-1,0-1 1,0 0 0,-1 1-1,1-1 1,0 1 0,0-1 0,-1 1-1,1-1 1,0 1 0,-1-1-1,1 1 1,-1 0 0,1-1 0,-1 1-1,1 0 1,-1 0 0,1-1-1,-1 1 1,0 0 0,1 0-1,-1-1 1,0 1 0,0 0 0,1 0-1,-1 0 1,0 0 0,0 0-1,0 4 30,0 0 0,0 0-1,0 0 1,0-1-1,-1 1 1,0 0 0,0 0-1,-3 8 1,-2 1-2,-12 20 0,14-26-18,-1 0 0,1 0 0,0 1 0,0 0 0,1 0 1,1 0-1,-3 12 0,4-13 3,1 0-1,0 0 1,1 0-1,0 0 1,0 0-1,0 0 1,1 0-1,0 0 1,1-1-1,5 12 1,-6-14-6,1 0 0,0 0 0,0 0 0,1 0 0,-1-1 0,1 1 1,0-1-1,0 0 0,1 0 0,-1-1 0,1 1 0,0-1 0,0 0 0,0 0 1,9 3-1,0-1-1232,1-1-1,0 0 1,0-1 0,0-1 0,0-1 0,26 1 0,-29-4-650,1 0 1,18-7 0,-30 9 1765</inkml:trace>
</inkml:ink>
</file>

<file path=ppt/ink/ink4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3:24.90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38 912 4320,'-23'8'1392,"22"-8"-1304,0 0 0,0 1-1,0-1 1,0 0 0,0 1 0,0-1 0,1 1 0,-1-1 0,0 1 0,0-1 0,1 1-1,-1-1 1,0 1 0,1 0 0,-1 0 0,0-1 0,1 1 0,1 4 2024,8-7-942,6-5-786,-2-1 1,1-1 0,-1 0 0,0 0-1,-1-1 1,0-1 0,20-24 0,0-5-140,28-46 0,29-45 167,32-50 66,-80 106-301,55-135-1,-94 206-177,6-17-20,-1 0 0,10-43-1,-22 85-125,0-1 0,-11 26-1,-24 50 271,3-9 36,17-31 175,3 1 1,-12 71-1,24-99-226,-2 55-1,7-71-80,0 1-1,1 0 0,1-1 1,0 1-1,1-1 0,5 16 1,-7-26-21,0 0 0,0 0 1,0-1-1,1 1 0,-1 0 0,1-1 1,0 1-1,0-1 0,-1 0 0,2 1 1,-1-1-1,0 0 0,0 0 0,1 0 1,-1-1-1,1 1 0,4 2 0,-3-3 10,-1 0-1,0-1 0,0 1 1,1-1-1,-1 1 0,0-1 1,1 0-1,-1 0 0,0-1 1,1 1-1,-1-1 0,0 1 1,0-1-1,1 0 0,-1-1 1,4-1-1,7-4 1,-1-2 1,1 1-1,-2-2 0,1 0 1,21-22-1,-21 19-4,0 0-1,2 1 1,28-18-1,-43 29-16,1 0 0,1 1 0,-1-1-1,0 0 1,0 1 0,0-1 0,0 1-1,0-1 1,1 1 0,-1 0 0,0 0 0,0-1-1,1 1 1,-1 0 0,0 0 0,0 0 0,1 0-1,-1 0 1,0 1 0,0-1 0,0 0 0,1 0-1,0 1 1,-1 0 0,0 0-1,0 0 1,-1 1-1,1-1 1,0 0-1,-1 0 1,1 0-1,-1 1 1,1-1-1,-1 0 1,0 1 0,1-1-1,-1 0 1,0 1-1,0-1 1,0 0-1,0 1 1,0-1-1,0 0 1,0 1-1,-1 1 1,-1 10-5,-1 0 0,-6 17 0,5-15-82,-5 23 0,6-23 24,2-8 71,0 0-1,0 0 0,0 0 0,1 0 0,0 13 1,1-18 5,-1-1 1,0 1-1,1-1 1,-1 1-1,1-1 1,-1 0 0,1 1-1,0-1 1,0 0-1,-1 0 1,1 1 0,0-1-1,0 0 1,0 0-1,0 0 1,1 0-1,-1 0 1,0 0 0,0-1-1,0 1 1,1 0-1,-1-1 1,0 1-1,1 0 1,-1-1 0,1 0-1,-1 1 1,1-1-1,-1 0 1,0 0 0,1 0-1,-1 0 1,1 0-1,1 0 1,1 0 17,0 0 0,-1-1 1,1 0-1,0 1 0,0-1 0,-1-1 1,1 1-1,-1 0 0,1-1 0,-1 0 1,0 0-1,1 0 0,-1 0 0,0 0 1,0-1-1,-1 1 0,1-1 0,0 0 1,2-4-1,-2 3 43,0-1-1,0 1 1,-1-1 0,1 1 0,-1-1 0,-1 0 0,1 0-1,-1 0 1,1 0 0,-1 0 0,-1 0 0,1 0-1,-1-1 1,0-4 0,-4-19-144,-1 1 1,-1 0-1,-2 1 0,0-1 1,-2 1-1,-19-36 0,25 51-343,4 12 407,0 0 1,0 0 0,0 0-1,0-1 1,0 1 0,0 0-1,0 0 1,1 0 0,-1 0-1,0-1 1,0 1 0,0 0-1,0 0 1,0 0 0,0 0-1,0 0 1,0-1-1,0 1 1,0 0 0,0 0-1,1 0 1,-1 0 0,0 0-1,0 0 1,0 0 0,0 0-1,0-1 1,1 1 0,-1 0-1,0 0 1,0 0 0,0 0-1,0 0 1,1 0-1,18 5-346,-15-3 365,143 45-280,-126-40 411,0-1 1,36 5-1,-47-10-397,0 0 0,0-1 0,10-1 0,-13 0-476,0 0-1,-1 0 1,0-1 0,1 0 0,8-4 0,-3-1-2548,-12 6 3177,0 1 1,0 0 0,1-1-1,-1 1 1,0 0 0,0-1 0,0 1-1,1-1 1,-1 1 0,0 0 0,0-1-1,0 1 1,0-1 0,0 1 0,0 0-1,0-1 1,0 1 0,0-1 0,0 1-1,0-1 1,0 1 0,0 0 0,0-1-1,0 1 1,-1-1 0,1 1 0,0 0-1,0-1 1,-1 1 0,-10-12-2824</inkml:trace>
</inkml:ink>
</file>

<file path=ppt/ink/ink4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3:25.26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14 96 7232,'-13'-8'2656,"31"8"-2048,32 0-192,-5-3-544,18-2-32,13-3 192,19-7 0,30-5 512,19 3-320,1-3-3552</inkml:trace>
</inkml:ink>
</file>

<file path=ppt/ink/ink4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3:26.95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45 229 3232,'-25'-6'1309,"5"4"4614,26-2-3971,12-3-1303,28-7 1,1-1-280,-36 11-296,0 0 0,1 1 1,-1 0-1,14-1 0,-21 3-50,0 1 0,-1 0 0,1 0 0,0 0 0,0 1 0,0-1 0,-1 1 0,1 0 0,0 0 0,-1 0 0,1 1 0,-1-1 0,1 1 0,-1 0 0,0 0 0,6 5 0,-7-5 15,0 0 0,0 0 0,-1 0 1,1 1-1,-1-1 0,0 0 0,0 1 1,0 0-1,0-1 0,0 1 1,-1-1-1,1 1 0,-1 0 0,1 0 1,-1-1-1,0 1 0,0 0 0,0 0 1,-1-1-1,1 1 0,-1 0 0,-1 4 1,-1 6 85,-1-1-1,-1 0 1,-8 17 0,2-8-29,-2 0 0,0-1 0,-1-1 0,-1 0 0,-17 17 0,-3 6-173,22-25 15,13-16 56,-1-1-1,1 1 0,0-1 0,-1 1 0,1-1 0,0 1 0,-1-1 1,1 1-1,0-1 0,0 1 0,-1-1 0,1 1 0,0 0 0,0-1 0,0 1 1,0 0-1,0-1 0,0 1 0,0-1 0,0 1 0,0 0 0,0-1 1,0 1-1,0-1 0,0 1 0,1 0 0,-1-1 0,0 1 0,0-1 0,1 1 1,-1-1-1,0 1 0,1-1 0,-1 1 0,0-1 0,1 1 0,-1-1 0,1 1 1,-1-1-1,1 0 0,-1 1 0,1-1 0,-1 0 0,2 1 0,1 1-17,0-1 0,0 0 0,1 0 0,-1 0 0,0 0 0,0-1 0,6 1 0,6 0 24,88 9 83,-85-8-106,0 2-1,0 0 1,27 10 0,-44-14 22,1 1 1,-1-1 0,1 1 0,-1 0 0,1 0-1,-1 0 1,1 0 0,-1 0 0,0 0 0,1 0 0,-1 0-1,0 0 1,0 1 0,0-1 0,0 0 0,1 2 0,-2-2 9,0 0 0,1 0 1,-1 0-1,0 0 0,0 0 1,0 0-1,0 0 0,0 1 1,0-1-1,0 0 0,0 0 1,0 0-1,-1 0 0,1 0 1,0 0-1,-1 0 1,1 0-1,-1 0 0,0 0 1,-3 5 55,0 0-1,-1-1 1,0 0 0,0 0 0,-11 9 0,13-11-57,-94 68 331,82-61-218,-1-1 0,0-1 0,-1 0 0,-27 8 0,38-14-6,-1-1 0,0 1 0,-11-1 0,17-1-124,0 1 0,0-1 0,-1 0 1,1 0-1,0 0 0,0 0 0,0 0 0,-1-1 0,1 1 0,0 0 0,0 0 0,0-1 0,-1 1 0,1-1 0,0 1 0,0-1 0,0 1 0,0-1 0,0 0 0,0 0 0,0 1 0,0-1 0,1 0 0,-1 0 0,0 0 0,-1-1 0,2 1-25,0 0-1,0 0 0,0 0 1,0 0-1,0 0 1,1 0-1,-1 0 0,0 0 1,0 0-1,1 0 0,-1 0 1,1 0-1,-1 0 0,1 0 1,-1 0-1,1 0 0,-1 1 1,1-1-1,0 0 0,-1 0 1,2 0-1,17-15-189,1 3 191,0 2 1,0-1-1,24-7 0,68-21-43,-38 14 11,-32 10 114,0-1 0,-1-3 0,-1-1 1,-1-2-1,-1-2 0,-1-1 0,-2-2 0,51-50 0,-70 61 8,69-77 316,-71 77-211,0-1 0,-2-1 0,17-32 0,-27 46-128,0-1 0,0 1 0,0-1 0,-1 0 0,0 0 0,0 1 0,-1-1 0,1 0 0,-1 0 0,0 0 0,-1 0 0,-1-7 0,2 11-44,-1 0 1,1 0-1,-1 0 1,1 0-1,-1 0 1,0 0-1,0 1 1,0-1 0,0 0-1,0 1 1,0-1-1,-1 0 1,1 1-1,-1 0 1,1-1-1,-1 1 1,1 0 0,-1-1-1,0 1 1,1 0-1,-1 0 1,0 1-1,0-1 1,0 0-1,0 1 1,0-1 0,0 1-1,0-1 1,0 1-1,0 0 1,0 0-1,0 0 1,0 0-1,0 0 1,0 0 0,0 1-1,0-1 1,0 1-1,-1 0 1,-5 1-29,1 1 1,0 0-1,0 1 1,0-1-1,0 1 1,1 0-1,-1 1 1,1 0-1,0 0 1,1 0-1,-7 8 0,-6 7-72,-26 42-1,32-44 109,1 1 0,-9 22 0,16-30-39,0 0 1,0 0-1,1 1 0,0-1 0,-1 18 0,4-24 44,0 0 0,0 0 0,0 0 0,1 0 0,0 0-1,0 0 1,1-1 0,-1 1 0,1 0 0,0-1 0,0 1 0,0-1 0,1 1-1,0-1 1,0 0 0,0 0 0,0-1 0,0 1 0,1 0 0,0-1 0,-1 0 0,1 0-1,0 0 1,1-1 0,-1 1 0,1-1 0,-1 0 0,1 0 0,-1 0 0,1-1 0,0 0-1,0 0 1,0 0 0,0 0 0,0-1 0,7 0 0,3-2 39,0 0 0,0-1 1,0-1-1,0 0 0,0-1 1,-1-1-1,1 0 0,-2-1 1,1 0-1,18-14 0,11-11 135,62-60-1,-101 88-157,19-18 93,-2 0 0,-1-1 0,-1-2 0,20-30 0,-36 51-97,-1 0 0,1 0 0,-1-1 0,0 1 0,0 0 0,-1-1 0,1 1 1,-1-1-1,0 0 0,0 1 0,0-1 0,-1 0 0,0 1 0,0-1 0,0 0 0,-1-7 0,0 12-24,1-1 1,0 0-1,0 1 0,0-1 0,0 1 1,0-1-1,-1 0 0,1 1 1,0-1-1,0 0 0,1 1 0,-1-1 1,0 0-1,0 1 0,0-1 0,0 1 1,0-1-1,1 0 0,-1 1 1,0-1-1,1 1 0,-1-1 0,0 1 1,1-1-1,-1 1 0,1-1 0,-1 1 1,0-1-1,1 1 0,-1-1 1,2 1-1,0-1-1,-1 0 1,1 1-1,0-1 1,0 1-1,0 0 1,0-1-1,0 1 1,0 0-1,0 0 1,3 1 0,4 0-10,1 1 0,-1 0 0,14 6 0,-10-3-99,-1 1-1,1 0 0,19 13 0,-27-15 107,1 1 1,-1-1-1,0 1 0,-1 0 1,1 0-1,-1 1 0,0-1 1,0 1-1,4 10 0,-2-2 23,0 1 0,-1 0-1,-1 0 1,-1 0-1,0 0 1,-1 1-1,1 19 1,-3-2 3,-1 0 1,-8 46-1,-1-38 49,7-33-26,1 1 1,0 0-1,0 0 1,1 0 0,1 0-1,-1 9 1,1-16-38,0-1 0,0 0 1,1 0-1,-1 1 0,0-1 0,0 0 1,1 0-1,-1 0 0,1 1 0,-1-1 1,1 0-1,0 0 0,-1 0 1,1 0-1,0 0 0,1 1 0,-1-2 6,-1 1-1,1-1 0,0 0 1,0 1-1,-1-1 1,1 0-1,0 0 0,0 0 1,0 1-1,-1-1 0,1 0 1,0 0-1,0 0 0,0 0 1,-1-1-1,1 1 0,0 0 1,0 0-1,0 0 1,-1-1-1,1 1 0,0 0 1,0-1-1,-1 1 0,1 0 1,0-1-1,0 0 0,19-14 96,-1 0 0,28-29-1,-21 19-108,107-111-52,19-18-8,-152 154 68,1 0 0,-1 0-1,0 0 1,0 0 0,0 0 0,0 0 0,0 0 0,0 0 0,0 0 0,0 0-1,0 0 1,0 1 0,0-1 0,0 0 0,0 0 0,0 0 0,0 0 0,0 0 0,0 0-1,0 0 1,0 0 0,1 0 0,-1 0 0,0 0 0,0 0 0,0 0 0,0 0-1,0 0 1,0 0 0,0 0 0,0 0 0,0 0 0,0 0 0,0 0 0,0 0 0,0 0-1,0 0 1,0 0 0,1 0 0,-1-1 0,0 1 0,0 0 0,0 0 0,0 0-1,0 0 1,0 0 0,0 0 0,0 0 0,0 0 0,0 0 0,0 0 0,0 0 0,0 0-1,0 0 1,0 0 0,-3 8-35,-10 13-73,-19 29-17,-27 46-54,55-90 173,1 1 1,0 0-1,1-1 0,-1 1 0,1 1 0,1-1 0,-1 0 0,1 9 0,0-13 14,1-1 0,1 1 0,-1 0 0,0 0 0,1-1 1,-1 1-1,1-1 0,0 1 0,0 0 0,0-1 0,0 0 0,1 1 0,-1-1 1,0 0-1,1 1 0,0-1 0,-1 0 0,1 0 0,0 0 0,0-1 0,0 1 0,0 0 1,1-1-1,3 3 0,-2-2 14,1 0 0,-1-1 0,0 0 0,0 0 0,1 0 0,-1 0 0,0 0 0,1-1 0,5 0 1,39-5 137,-44 5-136,7-2 5,1-1 1,0 0-1,-1 0 1,1-2-1,-1 1 0,0-1 1,0-1-1,14-10 1,-20 12-5,-1 0 1,1 0-1,-1 0 1,0-1 0,0 0-1,-1 0 1,0-1-1,0 1 1,0-1 0,0 0-1,-1 0 1,0 0-1,0 0 1,-1-1 0,0 1-1,0-1 1,2-9-1,-3 6-22,-1 1 0,0 0-1,0-1 1,-1 1 0,0 0-1,-1-1 1,0 1 0,0 0-1,-1 0 1,0 0 0,-1 1-1,1-1 1,-2 1 0,1 0-1,-1 0 1,-1 0 0,1 1-1,-1-1 1,-1 1 0,1 1-1,-1-1 1,0 1 0,-1 1-1,1-1 1,-1 1 0,0 0-1,-12-4 1,-3 0-115,0 1 0,-1 1 0,-39-5 0,59 11 112,0 1 0,0-1 0,0 1 0,1 0-1,-6 1 1,9-1 3,0 0-1,-1 0 1,1 0-1,-1 0 0,1 0 1,0 0-1,-1 0 1,1 0-1,0 1 0,-1-1 1,1 0-1,0 0 1,-1 0-1,1 0 1,0 1-1,-1-1 0,1 0 1,0 0-1,-1 1 1,1-1-1,0 0 1,0 0-1,-1 1 0,1-1 1,0 0-1,0 1 1,0-1-1,0 0 0,-1 1 1,1-1-1,0 0 1,0 1-1,0-1 1,0 1-1,0-1 0,0 0 1,0 1-1,0-1 1,0 0-1,0 1 1,0-1-1,0 1 0,0-1 1,0 0-1,0 1 1,1-1-1,-1 0 1,0 1-1,0-1 0,0 0 1,0 1-1,1-1 1,-1 0-1,0 1 0,0-1 1,1 0-1,-1 0 1,0 1-1,1-1 1,-1 0-1,1 0 0,1 3 5,1-1-1,-1 0 0,1 0 0,0 0 0,0-1 0,0 1 0,0-1 0,0 0 0,0 1 0,0-1 0,0-1 0,4 2 1,1 0 4,19 4 71,-1 0 0,1-2 0,-1-2 0,1 0 0,51-4 0,135-27-656,-149 17-331,-60 12 899,199-26-7369,-105 21 3370,-7-6-224</inkml:trace>
</inkml:ink>
</file>

<file path=ppt/ink/ink4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3:33.93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131 663 3232,'-3'-2'441,"2"2"-306,1 0 0,0 0-1,-1 0 1,1 0-1,0-1 1,-1 1 0,1 0-1,-1 0 1,1-1-1,-1 1 136,1 0-136,0-1 1,0 1-1,-1-1 1,1 1 0,0 0-1,0-1 1,0 1-1,-1 0 1,1-2-1,0 2-104,0 0 1,0 0-1,0 0 0,0 0 0,0 0 0,0 0 0,0 0 0,0 0 0,0 0 0,0 0 0,0-1 0,-1 1 150,1 0-150,0 0 0,0 0 0,0 0 0,0 0 0,0 0 0,0 0 0,0 0 0,0 0 0,0 0 0,-1 0 0,1 0 0,0 0 0,0 0 0,0 0 0,0-1 0,0 1 0,0 1 1,0-1-1,0 0 0,0 0 0,-1 0 0,1 0 0,0 0 0,0 0 0,0 0 0,0 0 0,0 0 0,0 0 0,0 0 0,-1 0 150,1 0-150,-8 6 498,-7 7-350,10-6-129,-1 0-1,1 0 1,0 0 0,1 1 0,0 0 0,-5 12 0,-14 53 194,17-51-172,-2 5 65,-8 45-1,15-64-102,0 0 0,1 0 0,0 0 0,0 0 0,1 0 0,0 0 0,0 0 0,0 0 0,1 0 0,5 11 0,-6-17 11,-1 0-1,1 0 1,0 0 0,0 0-1,0-1 1,0 1-1,0 0 1,1-1-1,-1 1 1,0-1 0,1 1-1,-1-1 1,1 1-1,0-1 1,-1 0-1,1 0 1,0 0 0,0 0-1,0 0 1,0 0-1,-1-1 1,1 1-1,0-1 1,0 1 0,1-1-1,-1 0 1,0 1-1,0-1 1,0 0-1,0 0 1,0-1-1,0 1 1,0 0 0,0-1-1,0 1 1,0-1-1,0 0 1,2 0-1,3-3 76,0 0-1,0 0 0,0 0 0,0-1 0,-1 0 0,0 0 1,0-1-1,8-9 0,13-21 49,38-66 0,-40 61-69,1-4-733,-28 51 496,0 0 0,1 1 0,-1-1 0,1 1 0,1-1 0,-1 9 0,3 43-462,-2-44 522,1-7 107,0-1 1,0 1-1,0-1 1,1 1-1,0-1 1,0 0-1,1 0 1,-1 0-1,1 0 1,1 0-1,-1-1 1,1 1-1,8 8 1,-10-11 28,0-1 1,1 0 0,-1 0-1,1 0 1,0 0-1,0 0 1,-1 0 0,1-1-1,0 1 1,1-1-1,-1 0 1,0 0 0,0 0-1,0 0 1,1-1-1,-1 1 1,0-1 0,1 0-1,-1 0 1,0 0-1,1 0 1,-1-1 0,0 0-1,1 1 1,-1-1-1,0 0 1,0 0 0,6-4-1,0 0 31,-1 0-1,1-1 0,-1 0 1,-1-1-1,1 0 0,-1 0 0,0 0 1,-1-1-1,1 0 0,-2-1 1,1 1-1,-1-1 0,0 0 1,-1 0-1,0-1 0,3-11 1,-3 9-74,-1-1 1,-1 0 0,1 1-1,-2-1 1,0 0-1,0 0 1,-2 1 0,1-1-1,-2 0 1,1 0 0,-2 1-1,-5-19 1,3 21-208,0-1-435,15 17-790,-5-1 1326,2-1 74,-1 0 0,1-1-1,0 0 1,0-1 0,0 0 0,0 0-1,0 0 1,1-1 0,7 1 0,-3-1 70,-1-1 0,1-1 0,0 0 0,0 0 0,12-4 0,6-4 298,0-1 0,-1-1 1,40-22-1,-32 13-152,1-2-1,-2-1 1,-1-1 0,32-31 0,-48 38-100,-1-1 0,-1 0 0,-1-2 0,-1 0 0,0 0 0,-2-1 1,0-1-1,11-27 0,-15 28-39,-1-1-1,0 0 1,-2 0 0,0-1-1,-2 0 1,0 0 0,-2 0-1,0-38 1,-2 58-120,-1-1 0,1 1 0,-1 0 0,1 0 0,-1 0 1,0 0-1,0 0 0,0 1 0,-1-1 0,-2-4 0,4 6 36,-1 0 1,0 0-1,0 0 0,1 0 1,-1 1-1,0-1 0,0 0 1,0 1-1,0-1 0,0 0 1,0 1-1,0-1 0,0 1 1,0 0-1,0-1 0,0 1 1,-1 0-1,1 0 0,0-1 1,0 1-1,0 0 0,0 0 1,-1 0-1,1 1 0,0-1 1,0 0-1,0 0 0,0 0 1,0 1-1,-2 0 0,-1 1-3,0 0 0,0 0 0,0 1 0,1-1 1,-1 1-1,1 0 0,-1 0 0,1 0 0,0 0 0,0 1 0,-3 4 0,-4 7-70,-11 25-1,17-33 87,-72 170-158,27-58 122,-10 28 554,-44 176 1,89-269-343,8-28 250,-14 37 0,29-94 812,-2 14-1131,43-85-54,-44 91-85,1 0 1,0 1-1,1 0 1,0 1-1,1 0 0,-1 0 1,11-8-1,-16 15 19,-1 0 1,0 1-1,1-1 0,-1 0 1,1 1-1,0 0 0,0-1 1,-1 1-1,1 0 0,0 0 1,0 1-1,0-1 0,0 1 1,0-1-1,0 1 0,0 0 0,0 0 1,0 0-1,0 1 0,0-1 1,0 1-1,0-1 0,0 1 1,-1 0-1,1 0 0,0 0 1,0 1-1,-1-1 0,1 1 1,-1-1-1,1 1 0,-1 0 1,1 0-1,2 3 0,11 13-34,28 38 0,6 6 91,-43-55-8,1 0-1,-1 0 1,1-1 0,1 0 0,-1 0-1,10 4 1,-11-7-4,-1 0 0,0-1 0,0 0-1,1 0 1,0-1 0,-1 1 0,1-1 0,0-1 0,-1 1-1,1-1 1,0 0 0,-1-1 0,14-2 0,-12 1 37,0 0-1,-1-1 1,1 0 0,-1-1 0,0 1 0,0-1 0,0-1 0,0 1 0,-1-1-1,1-1 1,6-6 0,-5 3-9,0 0 0,0-1 0,-1 0 0,0 0 0,-1-1 0,0 1 0,-1-2 0,0 1 0,0 0 0,-1-1 0,-1 0 0,0 0 0,-1 0 0,2-23 0,-4 30-93,-1 1-1,0-1 1,0 1 0,0-1-1,0 1 1,-1-1-1,-4-7 1,6 11 14,-1-1-1,0 1 1,0 0-1,1 0 1,-1 0-1,0-1 1,0 1-1,-1 0 1,1 0-1,0 0 1,0 1 0,-3-3-1,4 3 18,-1 0 0,0 0 0,0 0 0,0-1 1,0 1-1,1 0 0,-1 0 0,0 0 0,0 0 0,0 0 0,0 1 0,0-1 0,1 0 0,-1 0 0,0 1 0,0-1 1,0 0-1,1 1 0,-1-1 0,0 0 0,0 1 0,1-1 0,-1 1 0,0 0 0,-3 3-22,0 0 0,0 1 0,1-1-1,-1 1 1,1 0 0,0 0 0,1 0 0,-1 0-1,-2 8 1,-14 51-82,16-50 96,0 1 0,1 0-1,1-1 1,0 1 0,2 20-1,-1-29 44,1 0 0,0 1 0,0-1 0,0 0 0,1 1 0,0-1 0,0 0 0,0 0 0,1-1 0,0 1 0,0 0 0,0-1 0,1 0 0,8 9 0,-10-12 5,0-1 0,0 1-1,0-1 1,0 0 0,0 0-1,0 0 1,1 0-1,-1 0 1,0 0 0,1-1-1,-1 1 1,1-1 0,-1 0-1,0 0 1,1 1-1,-1-1 1,1-1 0,-1 1-1,1 0 1,-1-1 0,1 1-1,-1-1 1,0 0-1,1 0 1,-1 0 0,0 0-1,4-2 1,5-4 48,0 0 0,0-1 1,18-17-1,-20 17-38,32-29 176,63-51-296,-86 75 30,1 0 1,0 2 0,0 0 0,25-10-1,-40 20 24,-1 0-1,1-1 0,-1 1 0,1 1 0,-1-1 0,1 0 0,0 1 1,-1 0-1,1 0 0,0 0 0,5 1 0,-7-1 24,0 1 0,-1-1 0,1 1-1,-1 0 1,0-1 0,1 1 0,-1 0 0,0 0 0,1 0 0,-1 0-1,0 0 1,0 0 0,0 1 0,0-1 0,0 0 0,0 1-1,0-1 1,0 0 0,0 1 0,-1-1 0,1 1 0,-1-1 0,1 1-1,-1 0 1,0-1 0,1 1 0,-1 1 0,1 5 14,-1 0 0,0 0 0,0-1-1,0 1 1,-1 0 0,-1 0 0,1-1 0,-1 1 0,-5 14 0,-4 1 45,-22 38 1,-4 8 583,64-92 266,-12 8-849,42-39-115,-49 48 21,0 0 0,0 0-1,1 1 1,0 0 0,16-7 0,-22 11 2,0 0 0,0 0 0,0 0 0,0 1 0,1-1 0,-1 1 1,0 0-1,0 0 0,0 0 0,1 0 0,-1 1 0,0-1 0,0 1 0,0 0 0,0 0 0,4 2 1,2 1 15,-1 1 0,0 1 0,16 11 0,-16-10 97,0 0 0,1-1 0,12 7-1,-17-12-38,-1 1 0,0-1 0,0 0-1,1 0 1,-1 0 0,0-1 0,1 1-1,-1-1 1,1 0 0,-1 0 0,1 0-1,-1 0 1,1-1 0,4 0 0,19-8-397,0-1 1,34-17 0,23-10-4198,-9 13 1621</inkml:trace>
</inkml:ink>
</file>

<file path=ppt/ink/ink4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3:39.73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269 321 2400,'0'-8'2811,"-9"5"-849,2 3-1878,1 1 0,0 0-1,-1 0 1,1 1 0,0-1 0,0 2 0,-12 4-1,7-1-66,0 1-1,0-1 1,-11 11-1,9-6 27,0 2 1,1-1-1,1 2 0,0-1 1,0 2-1,2-1 0,-1 1 0,2 1 1,0 0-1,1 0 0,1 0 1,0 1-1,1 0 0,1 0 0,1 0 1,-2 29-1,4-39-6,1-1 0,0 0 0,1 0 0,0 0 0,-1 0 0,2 1 0,-1-1 0,3 6 0,-3-10 4,1 1 0,-1-1 0,0 1 0,1-1 0,0 0 0,-1 1 0,1-1 0,0 0 0,0 0 0,0-1 0,1 1 0,-1 0 0,0-1 0,1 1 0,-1-1 1,1 0-1,-1 1 0,1-1 0,0 0 0,3 0 0,1 0 46,0 0-1,1 0 1,-1-1 0,1 0 0,-1 0 0,1-1 0,-1 0-1,0 0 1,1 0 0,-1-1 0,0-1 0,0 1 0,0-1-1,0 0 1,-1-1 0,12-7 0,-1-1 0,0-1-1,-1-1 1,-1 0-1,26-31 1,18-34 78,-37 47-5,-7 9 38,24-45-1,-38 66-212,0 0 0,-1 0 1,1 1-1,0-1 0,-1 0 0,1 0 0,-1 0 0,0-2 1,-12 16-888,5 4 821,0 1 0,2 0 0,0 1 0,-3 19 0,8-35 81,-7 33 142,2 0 0,0 57 1,5-87-88,1 1 1,-1-1-1,1 0 0,0 1 1,1-1-1,-1 0 1,1 0-1,3 6 1,-5-10-13,1 0 0,-1 1 0,1-1 0,0 0 0,0 0 0,0 1 0,-1-1 0,1 0 0,0 0 0,0 0 0,0 0 0,1 0 0,-1-1 0,0 1 0,0 0 0,0 0 0,1-1 0,-1 1 0,0-1 0,1 1 0,-1-1 0,0 1 0,1-1 0,-1 0 0,1 0 0,-1 0 0,1 0 0,-1 0 0,0 0 0,1 0 0,-1 0 0,1 0 0,-1-1 0,0 1 0,1 0 0,1-2 0,8-3 139,-1-1-1,0 0 1,0-1-1,16-14 1,35-40 261,-41 40-300,26-25 40,94-102-36,-135 143-150,-1-1-1,0 1 1,0-1 0,-1 0-1,1 0 1,3-11 0,-6 16-12,-1-1 0,0 1 1,1 0-1,-1 0 0,0-1 0,0 1 1,0 0-1,0 0 0,0-1 0,0 1 1,0 0-1,-1 0 0,1 0 1,0-1-1,-1 1 0,1 0 0,-2-2 1,1 2-10,0 0 0,0-1 0,0 1 0,0 0 0,-1 0 0,1 1 0,0-1 0,-1 0 0,1 0 0,0 1 0,-1-1 0,1 0 0,-1 1 0,0 0 0,1-1 0,-1 1 0,-2 0 0,-22-2-423,16 3 166,10 0 159,5 2 23,-1-2 87,0 1 1,0 0-1,0 0 1,0 0-1,-1 0 1,1 0-1,-1 1 0,1 0 1,-1 0-1,0 0 1,0 0-1,3 5 1,-1 0-33,0 0 1,-1 0-1,0 1 0,5 15 1,12 60 74,-15-59-18,0-1 0,11 29-1,-14-47 18,-1-1-1,1 0 0,0 0 0,0 0 1,1-1-1,0 1 0,-1-1 1,1 0-1,1 0 0,-1 0 0,1 0 1,6 4-1,-8-7 11,-1 1 0,1-1 1,0 0-1,0 1 0,0-1 0,0 0 1,0-1-1,0 1 0,0-1 0,0 1 1,0-1-1,0 0 0,1 0 0,-1 0 0,0 0 1,0-1-1,0 0 0,0 1 0,0-1 1,0 0-1,0 0 0,0 0 0,0-1 1,2-1-1,4-3 46,-1 0 0,0-1 0,-1 0 0,1 0 1,-2 0-1,1-1 0,9-15 0,2-6 113,13-31-1,2-5-15,-19 42-116,10-26 0,-21 41-214,0 0-1,0 0 1,-1-1-1,0 1 1,-1-1 0,1 1-1,-1-10 1,-1 17-40,1 2 97,7 6 70,0 1 1,-1-1 0,0 1-1,-1 0 1,1 1 0,-2 0 0,1 0-1,-1 0 1,-1 0 0,6 17 0,-4-8-13,-2-1 1,0 1 0,-1 0-1,-1 0 1,-1 27 0,-1-23 49,-1-6 58,2 0 0,-1 0 0,2 0 0,4 25 0,-5-37-58,1 0-1,-1-1 1,0 1-1,1 0 1,0-1-1,-1 1 1,1-1 0,1 0-1,-1 0 1,0 0-1,1 0 1,0 0-1,0 0 1,-1-1-1,2 1 1,-1-1 0,0 0-1,0 0 1,1 0-1,-1 0 1,1 0-1,-1-1 1,1 0-1,4 1 1,3 0 74,-1-1-1,0 0 1,1 0 0,-1-1-1,1-1 1,-1 0-1,0 0 1,18-5 0,-8 0-38,0-1-1,0 0 1,24-14 0,-26 11-17,-1-1 0,-1 0 0,0-2 0,0 0 0,14-15 0,63-80 11,-92 108-46,0-2-7,7-8 64,0 1-1,-1-2 0,8-14 0,-13 23-62,-1-1 0,0 1 0,0-1 0,0 1 0,0-1 1,-1 1-1,1-1 0,0 1 0,-1-1 0,0 0 0,0 0 0,0 1 0,0-1 0,0 0 1,0 1-1,-1-1 0,1 0 0,-1 1 0,0-1 0,0 1 0,0-1 0,-2-3 1,3 5 0,-1 0 1,0 0 0,0 1 0,1-1-1,-1 0 1,0 0 0,0 0 0,0 1-1,0-1 1,0 0 0,0 1 0,0-1-1,0 1 1,0-1 0,0 1 0,0 0 0,0-1-1,0 1 1,-2 0 0,1 0-9,-1 0 0,1 0 0,0 0-1,-1 1 1,1-1 0,0 1 0,0-1 0,0 1 0,-4 1 0,1 1-35,0 0-1,-1 0 1,1 1 0,1 0-1,-1-1 1,-8 10 0,5-4-8,1 0 1,0 1 0,0 0 0,1 1 0,1 0 0,-1-1 0,-5 20 0,9-23 69,0 0-1,0 0 1,1 1-1,0-1 0,1 0 1,0 0-1,0 1 1,0-1-1,1 0 1,0 1-1,0-1 1,1 0-1,4 13 1,-5-18 6,0 1 1,0-1 0,0 0 0,0 0 0,0 1 0,1-1 0,-1 0 0,1 0-1,-1 0 1,1 0 0,0-1 0,0 1 0,0 0 0,0-1 0,0 1 0,0-1-1,0 0 1,0 0 0,1 0 0,-1 0 0,1 0 0,-1 0 0,0 0 0,1-1-1,-1 0 1,1 1 0,-1-1 0,1 0 0,0 0 0,-1 0 0,1 0 0,-1-1-1,1 1 1,-1-1 0,0 1 0,1-1 0,4-2 0,24-15 103,47-34 0,-48 30-124,46-25 0,-72 45-11,9-5-7,-1 1-1,1 0 1,0 1 0,0 0 0,1 1-1,19-4 1,-32 8 14,1 0 1,-1 0-1,0 0 0,1 0 1,-1 0-1,1 0 0,-1 0 0,0 0 1,1 0-1,-1 1 0,0-1 0,0 1 1,1-1-1,-1 1 0,0-1 1,0 1-1,0 0 0,1 0 0,-1-1 1,0 1-1,0 0 0,1 2 0,-1-2-6,0 1 0,0 0-1,0 0 1,0 0 0,-1 0-1,1 0 1,0 0-1,-1 1 1,0-1 0,1 0-1,-1 0 1,0 4-1,-1 5-9,0 1-1,-1-1 0,-1 0 0,-3 12 0,5-21 27,-34 100 238,34-99-185,0 0 0,0 0 1,0 0-1,0 0 0,0 7 1,15-19 359,37-33-198,-23 17-159,46-29 1,-71 52-100,-1 0 0,2 1 0,-1-1 0,0 1 0,0-1 0,0 1 0,1 0 0,-1 1 0,6-2 0,-7 2 21,-1 0-1,1 0 1,0 0-1,0 1 1,-1-1 0,1 0-1,0 1 1,-1 0-1,1-1 1,0 1 0,-1 0-1,1 0 1,-1-1 0,1 1-1,-1 0 1,0 1-1,1-1 1,-1 0 0,0 0-1,0 1 1,2 1-1,2 5-20,0 1-1,0 0 1,0 1-1,4 15 1,-4-14 78,-1 1 0,12 18 0,-15-28-34,-1-1-1,1 0 0,0 0 0,0 0 0,0 0 1,0 0-1,0 0 0,0 0 0,0 0 0,0 0 0,0-1 1,0 1-1,0 0 0,1-1 0,-1 1 0,0-1 0,1 1 1,-1-1-1,0 0 0,1 1 0,-1-1 0,0 0 1,1 0-1,-1 0 0,0 0 0,1 0 0,-1 0 0,0-1 1,1 1-1,-1 0 0,3-1 0,-1-1 44,1 0 0,0 0-1,-1 0 1,1 0 0,-1-1-1,0 1 1,0-1 0,0 0-1,4-4 1,77-106 386,3-3-289,-57 82-111,90-108 97,-99 113-149,0-1 0,-2-1 0,16-35 0,-19 32-31,-6 15-20,-1 0 0,-1-1 1,7-26-1,-19 56-40,0 0 0,-6 12 1,-8 14-35,-48 151-280,57-152 470,1 0 1,2 1-1,-2 53 0,7-43-69,2 0-1,2-1 0,15 79 1,-16-117-433,2 10-2004</inkml:trace>
</inkml:ink>
</file>

<file path=ppt/ink/ink4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3:40.10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 12 5984,'-3'-11'2208,"16"14"-1728,5-3-128,-1 5 608,11-2-608,12 1 544,18 1-480,15 3 128,7-1-320,1 1 64,-12 0-160,-8 0 768,-1-4-480,3-4-5056,3 0 2528</inkml:trace>
</inkml:ink>
</file>

<file path=ppt/ink/ink4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3:41.79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413 57 4064,'-3'-1'184,"0"0"0,0 0 1,0 1-1,0-1 0,0 1 0,0 0 1,0 0-1,0 0 0,0 0 0,0 0 1,0 1-1,-4 1 0,-4-1 626,5 1-653,0 0 0,-1 0 0,1 0 0,0 0 0,0 1 0,1 0 0,-1 1 0,0-1 0,1 1 0,-7 6 0,3-2-75,1 0 0,0 0 0,1 1 0,0 0 0,-7 12 0,9-13-13,1 0 0,0 0 0,0 0 0,1 1 0,0-1 0,0 1 0,1 0 0,0 0-1,1 0 1,0 0 0,0 0 0,1 0 0,0 0 0,2 11 0,-2-18-31,0-1-1,0 0 0,1 1 1,-1-1-1,1 0 0,-1 1 0,1-1 1,0 0-1,-1 0 0,1 0 1,0 1-1,0-1 0,-1 0 1,1 0-1,0 0 0,2 1 0,-2-2 16,-1 1 0,1-1 0,0 0 0,0 1 0,0-1 0,0 0 0,0 0 0,0 1 0,0-1-1,0 0 1,0 0 0,0 0 0,0 0 0,0 0 0,0-1 0,0 1 0,1 0 0,1-2 51,1 1 1,-1-1-1,0 1 1,0-1-1,0 0 1,0 0-1,-1 0 1,1-1-1,0 1 1,3-5-1,6-8 244,-1 0 0,-1-1-1,13-27 1,-19 35-314,-1 1-1,0-1 1,0 0-1,-1 0 1,0 0-1,-1 0 1,0 0 0,0-1-1,0 1 1,-2-13-1,1 18-124,-1 0 0,1 0-1,-1 1 1,0-1 0,0 0-1,0 0 1,0 1 0,-3-6-1,4 8 61,0 0 0,-1-1 0,1 1 0,0 0-1,0-1 1,-1 1 0,1 0 0,0 0 0,-1-1-1,1 1 1,0 0 0,0 0 0,-1 0 0,1 0-1,0 0 1,-1-1 0,1 1 0,-1 0 0,1 0-1,0 0 1,-1 0 0,1 0 0,0 0 0,-1 0 0,1 0-1,0 0 1,-1 0 0,0 1-6,0-1-1,0 1 1,0 0-1,0-1 1,0 1 0,1 0-1,-1 0 1,0-1 0,0 1-1,1 0 1,-1 0-1,1 0 1,-1 0 0,0 1-1,-8 18-95,2 0 0,0 0 0,1 1 0,1 0 0,-4 31 1,7-43 113,-1 14 0,-48 225 192,41-211 68,-2-1 0,-1 0 1,-2-1-1,-34 57 0,43-82-88,0 0 1,-1-1-1,0 0 0,0 0 0,-1-1 1,-1 1-1,1-2 0,-1 1 0,-1-1 0,-11 7 1,20-14-106,1 1 0,-1-1-1,1 0 1,-1 1 0,0-1 0,1 0 0,-1 1 0,0-1 0,1 0 0,-1 0 0,0 1 0,0-1 0,1 0 0,-1 0 0,0 0 0,1 0 0,-1 0 0,0 0 0,0 0 0,1 0 0,-1 0 0,0-1 0,1 1 0,-1 0 0,-1-1 0,3 0-29,-1 1 0,0-1 0,1 0 0,-1 0 0,0 0 0,1 1 0,-1-1 0,1 0 0,-1 1 0,1-1 0,0 0 0,-1 1 0,1-1 1,0 1-1,-1-1 0,1 1 0,0-1 0,0 1 0,-1-1 0,1 1 0,0 0 0,1-1 0,46-26-238,80-60 1,128-91-56,-112 80 62,-105 71 146,22-15-21,65-57 0,-124 97 75,0 1-1,0-1 1,0 0-1,-1 0 1,1 0 0,0 0-1,-1 0 1,1 0-1,-1-1 1,0 1-1,1-1 1,-1 1-1,0 0 1,0-5 0,-10 12-362,3 1 358,-1 0 0,1 1 0,1-1 0,-1 1 0,1 1 0,0-1 0,1 1 0,-1-1 0,2 1 0,-1 1 0,1-1 0,0 0 0,1 1 0,0-1 0,0 1 0,1 0 0,0 0 0,1 0 0,0 9 0,0-16 44,0 0-1,0 1 1,1-1-1,-1 0 1,0 0-1,1 0 0,0 0 1,-1 1-1,1-1 1,0 0-1,0 0 1,0 0-1,0-1 1,0 1-1,1 0 1,-1 0-1,1 0 1,-1-1-1,1 1 0,0-1 1,-1 1-1,1-1 1,0 0-1,0 0 1,0 0-1,0 0 1,0 0-1,0 0 1,0 0-1,0-1 0,0 1 1,1-1-1,-1 1 1,0-1-1,0 0 1,0 0-1,1 0 1,-1 0-1,0-1 1,0 1-1,0 0 1,1-1-1,-1 1 0,0-1 1,0 0-1,3-1 1,2-2 15,0 0 1,-1 0-1,1-1 1,-1 0-1,0 0 1,0 0-1,-1-1 1,1 0 0,-1 0-1,6-10 1,-2 3 81,-1-1 0,-1 0 0,0 0 0,5-20 0,-9 27-72,-1-1 1,0-1-1,-1 1 0,0 0 1,0 0-1,-2-16 0,1 19-84,0 0 0,-1 0 0,0 0-1,0 1 1,-1-1 0,1 0 0,-1 1-1,0-1 1,0 1 0,0 0 0,-1 0-1,0 0 1,-3-4 0,5 6-3,0 1 1,-1 0-1,1 0 0,-1 0 1,1 0-1,-1 0 1,0 0-1,1 1 0,-1-1 1,0 0-1,0 1 0,1-1 1,-1 1-1,0 0 1,0 0-1,0-1 0,1 1 1,-1 0-1,0 1 1,0-1-1,0 0 0,1 0 1,-4 2-1,4-2 13,0 0 0,-1 1 0,1-1 0,0 1 0,0-1 0,0 1 0,0 0 1,-1 0-1,1-1 0,0 1 0,0 0 0,0 0 0,1 0 0,-1 0 0,0 0 0,0 0 0,0 0 0,1 0 0,-1 0 0,1 1 0,-1-1 0,1 0 0,-1 0 0,1 1 0,-1-1 0,1 0 0,0 1 0,0-1 0,0 0 0,0 0 0,0 3 1,1-1 27,-1 0 0,1-1 0,0 1 1,0 0-1,0-1 0,0 1 1,0-1-1,1 0 0,-1 1 1,1-1-1,-1 0 0,1 0 1,0 0-1,0 0 0,0 0 0,0 0 1,0-1-1,1 1 0,-1-1 1,0 1-1,1-1 0,-1 0 1,1 0-1,4 2 0,3-1 33,-1 0 0,0 0 0,1-1-1,-1 0 1,19-1 0,19-5 101,-1-1 1,0-3-1,74-23 0,-119 32-140,92-33 101,-84 29-56,0 0 0,0-1 0,-1 0-1,1 0 1,-1-1 0,-1 0 0,14-13-1,-19 16-61,-1 1-1,1-1 0,0 0 0,-1 1 1,0-1-1,1 0 0,-1 0 0,0 0 0,-1 0 1,1 0-1,0 0 0,-1 0 0,0 0 1,1 0-1,-1-1 0,-1 1 0,1 0 0,0 0 1,-1 0-1,1 0 0,-1 0 0,0 0 1,0 0-1,0 0 0,-1 0 0,1 1 1,-1-1-1,1 0 0,-1 1 0,0-1 0,0 1 1,0 0-1,0-1 0,-1 1 0,1 0 1,-1 0-1,1 1 0,-1-1 0,1 0 0,-1 1 1,0 0-1,0 0 0,0-1 0,0 2 1,0-1-1,0 0 0,-4 0 0,0 1-9,0 0 0,0 1 0,1 0 0,-1 0 1,0 1-1,1-1 0,-1 1 0,1 1 0,0-1 0,0 1 0,0 1 0,-11 6 0,11-5-21,-1-1-1,2 1 1,-1 0-1,1 0 1,-1 1-1,2 0 1,-1 0-1,0 0 1,1 0-1,1 1 1,-5 9 0,7-13 52,0 0 1,0 0 0,1 1 0,-1-1-1,1 0 1,0 0 0,0 0 0,0 1-1,1-1 1,-1 0 0,1 0 0,0 0 0,-1 0-1,1 0 1,1 0 0,-1 0 0,0 0-1,1 0 1,0 0 0,-1-1 0,1 1 0,0 0-1,3 2 1,4 4 28,0 0 0,1 0 1,0-1-1,14 9 0,-18-13 8,0 0 0,0-1 0,0 1 0,0-2 0,1 1 0,-1-1 0,1 0 0,0 0 0,-1-1 0,1 0 0,0 0 1,0 0-1,12-1 0,-10-2 74,0 1 0,0-1 0,0 0 0,-1-1 0,1 0 1,-1-1-1,0 0 0,0 0 0,0 0 0,10-8 0,3-5-88,0 0 0,-1-1-1,-1-2 1,-1 0-1,17-23 1,-34 41-46,2-2-39,0-1-1,0 1 1,1 0-1,0 0 1,-1 0-1,1 1 1,1-1 0,-1 1-1,7-4 1,-10 7 51,-1 0 0,0-1 1,0 1-1,1 0 0,-1 0 1,0 0-1,1 0 0,-1 0 1,0 0-1,0 0 0,1 0 1,-1 0-1,0 0 0,1 0 1,-1 0-1,0 0 0,1 0 1,-1 0-1,0 0 0,1 0 1,-1 0-1,0 0 0,1 0 1,-1 0-1,0 0 0,0 1 1,1-1-1,-1 0 0,0 0 0,0 0 1,1 1-1,-1-1 0,0 0 1,3 14-157,-7 16-123,-69 190 351,61-184 76,8-27-66,1 0-1,-1 1 1,-1-1 0,-6 10-1,11-18-61,-1-1-1,1 1 1,-1 0-1,0 0 1,1-1-1,-1 1 1,1 0-1,-1-1 1,0 1-1,0-1 1,1 1-1,-1-1 1,0 1-1,0-1 1,0 1-1,1-1 0,-1 0 1,0 1-1,0-1 1,0 0-1,-1 0 1,1 0 5,0 0 0,1 0 0,-1-1 1,0 1-1,0 0 0,1-1 0,-1 1 1,0 0-1,1-1 0,-1 1 0,0-1 0,1 1 1,-1-1-1,1 0 0,-1 1 0,1-1 0,-1 0 1,0-1-1,-1-2 64,-1 0 0,2-1 0,-1 1 0,0-1 0,1 0 0,-1-7 0,0 3-35,2 0-1,-1 0 1,1 0 0,0 0-1,1 0 1,0 0 0,4-14-1,-4 20-57,0 0 0,0 0-1,1-1 1,-1 1 0,1 0-1,-1 0 1,1 0 0,0 1-1,0-1 1,0 0 0,1 1-1,-1-1 1,0 1 0,1 0-1,0 0 1,0 0 0,-1 0-1,1 0 1,0 1 0,1-1-1,-1 1 1,0 0 0,4-2-1,4 1-5,0 1-1,1 0 0,-1 0 0,19 2 0,48 8-186,-55-5 186,276 55-3694,-235-43-1137</inkml:trace>
</inkml:ink>
</file>

<file path=ppt/ink/ink4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3:44.89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1233 5056,'5'-4'2509,"-1"1"-2251,0 0 1,0 0 0,-1 0 0,6-6-1,9-15 257,2 2 0,0 0 0,2 1 0,0 2 0,42-29 0,135-71 670,-123 76-809,-1 0-254,84-47 129,-151 86-243,-3 0-3,1 1 0,0 0 0,0 0 0,0 1 1,0-1-1,1 1 0,-1 0 0,1 1 0,-1 0 0,1 0 0,8 0 1,-14 1-5,0 0 0,0 0 1,0 0-1,-1 0 0,1 1 1,0-1-1,0 0 0,0 0 1,0 1-1,0-1 0,0 1 1,-1-1-1,1 0 0,0 1 1,0 0-1,-1-1 0,1 1 1,0-1-1,-1 1 0,1 0 1,0-1-1,-1 1 1,1 0-1,-1 0 0,1 0 1,-1-1-1,0 1 0,1 0 1,-1 0-1,0 0 0,1 0 1,-1 0-1,0 0 0,0 0 1,0 0-1,0-1 0,0 1 1,0 0-1,0 0 0,0 0 1,0 0-1,-1 0 0,1 0 1,-1 1-1,-1 6 26,-1 0 0,0-1-1,-1 1 1,-5 7 0,6-8 3,-78 132 594,38-67-96,39-66-254,5-8 186,7-15-5,-2 6-410,2 0 1,-1 0 0,2 1-1,-1 0 1,1 0 0,1 1-1,0 0 1,13-8-1,13-7-83,0 2 0,2 2 0,0 1 0,1 2-1,68-20 1,-96 34-21,-1 1 0,1 0-1,-1 1 1,1 0 0,20 2-1,-28-1 33,0 0 0,-1 1 0,1-1 0,0 1 0,-1 0-1,1 0 1,-1 0 0,1 0 0,-1 0 0,1 1 0,-1-1-1,3 3 1,-4-3 21,1 1-1,-1-1 1,0 1 0,0-1-1,0 1 1,0-1 0,-1 1-1,1 0 1,0 0 0,-1-1-1,1 1 1,-1 0-1,1 0 1,-1 0 0,0 0-1,0-1 1,0 1 0,0 0-1,0 0 1,-1 2 0,-1 11 38,-2-1 0,0 1 0,-11 26 0,8-25-55,1 1 0,-4 20-1,8-29 42,1 0-1,0-1 1,1 1-1,-1 0 1,1 0-1,1 0 1,0 0-1,0 0 1,3 10-1,-3-14 12,0-1 1,1 1-1,-1-1 0,1 0 0,0 0 0,0 0 0,0 0 0,0 0 1,1 0-1,-1 0 0,1-1 0,0 1 0,0-1 0,0 0 0,0 1 0,0-1 1,0-1-1,0 1 0,1 0 0,-1-1 0,7 2 0,-5-2-9,1 0-1,-1-1 1,1 1 0,-1-1-1,0 0 1,1-1 0,-1 1-1,1-1 1,-1 0-1,0 0 1,0-1 0,0 0-1,1 0 1,-2 0 0,10-5-1,4-4 30,0-1 0,26-23 1,-32 25-21,46-36 67,65-58 288,-116 97-355,-1 1 1,0-1 0,0-1 0,-1 1-1,0-1 1,0 0 0,-1 0-1,0 0 1,4-13 0,-7 17-46,0 0 1,0 0 0,0 0 0,0 1-1,-1-1 1,0 0 0,1 0 0,-1 0-1,-1 0 1,1 0 0,-1 0 0,1 0-1,-1 0 1,0 0 0,-1 0 0,1 1-1,-1-1 1,1 0 0,-1 1-1,0-1 1,0 1 0,-1 0 0,-4-5-1,6 6-8,-1 1-1,1-1 1,-1 1 0,0 0-1,0-1 1,1 1-1,-1 0 1,0 0-1,0 0 1,0 1-1,0-1 1,-1 0-1,1 1 1,0-1-1,0 1 1,0 0-1,-4 0 1,2 0-5,1 1 0,-1-1 0,1 1 0,-1 0 0,1 0 0,-1 1 0,1-1 0,0 1-1,-6 3 1,0 1-25,1 1-1,1-1 0,-1 2 0,1-1 0,0 1 1,-10 14-1,13-16 23,0 1 1,0 0-1,0 0 1,1 0-1,0 1 0,1-1 1,-1 1-1,2 0 1,-2 8-1,2-13 43,1 1 0,0-1-1,0 0 1,0 0 0,1 1-1,-1-1 1,1 0 0,0 0 0,0 0-1,0 0 1,0 0 0,0 0-1,1 0 1,-1 0 0,1 0-1,0 0 1,0-1 0,0 1 0,0-1-1,0 1 1,1-1 0,-1 0-1,1 0 1,4 3 0,1-1 20,0 0 0,0 0 0,1-1 0,-1 0 0,1-1 1,-1 0-1,1 0 0,0-1 0,14 0 0,11 0 98,39-6 0,-52 3-80,24-3 72,0-3-1,-1-1 0,68-23 0,121-60-51,-233 92-69,15-7-25,8-2 39,32-19 0,-50 25 1,0 0 0,0 0-1,0-1 1,-1 0 0,1 0 0,-1 0 0,0 0 0,0 0 0,-1-1-1,1 0 1,3-8 0,-6 11-9,0 1-1,0-1 1,-1 0-1,1 1 1,0-1 0,-1 0-1,0 1 1,1-1-1,-1 0 1,0 0-1,0 1 1,0-1-1,0 0 1,0 0 0,-1 1-1,1-1 1,-1-2-1,0 2-11,0 1 0,1 0-1,-1 0 1,0 0-1,0 0 1,0 0 0,0 0-1,0 0 1,0 0 0,0 0-1,0 0 1,0 1-1,-1-1 1,1 1 0,0-1-1,0 0 1,-3 0-1,-1 0-28,1 0 0,-1 1 0,0-1 0,0 1 0,0 0 0,0 0 0,0 1 0,0-1 0,0 1 0,-7 2 0,-2 2-4,2 1-1,-1 0 1,1 0 0,0 1-1,-12 9 1,-52 46-218,64-51 238,-1 0 7,0 1 1,-21 27-1,30-35 13,1 1 0,0 0 0,0 0 0,0 0 0,1 0 0,-1 1 0,1-1 1,1 1-1,-1-1 0,1 1 0,0 0 0,-1 9 0,2-15 8,0 1 0,0-1 0,0 1 0,0 0 0,0-1 0,0 1 0,0-1 0,0 1 0,0-1 0,0 1 0,0-1 0,0 1 0,1-1 0,-1 1 0,0-1 0,0 1 0,1-1-1,-1 1 1,0-1 0,0 1 0,1-1 0,-1 1 0,1-1 0,-1 0 0,0 1 0,1-1 0,-1 0 0,1 1 0,-1-1 0,1 0 0,0 1 0,0-1 13,0 0 0,0 0 0,1 0 0,-1-1-1,0 1 1,0 0 0,0 0 0,1-1 0,-1 1 0,0-1 0,0 1-1,0-1 1,2 0 0,2-3 67,1 0 1,-1 0-1,1 0 0,4-6 1,58-73 268,-38 43-482,-26 36 30,-1-1-1,1 1 1,0 0 0,1 0-1,-1 1 1,7-5-1,-9 25-422,-3 0 411,-1-1 0,-6 32-1,0-7 90,-2 19-2,-33 194 77,-19-2-76,58-241 43,-6 23 38,-2 0 0,-19 40 0,26-66-28,1 1 1,-1-1-1,-1 0 0,1-1 1,-1 1-1,-1-1 1,1 0-1,-1-1 0,-1 1 1,1-1-1,-1-1 1,0 0-1,-12 7 0,17-11 11,-1 0-1,0 1 0,1-1 0,-1 0 0,0-1 0,0 1 0,0-1 0,0 1 0,0-1 0,1 0 0,-1-1 0,0 1 0,0-1 0,-5-1 0,3 0 0,1 0-1,-1 0 1,0-1-1,1 0 1,-1 0-1,1-1 1,0 0-1,-6-5 1,1 0 6,1-1 1,0 0-1,1 0 1,0-1-1,1 0 1,0-1-1,-10-22 0,15 28-71,-1 0-1,1 0 0,0-1 0,1 1 1,0 0-1,0-1 0,0 1 0,1-1 0,0 0 1,0 1-1,0-1 0,1 1 0,0-1 0,0 1 1,1-1-1,0 1 0,0 0 0,0 0 1,1 0-1,0 0 0,0 0 0,1 1 0,-1-1 1,1 1-1,0 0 0,1 0 0,-1 0 1,11-8-1,23-13-147,60-31 0,-24 16 125,-31 17-37,1 2 0,62-21-1,95-21 56,-111 37-45,-65 19 122,0-1-1,41-21 1,-53 22-5,0 0 0,0-1 0,0 0 1,-2-1-1,1 0 0,10-13 0,-10 8 29,-1-1 0,0 0 0,-1 0-1,8-20 1,-10 22-7,-6 11-72,0-1 0,0 1 1,-1 0-1,1-1 0,-1 1 0,0-1 0,0 1 0,0-1 0,0 0 0,0-4 0,1-5 56,0 1-132,-3 11 68,1 1 0,-1 0 0,1 0 0,0 0 0,-1-1 0,1 1 0,0 0 0,-1 0 0,1 0 0,-1 0 0,1 0 0,-1 0 0,1 0 0,0 0 0,-1 0 0,1 0 0,-1 0 0,1 0 0,0 0 0,-1 1 0,1-1 0,-1 0 0,1 0 0,0 0 0,-1 0 0,1 1 0,0-1 0,-1 0 0,1 0 0,0 1 0,-1-1 0,1 0 0,0 1 0,-5 2-61,0 0 0,1 1 0,0 0 0,-1 0 0,1 0 0,1 0 0,-5 6 1,-22 37 34,17-26 73,0 2-41,1 2 0,1-1-1,-9 35 1,16-51 48,2 1 1,-1 0-1,1 0 0,0 0 0,1 0 0,0 0 1,1 0-1,0 0 0,1 13 0,-1-21-15,0 0 0,1 0 0,-1 0 0,0-1 0,0 1 0,1 0 1,-1 0-1,0 0 0,1 0 0,-1 0 0,1 0 0,-1-1 0,1 1 0,-1 0 0,1 0 0,0-1 0,-1 1 0,1 0 0,0-1 0,1 2 0,-1-2-4,0 0 0,0 0-1,-1 1 1,1-1 0,0 0 0,0 0-1,0 0 1,0 0 0,0-1-1,0 1 1,-1 0 0,1 0-1,0 0 1,0-1 0,0 1 0,-1-1-1,1 1 1,1-1 0,3-3 57,1 0 0,-1 0 0,0 0 0,7-10 0,9-12 31,22-37-1,-5 7-83,-11 13-12,-20 31-169,-1 1 0,14-17 0,-18 28-281,-3 6 240,-6 12 144,4-9-29,-1 9 76,-4 27 0,3-17 14,3-17-25,1 0 0,0-1-1,0 18 1,1-24 20,1 0 1,-1-1-1,1 1 0,-1-1 1,1 1-1,0-1 0,1 1 1,-1-1-1,1 0 0,-1 0 1,1 1-1,0-1 0,0 0 0,4 4 1,-4-6 3,-1 1 0,1-1 1,0 0-1,-1 0 0,1 0 0,0 0 1,0 0-1,0 0 0,0-1 0,0 1 1,0-1-1,0 1 0,0-1 0,0 0 1,0 1-1,0-1 0,0 0 1,0-1-1,0 1 0,0 0 0,3-1 1,5-2 66,-1 0 0,0 0 1,13-7-1,-21 9-58,101-51 211,126-87-1,-206 123-201,-1-1 1,-1 0-1,-1-2 0,0 0 1,-2-2-1,22-30 0,73-140 132,-70 115-145,0 2 8,-6 13-13,29-69 0,-63 124-12,9-18-43,-1-1-1,-1 0 1,-2 0-1,7-37 1,-13 61 25,-1 0 0,0 0 1,0-1-1,1 1 0,-1 0 0,0 0 1,0-1-1,0 1 0,0 0 0,0 0 1,-1 0-1,1-1 0,0 1 0,-1 0 1,1 0-1,0 0 0,-1-1 0,1 1 1,-1 0-1,0 0 0,1 0 0,-1 0 1,-1-1-1,0 2-7,1-1 1,0 1 0,-1 0-1,1 0 1,-1 0-1,1 0 1,0 1-1,-1-1 1,1 0-1,0 0 1,-1 1-1,1-1 1,0 1-1,-1-1 1,1 1 0,0 0-1,0-1 1,0 1-1,-1 0 1,1 0-1,-1 1 1,-9 6-32,-1 1 0,2 0 0,-1 0 1,1 1-1,1 1 0,0 0 0,0 0 1,1 1-1,1 0 0,-1 0 0,-7 22 0,-54 154-75,13 13 136,47-168 37,-23 110-55,29-124 57,1-1 1,1 1-1,1 0 1,0-1-1,6 33 1,-6-47 18,1 0 1,0 0 0,1 0-1,-1 0 1,0 0 0,5 6-1,-6-9-40,1 0 1,0 0-1,-1 0 0,1-1 0,0 1 0,0 0 0,-1 0 1,1-1-1,0 1 0,0 0 0,0-1 0,0 1 0,0-1 1,0 1-1,0-1 0,0 0 0,0 1 0,0-1 0,1 0 1,-1 0-1,0 0 0,0 1 0,0-1 0,0 0 0,0-1 1,0 1-1,0 0 0,3-1 0,7-3 68,1-1-1,-1 0 1,0 0 0,20-15-1,-6 4-40,181-101-38,-201 115-71,-1 0 1,1 0-1,-1 0 0,1 1 0,0-1 0,7 0 0,-12 2 45,1 0 0,-1 0 0,0 0 1,0 0-1,1 0 0,-1 0 0,0 0 0,1 0 1,-1 0-1,0 0 0,0 0 0,1 0 0,-1 0 1,0 0-1,0 0 0,1 0 0,-1 0 1,0 0-1,1 0 0,-1 0 0,0 1 0,0-1 1,1 0-1,-1 0 0,0 0 0,0 0 0,0 1 1,1-1-1,-1 0 0,0 0 0,0 1 0,0-1 1,0 0-1,1 0 0,-1 1 0,0-1 1,0 0-1,0 0 0,0 1 0,-4 14-339,-13 13 366,3-9 80,-2 1-75,2 1 0,-22 41-1,27-44 18,1-2 184,1 1 0,-9 30-1,16-47-191,0 0-1,1 0 1,-1 0 0,0 0-1,1 0 1,-1 0 0,0 0-1,1 0 1,-1 0 0,0 0-1,1 0 1,-1 0-1,1 0 1,-1 0 0,0 0-1,1 0 1,-1 0 0,0-1-1,0 1 1,1 0 0,-1 0-1,0 0 1,1-1 0,-1 1-1,0 0 1,0 0-1,1-1 1,-1 1 0,111-94 551,-95 81-573,62-45 45,-68 51-160,1 1-1,-1 0 0,1 0 1,1 1-1,18-5 1,-30 10 94,0 1 0,1-1 0,-1 1 1,0-1-1,0 1 0,0-1 0,1 1 1,-1-1-1,0 1 0,0-1 0,0 1 1,0-1-1,0 1 0,0-1 0,0 1 1,0 0-1,0-1 0,0 1 0,0 0 1,0 0-18,-1 11 14,-1 0-1,0 1 1,-1-1-1,0 0 0,-1 0 1,-7 15-1,-7 27 157,9-14-97,9-40-29,0 0 0,0 0 0,0 0 0,0 1 0,0-1 0,0 0 1,0 0-1,0 0 0,0 1 0,0-1 0,0 0 0,0 0 0,0 0 0,0 1 1,0-1-1,0 0 0,0 0 0,0 0 0,0 1 0,0-1 0,0 0 0,0 0 1,0 0-1,0 1 0,1-1 0,-1 0 0,0 0 0,0 0 0,0 0 0,0 1 0,0-1 1,1 0-1,-1 0 0,0 0 0,0 0 0,0 0 0,1 0 0,-1 0 0,0 0 1,0 0-1,0 1 0,1-1 0,-1 0 0,0 0 0,0 0 0,0 0 0,1 0 1,-1 0-1,0 0 0,0 0 0,0 0 0,1 0 0,-1-1 0,0 1 0,0 0 1,0 0-1,1 0 0,-1 0 0,0 0 0,0 0 0,0 0 0,0 0 0,1-1 0,-1 1 1,0 0-1,0 0 0,16-12 216,-13 10-187,14-13 24,0-2-1,17-21 0,-8 9-53,1-3 5,-18 21-54,0 0 0,0 1 0,1 0-1,1 0 1,22-15 0,-33 24 26,1 1 0,0 0 0,-1-1-1,1 1 1,0 0 0,-1-1 0,1 1 0,0 0 0,0 0 0,-1 0 0,1-1 0,0 1 0,0 0 0,-1 0 0,1 0 0,0 0-1,0 0 1,-1 1 0,1-1 0,0 0 0,0 0 0,-1 0 0,1 1 0,0-1 0,-1 0 0,1 1 0,0-1 0,-1 1 0,1-1 0,0 0-1,-1 1 1,1-1 0,-1 1 0,1 0 0,-1-1 0,1 1 0,-1-1 0,0 1 0,1 0 0,0 0 0,1 5-10,1 0 1,-1 0-1,0 0 1,1 8 0,3 7 12,-5-19 25,0 0 0,1 0 0,-1 0 0,0-1 0,1 1-1,-1 0 1,1-1 0,-1 1 0,1-1 0,0 0 0,0 1 0,0-1 0,0 0 0,-1 0 0,2 0 0,-1 0 0,0 0 0,0-1 0,0 1 0,0-1 0,0 1 0,0-1 0,1 0 0,-1 0 0,3 0 0,6-1 51,-1 0 0,1 0 0,20-6 0,-22 4-12,14-2 28,21-5 62,83-32-1,-115 37-133,0-1 0,-1 0 0,1 0 0,-2-1 0,1-1 0,-1 0 0,0 0 0,0-1 0,-1 0 0,-1-1 0,13-16 0,-17 18-198,-6 7-60,-7 9-158,6-4 421,1 0-1,-1 0 1,1 0 0,0 0 0,0 0 0,1 1 0,-1-1 0,1 0 0,0 1-1,0-1 1,1 1 0,-1-1 0,1 1 0,0 0 0,0-1 0,0 1 0,1-1-1,0 1 1,0-1 0,0 1 0,0-1 0,1 0 0,-1 1 0,1-1 0,0 0-1,1 0 1,-1 0 0,6 7 0,-1-2 48,0 0 0,1 0-1,0-1 1,1 0 0,0-1 0,0 0 0,0 0-1,1 0 1,0-2 0,0 1 0,0-1 0,1 0-1,0-1 1,0-1 0,0 0 0,0 0 0,1-1-1,-1 0 1,16 0 0,52-4-1771,-69 1 388,1 0 0,-1-1 0,0 0 0,0-1 0,14-6 0,-11 1-1638</inkml:trace>
</inkml:ink>
</file>

<file path=ppt/ink/ink4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3:45.25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42 60 8800,'-37'-48'3264,"32"40"-2528,10 5-224,9 3-832,17 3 64,32-3 736,45 5-256,9 3 384,9-1-352,22-2-64,18 3-128,-13-4 288,-14-1-160,-7 5-5024,-3-8 2624,-11-8-2528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1:38.378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91 12 5632,'-31'-12'2560,"10"17"-2208,8-5-416,8 3-32,-8 1 32,9 4 64,0-8-160,4 5 96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6:23.76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33 740 6048,'0'0'213,"-1"1"0,0-1 1,1 1-1,-1-1 0,1 1 1,-1-1-1,1 1 0,-1-1 1,1 1-1,-1 0 0,1-1 1,0 1-1,-1 0 0,1 0 1,0-1-1,-1 1 0,1 0 1,0-1-1,0 1 0,0 0 1,0 1-1,-6 28 2093,2-12-1812,-1 6 828,-4 38 0,9-50-972,-1-1 1,1 0-1,1 0 0,0 0 1,5 21-1,7-2 580,-12-28-864,0-1 1,0 1-1,0-1 1,1 1 0,-1 0-1,0-1 1,1 0-1,-1 1 1,0-1-1,1 0 1,0 0 0,-1 0-1,4 2 1,-5-3-57,1 0 1,0 0 0,-1 0 0,1-1 0,0 1-1,-1 0 1,1 0 0,-1 0 0,1 0 0,0-1-1,-1 1 1,1 0 0,-1-1 0,1 1-1,-1 0 1,1-1 0,-1 1 0,1-1 0,-1 1-1,1 0 1,-1-1 0,0 1 0,1-1-1,-1 0 1,0 1 0,1-1 0,-1 0 0,10-20 206,-8 16-112,4-12-48,0 0 0,0-1 1,-2 0-1,0 0 1,-2-1-1,2-18 0,-4 22-134,0 0 1,-1 0-1,0 0 0,-1 0 0,-1 0 0,0 0 0,-11-26 0,14 40 60,0 0-1,-1 0 1,1 0-1,-1 1 0,1-1 1,-1 0-1,0 1 1,1-1-1,-1 0 0,0 1 1,1-1-1,-1 1 1,0-1-1,0 1 0,-1-1 1,1 0-23,1 1 1,-1 0 0,0-1 0,0 1-1,1-1 1,-1 0 0,0 1-1,1-1 1,-1 1 0,0-1-1,1 0 1,-1 0 0,0 0-1,2 2-160,0 0 202,0 1 0,1-1 0,-1 0 0,0 0 0,1 0 0,-1 0 0,1 0 0,-1 0 0,1 0 0,-1-1 0,1 1 0,0 0 0,-1-1 0,4 1 0,-1 0 61,-1 0-1,0-1 1,1 1 0,-1-1-1,0 0 1,1 0-1,3 0 1,14-6 237,-2 0 0,32-15 0,-18 7-53,-7 3-178,0-2-1,0 0 1,-1-2 0,35-27 0,-45 31-14,-1-2 0,-1 1-1,0-2 1,-1 0 0,0 0 0,-1-1-1,-1-1 1,10-19 0,-6 4-9,-1-1 0,-2 0 1,-1 0-1,-2-1 0,-1 0 0,-2-1 1,-1 0-1,0-34 0,-4 66-44,0-8 18,0 0 0,-3-14-1,3 21-13,-1 1-1,1 0 1,-1-1-1,0 1 1,0 0-1,0 0 1,0 0-1,0-1 1,0 1-1,0 0 1,-1 0-1,1 1 1,-1-1-1,0 0 1,-3-2-1,5 3-7,-1 1 0,1-1 0,-1 1 0,0 0 0,1 0 0,-1-1 0,0 1 0,0 0-1,1 0 1,-1 0 0,0 0 0,1-1 0,-1 1 0,0 0 0,0 0 0,1 1 0,-1-1 0,0 0 0,1 0-1,-1 0 1,0 0 0,1 1 0,-1-1 0,0 0 0,1 1 0,-1-1 0,0 0 0,1 1 0,-1-1 0,1 1-1,-1-1 1,0 1 0,-1 2 1,-1 0-1,1 0 1,0-1-1,0 2 0,0-1 1,-2 3-1,-5 16 19,0 1-1,1 0 0,-7 34 1,-8 75 19,17-87 41,-1 59 0,8-82-25,0 1 0,1-1 1,1 0-1,11 37 1,0-13 133,1 0 1,27 50 0,-38-88-102,0 0 1,1 0 0,0-1 0,1 1-1,11 11 1,-15-17-69,-1-1 1,1 1-1,0-1 0,-1 0 1,1 1-1,0-1 0,0 0 0,0 0 1,0 0-1,0-1 0,0 1 1,0 0-1,0-1 0,0 1 0,0-1 1,0 0-1,0 0 0,0 0 1,1 0-1,-1 0 0,0 0 1,0 0-1,0-1 0,0 1 0,0-1 1,0 1-1,0-1 0,0 0 1,0 0-1,2-2 0,6-4 34,-1-1 0,0-1 0,0 0 0,-1 0 0,-1 0 0,10-15 0,7-8-72,-3 5-182,-1 0 0,-1-1-1,-1-1 1,-1-1 0,-2-1 0,-1 0-1,-2-1 1,17-64 0,-16 24 29,-2-1 0,1-111-1,-15 159 16,3 24 150,0 1 0,0 0 0,0-1 0,0 1 0,0-1 0,0 1 0,0-1 0,0 1 0,0 0 0,-1-1 0,1 1 0,0-1 0,0 1 0,0 0 0,-1-1 0,1 1 0,0 0 0,-1-1 0,1 1 0,0 0 0,-1-1 0,1 1 0,0 0 0,-1 0 0,1-1 0,0 1 0,-1 0 0,1 0 0,-1 0 0,1 0 0,-1 0 1,1-1-1,0 1 0,-1 0 0,1 0 0,-1 0 0,1 0 0,-1 0 0,1 0 0,0 1 0,-1-1 0,1 0 0,-1 0 0,-1 1 7,1 1-1,1-1 1,-1 1 0,0-1 0,0 1 0,0-1 0,1 1 0,-1-1 0,1 1 0,-1 0-1,1-1 1,0 1 0,-1 0 0,1-1 0,0 1 0,0 2 0,-1 7 75,-5 39 19,2-1 0,2 1 0,6 65 0,27 154 11,-23-214-126,-5-23-1487,-2 41-1,-1-53-316,-2-11 425,-3-10 110,-7-14-321,8 10 1531,-111-137-1310,64 73 5359,45 60-3177,5 8-670,0 0-1,1-1 1,-1 1 0,0 0-1,0-1 1,1 1 0,-1-1-1,1 1 1,-1-3-1,1 4-81,0 0-1,0-1 0,0 1 1,0 0-1,0-1 0,0 1 0,0 0 1,0-1-1,0 1 0,0 0 1,1-1-1,-1 1 0,0 0 0,0-1 1,0 1-1,0 0 0,1-1 0,-1 1 1,0 0-1,0-1 0,1 1 1,-1 0-1,0 0 0,0 0 0,1-1 1,2 0 43,-1 0 0,1 1 0,0-1 0,0 1 0,-1-1 1,1 1-1,0 0 0,4 0 0,166 10 887,-88-4-661,78 12 225,-69-6-8,-68-11-260,-7-1-91,-19 0-162,0 0 0,1-1 0,-1 1-1,0 0 1,0 0 0,0 0 0,0 0 0,0 0 0,0 0-1,1 0 1,-1 0 0,0 0 0,0 0 0,0 0 0,0 0-1,0 0 1,1 0 0,-1 0 0,0 0 0,0 0 0,0 0-1,0 0 1,0 0 0,0 0 0,1 1 0,-1-1 0,0 0-1,0 0 1,0 0 0,0 0 0,0 0 0,0 0 0,0 0-1,1 0 1,-1 0 0,0 1 0,0-1 0,0 0 0,0 0-1,0 0 1,0 0 0,0 0 0,0 0 0,0 1 0,0-1-1,0 0 1,0 0 0,0 0 0,0 0 0,0 0 0,0 1-1,0-1 1,0 0 0,0 0 0,0 0 0,0 0 0,0 0-1,0 1 1,0-1 0,0 0 0,0 0 0,0 0 0,-7 7 149,0 0 0,-1-1 0,1 0 0,-1-1 0,-11 7 0,8-6-18,0 2 0,-12 9 0,14-9-69,0 0 76,0-1 0,0 2-1,1-1 1,1 1 0,-8 10 0,15-18 23,3-1 8,2-1-106,0-1 0,1 1 0,-1-1 0,0-1 0,0 1 0,0-1 0,6-4 0,33-27 51,-7 4-240,-20 17 37,-13 9 36,0 1-1,-1 0 1,2 0 0,-1 0-1,0 1 1,1-1 0,-1 1-1,1 0 1,6-2 0,-11 4 35,1 0-1,0 0 1,0 0 0,0 0 0,-1 0-1,1 0 1,0 0 0,0 0 0,0 1-1,-1-1 1,1 0 0,0 0 0,0 1-1,-1-1 1,1 1 0,0-1 0,-1 0-1,1 1 1,0-1 0,-1 1 0,1 0 0,-1-1-1,1 1 1,-1-1 0,1 1 0,-1 0-1,0-1 1,1 1 0,0 1 0,7 27-218,-4-12 160,-3-14 87,1 1 0,0 0 0,0-1 0,0 1 0,0-1 0,6 7 0,-7-9-12,0 0 1,1 0 0,-1 0-1,0 0 1,1 0 0,-1-1 0,1 1-1,-1 0 1,1-1 0,-1 1 0,1-1-1,0 1 1,-1-1 0,1 0 0,0 1-1,-1-1 1,1 0 0,0 0-1,-1 0 1,4-1 0,31-7-500,66-25 1,-76 24 212,37-11-110,44-18 46,-206 81-1,82-35 464,17-8-129,1 1-218,1 2 192,0 0 0,0-1 0,0 1 0,0 1 0,0-1 0,-1 0 0,1 0 0,-1 0 0,0 1-1,0-1 1,0 1 0,-1-1 0,1 5 0,0 9 19,-1 26 0,-1-15 35,1 13 135,-2 0 1,-1 0-1,-3 0 0,-1 0 1,-24 76-1,26-101-119,-10 21 330,14-34-310,0 0 0,-1 0 0,0-1 0,1 1 0,-1-1 1,0 0-1,0 0 0,-1 1 0,1-1 0,-3 2 0,4-4-59,1 0 0,0 1-1,0-1 1,-1 0 0,1 0-1,0 0 1,-1 1 0,1-1-1,0 0 1,-1 0 0,1 0-1,0 0 1,-1 0 0,1 0-1,0 0 1,-1 0 0,1 0-1,0 0 1,-1 0 0,1 0 0,0 0-1,-1 0 1,1 0 0,0 0-1,0 0 1,-1 0 0,1-1-1,0 1 1,-1 0 0,1 0-1,-1-1 1,-3-10-214,4 7 155,0 1 1,0-1 0,0 0 0,1 1-1,0-7 1,6-10-12,1 0 0,1 0 0,0 1 0,19-27 0,57-66-6,44-26 352,-15 19 431,-66 56-418,-48 63-267,0-1-1,1 1 1,-1 0-1,0-1 0,0 1 1,0 0-1,0-1 1,0 1-1,0 0 1,0-1-1,0 1 1,0-1-1,0 1 0,0 0 1,0-1-1,0 1 1,0 0-1,0-1 1,0 1-1,0 0 1,-1-1-1,1 1 0,0 0 1,0-1-1,0 1 1,0 0-1,-1-1 1,1 1-1,0 0 1,0 0-1,-1-1 0,1 1 1,0 0-1,-1 0 1,1 0-1,0-1 1,0 1-1,-1 0 1,1 0-1,0 0 0,-1 0 1,1 0-1,-1-1 1,1 1-1,0 0 1,-1 0-1,1 0 1,0 0-1,-1 0 0,1 0 1,0 0-1,-1 1 1,1-1-1,-1 0 1,1 0-1,0 0 1,-1 0-1,1 0 0,-1 1 1,-1 0 71,0 1 1,-1 0-1,1 0 1,0 0-1,0 0 0,0 0 1,0 0-1,0 1 1,0-1-1,-2 6 1,2-4 99,-1 1 0,1 0 1,0-1-1,1 1 0,-3 10 0,4-13-143,0 1-1,0 0 0,0 0 0,0 0 1,0 0-1,1 0 0,-1 0 0,1-1 1,0 1-1,0 0 0,0 0 0,0-1 1,1 1-1,-1-1 0,1 1 0,-1-1 1,1 1-1,0-1 0,0 0 0,0 0 1,3 2-1,-2-1-43,0-1 1,1 1-1,0-1 0,-1 0 1,1 0-1,0 0 0,0 0 1,0-1-1,0 1 0,0-1 0,1 0 1,-1-1-1,0 1 0,5 0 1,17-3-2246,-1-1 1,50-11 0,-43 7-2863,37-4 0,-22 9 712,-9 0-436</inkml:trace>
</inkml:ink>
</file>

<file path=ppt/ink/ink5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9:51.182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7 1165 3072,'0'0'976,"-6"-7"336,23-23 634,96-199-911,-78 158-883,83-118 0,-103 169-196,0 0 0,2 0 0,28-25 0,-44 44 24,0 0 1,0 0-1,-1 0 0,1 1 0,0-1 1,0 0-1,0 1 0,0-1 0,0 1 1,1-1-1,-1 1 0,0-1 0,0 1 0,0 0 1,0-1-1,0 1 0,1 0 0,-1 0 1,0 0-1,2 0 0,-2 1 17,-1-1 1,1 1-1,0-1 0,0 1 0,-1 0 0,1 0 1,0-1-1,-1 1 0,1 0 0,-1 0 0,1 0 1,-1 0-1,1 0 0,-1 0 0,0 0 0,1 0 0,-1 0 1,0 0-1,0 0 0,0 0 0,1 0 0,-1 0 1,0 0-1,-1 0 0,1 0 0,0 1 0,-1 25 76,-1 1-1,-10 42 0,-19 57-181,31-126 113,-44 158 700,40-138-290,4-21-392,0 1 0,0-1 0,0 0 0,-1 1 0,1-1-1,0 1 1,0-1 0,0 0 0,0 1 0,0-1 0,0 1-1,0-1 1,0 0 0,0 1 0,0-1 0,1 0 0,-1 1 0,0-1-1,0 0 1,0 1 0,0-1 0,0 1 0,1-1 0,-1 0-1,0 0 1,0 1 0,1-1 0,-1 0 0,0 1 0,0-1-1,1 0 1,-1 0 0,0 0 0,1 1 0,-1-1 0,0 0-1,1 0 1,-1 0 0,1 0 0,-1 0 0,0 1 0,1-1 0,-1 0-1,0 0 1,1 0 0,4-3 56,0 0-1,0 0 1,0 0 0,-1-1 0,0 0-1,4-4 1,22-23-56,34-46-1,-27 31-37,-13 16-143,0-1-175,44-42 0,-67 72 310,0 0 0,0 0 0,0 0 0,0 1-1,0-1 1,0 0 0,0 1 0,0-1 0,0 1 0,0-1 0,0 1 0,0 0-1,0-1 1,0 1 0,0 0 0,2-1 0,-3 2 11,1-1 0,-1 0 0,1 0 0,-1 0 0,1 0 0,-1 1 0,1-1 0,-1 0 0,1 1 0,-1-1 0,1 0 0,-1 1 1,0-1-1,1 0 0,-1 1 0,0-1 0,1 1 0,-1-1 0,0 1 0,1-1 0,-1 1 0,0-1 0,0 1 0,2 4-15,-1-1 0,-1 0 0,1 0 1,-1 1-1,0-1 0,0 0 0,0 5 0,-10 74 89,0 39 278,9-120-259,1 0-1,0 0 0,0 0 1,1 0-1,-1 0 1,0 0-1,1 0 1,-1 1-1,1-1 1,1 2-1,-2-4-62,0 0 1,0 1-1,0-1 0,1 0 0,-1 0 1,0 0-1,0 0 0,0 1 0,1-1 0,-1 0 1,0 0-1,0 0 0,0 0 0,1 0 0,-1 0 1,0 0-1,0 0 0,1 0 0,-1 0 0,0 0 1,0 0-1,0 0 0,1 0 0,-1 0 0,0 0 1,0 0-1,1 0 0,-1 0 0,0 0 1,0 0-1,1 0 0,10-10 355,3-9-205,-1 0 0,-1-1 0,17-39 0,-16 31-255,23-36-1,-32 59-50,0 0 1,0 0-1,8-7 0,-12 12 129,0 0 0,0 0 0,0 0 0,0 0 0,1 0 0,-1 0 0,0 0 0,0 0 0,0 0 0,0 0 0,0 0 0,1 0 0,-1 1 0,0-1 1,0 0-1,0 0 0,0 0 0,0 0 0,1 0 0,-1 0 0,0 0 0,0 0 0,0 0 0,0 0 0,0 1 0,0-1 0,0 0 0,1 0 0,-1 0 0,0 0 0,0 0 0,0 0 0,0 1 0,0-1 0,0 0 0,0 0 0,0 0 0,0 0 0,0 0 0,0 1 0,0-1 0,0 0 0,0 0 0,0 0 0,2 9-95,-1 14-70,0 1 1,-6 43-1,3-40 186,0 46 0,2-69 21,1 0-1,-1 0 1,1 0-1,0 0 1,0-1-1,0 1 1,1 0-1,2 5 1,-3-8-5,-1 0 0,1 0-1,-1-1 1,1 1 0,-1 0 0,1-1 0,0 1 0,-1-1 0,1 1 0,0-1 0,0 1 0,-1-1-1,1 1 1,0-1 0,0 0 0,0 1 0,0-1 0,-1 0 0,1 0 0,0 0 0,0 1 0,0-1 0,0 0-1,0 0 1,0 0 0,-1-1 0,1 1 0,0 0 0,0 0 0,0 0 0,0-1 0,0 1 0,-1 0-1,1-1 1,0 1 0,0-1 0,-1 1 0,1-1 0,0 1 0,0-1 0,0 0 0,2-2 23,0 1 0,-1-1 0,1 0 0,0 0 0,-1 0 1,0 0-1,0-1 0,0 1 0,0 0 0,-1-1 0,1 0 0,-1 1 1,0-1-1,0 0 0,0 0 0,0 1 0,-1-1 0,0 0 0,0-7 1,0-7 36,-2 0 0,-7-35 0,9 53-87,-2-6-53,1 0 1,-1 0 0,0 1 0,0-1-1,-6-9 1,7 13 24,-1 0 0,1 0-1,-1-1 1,1 2 0,-1-1-1,0 0 1,0 0 0,0 0-1,0 1 1,0-1 0,0 1 0,0 0-1,0 0 1,-1-1 0,1 1-1,-3 0 1,5 1 10,-1 0-1,0 0 1,1 0 0,-1 0-1,1 0 1,-1 0-1,0 0 1,1 0 0,-1 0-1,1 0 1,-1 0 0,1 0-1,-1 1 1,0-1-1,1 0 1,-1 0 0,1 1-1,-1-1 1,1 0 0,-1 1-1,1-1 1,0 1 0,-1-1-1,1 0 1,-1 1-1,1-1 1,0 1 0,-1-1-1,1 1 1,0-1 0,0 1-1,-1 0 1,1-1 0,0 1-1,0 0 1,-1 1-22,1-1 1,0 1-1,-1 0 1,1-1-1,0 1 0,0 0 1,0 0-1,0-1 1,0 1-1,0 0 1,1 1-1,0 0 32,0 0 0,0 0 1,1 0-1,-1-1 0,1 1 0,0-1 0,-1 1 1,1-1-1,0 0 0,1 1 0,-1-1 0,0 0 1,1 0-1,-1-1 0,1 1 0,-1 0 0,1-1 1,0 0-1,-1 0 0,1 1 0,0-1 0,0-1 1,0 1-1,0 0 0,0-1 0,0 0 0,0 1 0,0-1 1,0-1-1,0 1 0,5-1 0,3-1 58,0 0 0,-1-1 0,1 0 0,-1-1 0,1 0 0,-1-1-1,14-8 1,6-7 151,-1-1-1,39-36 0,45-58 122,-96 96-258,-1-1 1,-1-1-1,-1 0 1,-1-1-1,0 0 1,-2-1-1,9-26 1,-8 12-36,-1 1 1,-2-2 0,8-74 0,-15 94-26,-1 0 1,-1 1-1,0-1 0,-1 1 1,-6-27-1,7 43-29,0-1-1,0 1 1,-1 0-1,1 0 1,-1 0-1,1-1 1,-1 1 0,1 0-1,-1 0 1,0 0-1,-1-2 1,2 3 9,0 0 1,-1 0 0,1 0 0,0 0-1,0 0 1,-1-1 0,1 1-1,0 0 1,0 0 0,-1 0 0,1 0-1,0 0 1,0 0 0,-1 0 0,1 0-1,0 0 1,0 0 0,-1 0-1,1 0 1,0 1 0,0-1 0,-1 0-1,1 0 1,0 0 0,0 0 0,-1 0-1,1 0 1,0 1 0,0-1-1,0 0 1,-1 0 0,1 0 0,0 0-1,0 1 1,-3 2-87,1 1 1,0 0-1,0 0 0,0-1 0,-2 9 1,-11 33-242,-13 72 0,0 52 314,25-143 50,-20 287 225,25-195 203,0-36 403,3-24 919,-23-132-257,13 52-1590,-2 0-1,-1 0 1,0 1-1,-2 0 1,0 0 0,-1 1-1,-1 0 1,-1 1-1,-1 0 1,-1 2-1,-29-30 1,15 23-244,-35-23 0,17 16-240,47 31 539,0 0 1,-1 0 0,1 0-1,0 0 1,-1 0-1,1-1 1,0 1-1,-1 0 1,1 0-1,0 0 1,0-1-1,-1 1 1,1 0-1,0 0 1,0-1-1,-1 1 1,1 0-1,0 0 1,0-1-1,0 1 1,0 0-1,0-1 1,-1 1-1,1 0 1,0-1 0,0 1-1,0 0 1,0-1-1,0 1 1,0 0-1,0-1 1,10-4-478,17 3 62,-7 3 348,1 2 0,-1 0 1,0 1-1,21 8 0,-10-4 68,101 37 214,-25-8 337,-86-30-405,-6-2-9,0-1 0,0 0 0,29 3 1,-40-6-42,0-1 1,0 0 0,0-1 0,0 1 0,0 0 0,0-1-1,0 0 1,-1 0 0,1 0 0,0 0 0,0-1 0,-1 0-1,1 1 1,-1-1 0,0-1 0,0 1 0,1 0 0,-1-1 0,-1 1-1,5-6 1,-5 6-38,-1 0-1,0 0 1,1 0-1,-1 0 0,0 0 1,0 0-1,-1 0 1,1-1-1,0 1 0,-1 0 1,0-1-1,1 1 1,-1 0-1,0-1 1,0 1-1,0 0 0,0-1 1,-1 1-1,1 0 1,-1-1-1,1 1 1,-1 0-1,0 0 0,0 0 1,0-1-1,0 1 1,0 0-1,0 0 0,-4-3 1,4 3-62,-1 0-1,0 0 1,0 0 0,0 0-1,0 0 1,0 0 0,-1 1-1,1-1 1,0 1 0,-1 0-1,1 0 1,-1 0 0,1 0-1,-1 0 1,0 0 0,1 1-1,-1-1 1,0 1 0,0 0-1,1-1 1,-1 1 0,0 1-1,0-1 1,1 0 0,-1 1-1,-3 0 1,-1 2-57,-1 1 1,1 0 0,0 0-1,-1 1 1,2 0-1,-1 0 1,1 0 0,0 1-1,0 0 1,0 0-1,1 1 1,0-1 0,0 1-1,1 0 1,-1 1-1,2-1 1,-5 11 0,2-4 54,1 1 1,0 1 0,1-1-1,1 1 1,1 0 0,0-1 0,1 1-1,0 20 1,2-19 72,1-1 0,0 0 0,1 0 0,8 23 0,-10-33-8,1-1 1,1 0-1,-1 0 1,1 1-1,0-1 1,0-1-1,0 1 1,1 0-1,-1-1 1,1 0-1,0 0 1,1 0-1,-1 0 1,1-1-1,0 1 0,5 2 1,0-2 45,0 0 1,-1-1-1,2 0 1,-1 0-1,0-1 0,1-1 1,19 1-1,-11-2 148,0-1 0,0-1 0,28-6 0,-30 3-1251,-1-1 0,21-9 0</inkml:trace>
</inkml:ink>
</file>

<file path=ppt/ink/ink5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9:52.958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263 447 2400,'14'-27'682,"-10"22"-466,-1-1 0,0 0 0,0 1 0,0-1 0,-1-1 0,0 1 0,0 0 0,-1-1 0,2-10 1,-3 16-144,0 0 1,0 0-1,0 1 1,0-1-1,0 0 1,0 0-1,0 0 1,0 0-1,0 0 1,-1 1-1,1-1 1,0 0 0,-1 0-1,1 0 1,-1 1-1,1-1 1,-1 0-1,1 1 1,-1-1-1,1 0 1,-1 1-1,0-1 1,1 0-1,-1 1 1,-1-1 0,1 0-10,0 1 1,-1 0-1,1-1 1,-1 1 0,1 0-1,-1 0 1,0 0-1,1 0 1,-1 0 0,1 0-1,-1 0 1,1 0-1,-3 1 1,-2 1-10,0 1 0,-1-1 0,1 1 0,0 0 0,-10 7 0,0 2-74,1 1 0,0 1 0,1 0 0,-21 27 0,-40 70-83,66-97 141,1-1 0,0 2 0,1-1 1,-9 25-1,15-36-30,0 1 1,0-1-1,0 0 1,1 1 0,-1-1-1,1 1 1,0-1-1,0 1 1,0-1-1,1 1 1,-1-1 0,1 0-1,-1 1 1,1-1-1,0 0 1,1 1-1,-1-1 1,0 0 0,1 0-1,0 0 1,0 0-1,0 0 1,0 0-1,0-1 1,0 1 0,1-1-1,4 5 1,-2-4 49,-1 0 1,1-1 0,-1 1-1,1-1 1,0 0 0,0 0-1,0 0 1,0-1-1,0 0 1,0 0 0,1 0-1,-1 0 1,0-1 0,0 0-1,1 0 1,-1-1 0,0 1-1,0-1 1,1 0-1,-1 0 1,0-1 0,0 0-1,0 0 1,0 0 0,-1 0-1,1-1 1,-1 0 0,1 0-1,-1 0 1,0 0-1,0-1 1,5-5 0,-1-1 29,-1 0 0,1-1 0,-2 0 0,0 0 0,5-13 0,19-62 221,-23 63-301,15-48 106,14-76-1,-31 120-86,-2-1 1,0 0-1,-2 0 0,-1 1 0,-1-1 0,-6-30 1,-10-25-51,15 70-240,2 11-15,0 3-35,1 26-303,4 198 1367,10 95 204,-8-225-595,-3-56 54,1 12 1181,-5-49-967,4-20-4576,-3 3 385</inkml:trace>
</inkml:ink>
</file>

<file path=ppt/ink/ink5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9:53.299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39 10 4160,'-1'-1'99,"1"0"1,-1 0 0,1 1-1,-1-1 1,0 0-1,1 1 1,-1-1 0,0 0-1,0 1 1,1-1-1,-1 1 1,0-1-1,-1 0 1,0 11 1317,1 4-1028,-4 22 573,2-21-570,1 0 0,0 17 0,12 405 2472,-11-420-2516,-1 0-1,-5 26 0,3-20 435,3-19-689,-1 14 33,0-15-947,-1-10-1169,2-6 145,1-6-1600</inkml:trace>
</inkml:ink>
</file>

<file path=ppt/ink/ink5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9:53.659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5 34 3712,'-3'-11'507,"3"11"-384,0-1 0,-1 1 0,1-1-1,0 1 1,0-1 0,0 1 0,0-1 0,0 0 0,0 1 0,0-1 0,0 1 0,0-1-1,0 1 1,0-1 0,0 1 0,0-1 0,1 0 0,0 0 130,0 0-1,0 0 1,0 0 0,0 0-1,0 0 1,0 1 0,0-1-1,1 0 1,-1 1 0,2-1-1,2 0-138,0 0 0,0 0 0,0 0 1,0 1-1,1 0 0,-1 0 0,0 1 0,0-1 0,0 1 0,0 0 0,6 2 0,16 3-21,-25-6-97,111 8 290,-101-8-365,1 0 0,-1 1 0,0 0 0,0 2 0,13 2 0</inkml:trace>
</inkml:ink>
</file>

<file path=ppt/ink/ink5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9:53.989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23 79 4896,'-23'-4'1824,"23"8"-1440,5 4-96,0-5 288,8 2-384,5-5 1056,12-5-704,1-3 256,3-4-480,2 1 96,-5 0-256,0 3 288,-1 0-256,-4-1-672,-3-2 256,-2 3-3648,2 5 2112,3 3-1728</inkml:trace>
</inkml:ink>
</file>

<file path=ppt/ink/ink5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9:54.317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65 6048,'0'0'88,"0"0"1,0 0-1,0-1 0,0 1 1,0 0-1,0-1 0,0 1 1,0 0-1,0-1 0,0 1 1,0 0-1,0-1 0,0 1 1,0 0-1,0-1 0,0 1 1,0 0-1,0-1 1,0 1-1,0 0 0,0-1 1,1 1-1,-1 0 0,0 0 1,0-1-1,0 1 0,1 0 1,-1-1-1,0 1 0,1 0 1,12-9 1181,21-5-81,-34 14-1155,34-9 160,0 1 0,1 2 0,0 1 1,0 2-1,0 1 0,58 5 1,-87-3-247,1 1 1,-1-1 0,0 1 0,0 1 0,-1-1-1,1 1 1,0 0 0,0 0 0,9 6 0,-14-7-82,0 0 1,0-1 0,-1 1-1,1 0 1,-1 0-1,1 0 1,0-1 0,-1 1-1,0 0 1,1 0 0,-1 0-1,1 0 1,-1 0 0,0 0-1,0 0 1,1 0 0,-1 0-1,0 0 1,0 0-1,0 0 1,0 0 0,0 0-1,-1 0 1,1 0 0,0 0-1,0 0 1,-1 0 0,1 0-1,0 0 1,-1 0-1,1 0 1,-2 1 0,-13 24-4012</inkml:trace>
</inkml:ink>
</file>

<file path=ppt/ink/ink5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9:54.664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14 62 4896,'-13'-11'1824,"17"14"-1440,9-3-96,-4-3 1408,8-2-992,6-2 576,8-6-768,8 7 0,9-2-320,1 0-32,-2 5-96,-3 3 384,-4 0-256,-6 3-1504,2 5 736,-10 0-4128</inkml:trace>
</inkml:ink>
</file>

<file path=ppt/ink/ink5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9:55.102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292 50 3328,'-13'0'1053,"0"1"0,0 1-1,1 0 1,-16 4 0,17-3-942,1 0-1,-1 1 1,1 1 0,1 0-1,-1 0 1,0 0 0,1 1-1,1 1 1,-1 0 0,1 0-1,0 0 1,0 1-1,1 1 1,0-1 0,-6 11-1,3-4-33,2 1 0,0 0 0,0 1 0,2-1 0,0 1 0,1 1-1,1-1 1,-3 23 0,6-32-18,0 1-1,1 0 1,0 0-1,0 0 1,1-1-1,0 1 0,1 0 1,0-1-1,0 1 1,1-1-1,0 0 1,1 0-1,-1 0 1,2 0-1,-1 0 1,1-1-1,0 0 0,11 12 1,-6-9 49,1-1 0,0 0 0,0-1 0,1-1 1,0 0-1,0 0 0,22 8 0,-26-12-25,0 0 0,0-1 0,0 0 0,0 0 1,0-1-1,1 0 0,-1-1 0,0 0 0,1 0 0,-1 0 0,0-1 0,1 0 1,-1-1-1,8-2 0,-5-1 18,0 0-1,-1-1 1,0 0-1,0-1 1,0 0 0,-1 0-1,0-1 1,0 0-1,-1-1 1,0 0 0,-1 0-1,0-1 1,10-17-1,-8 11 20,0-1-1,-2 0 0,0-1 0,-1 1 1,-1-1-1,0 0 0,3-35 0,-7 43-114,-1 0 0,0 0 0,0-1 0,-1 1-1,-1 0 1,1 0 0,-2 1 0,1-1 0,-1 0-1,-1 1 1,0-1 0,0 1 0,-1 0 0,0 1 0,-1-1-1,0 1 1,0 0 0,0 0 0,-9-7-1,11 11-29,-6-6-51,-1 0 0,0 1 0,-1 0 0,-24-14 0,19 14-141,12 6-120,0 0-1,0 0 1,0 1 0,0 0 0,-1 0 0,1 0 0,-1 0 0,0 1 0,1 0 0,-12 0 0,8 4-1674</inkml:trace>
</inkml:ink>
</file>

<file path=ppt/ink/ink5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9:56.123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205 538 2496,'-3'-25'1063,"3"22"-667,0 0 0,0-1-1,-1 1 1,1 0-1,-1 0 1,0-1 0,1 1-1,-4-6 1,3 8-287,1 0 0,-1 0 0,1 0 0,-1-1 0,0 1 1,0 0-1,1 1 0,-1-1 0,0 0 0,0 0 0,0 0 0,0 0 0,0 1 1,0-1-1,0 1 0,-1-1 0,-1 0 0,2 1-83,-1 0 0,1 1 0,0-1 0,-1 1 0,1 0-1,-1-1 1,1 1 0,0 0 0,0 0 0,-1-1 0,1 1 0,0 0 0,0 0 0,0 0-1,-2 3 1,-20 22 387,1 2 0,1 0 0,1 1 0,-24 49-1,42-74-378,-2 4 38,0 0 0,0 0 1,-4 14-1,8-20-38,-1-1 0,1 1 0,0-1 0,-1 1 0,1-1 0,0 1-1,0-1 1,0 1 0,0-1 0,0 1 0,0 0 0,0-1 0,1 1 0,-1-1 0,1 1 0,-1-1 0,1 0 0,-1 1 0,1-1 0,0 1-1,0-1 1,-1 0 0,1 0 0,0 1 0,0-1 0,1 0 0,-1 0 0,2 2 0,-2-3-6,0 0 1,0 1-1,0-1 0,1 0 1,-1 0-1,0 0 0,0 0 1,0 0-1,0 0 1,1 0-1,-1 0 0,0 0 1,0 0-1,0-1 0,0 1 1,0 0-1,0-1 0,1 1 1,-1-1-1,0 1 1,1-2-1,22-15 210,-22 15-215,9-8 30,0-1-1,-1-1 0,0 1 1,-1-1-1,0-1 0,11-22 1,-13 23-110,-6 11 53,0-1-64,0-1-1,1 1 1,-1 0 0,1 0 0,0-1 0,0 1-1,3-3 1,-5 5 48,1 0 0,-1 1 0,0-1 0,0 0 0,0 0-1,0 0 1,1 0 0,-1 1 0,0-1 0,0 0 0,0 0-1,0 0 1,0 1 0,0-1 0,0 0 0,0 0 0,0 0 0,0 1-1,0-1 1,0 0 0,0 0 0,0 1 0,0-1 0,0 0-1,0 0 1,0 0 0,0 1 0,0-1 0,0 1 0,0 0-48,0 5-40,0 11 13,0 0-1,1 0 1,7 31-1,-8-44 131,1 1 0,1-2 1,-1 1-1,1 0 0,-1 0 0,1 0 0,0-1 0,1 1 0,-1-1 0,0 1 1,1-1-1,0 0 0,0 0 0,0 0 0,0 0 0,0-1 0,1 1 0,-1-1 1,1 0-1,-1 0 0,8 2 0,-1-1 61,0 0 1,0-2-1,0 1 0,0-1 0,0-1 1,0 1-1,1-2 0,-1 0 1,0 0-1,0 0 0,16-6 0,-10 2 16,0-1-1,-1 0 1,0-1-1,0-1 1,-1 0-1,19-15 1,-17 11-39,-1-2-1,0 0 1,-1-1 0,-1-1-1,22-33 1,44-94 186,-63 112-223,3-7-30,-2 0 0,-2-1 0,-1 0 0,-2-1 0,-1 0 0,7-69 0,-14 83 2,-2 20-42,-1 1 1,0-1 0,-1 0 0,1 1 0,-1-1 0,-1-11 0,1 17 27,0 0 0,0-1-1,0 1 1,0 0 0,0 0 0,-1 0-1,1 0 1,0-1 0,0 1-1,0 0 1,0 0 0,0 0 0,0 0-1,0 0 1,0-1 0,0 1 0,0 0-1,0 0 1,-1 0 0,1 0-1,0 0 1,0 0 0,0-1 0,0 1-1,0 0 1,0 0 0,-1 0-1,1 0 1,0 0 0,0 0 0,0 0-1,0 0 1,-1 0 0,1 0 0,0 0-1,0 0 1,0 0 0,0 0-1,-1 0 1,1 0 0,0 0 0,0 0-1,0 0 1,0 0 0,0 0-1,-1 0 1,1 0 0,0 0 0,0 0-1,-7 7-356,2 0 301,0 1-1,1-1 1,0 1 0,1 0 0,-1 0 0,-3 17-1,0-3 56,2-7 69,1 1-1,0-1 1,1 1 0,1 0-1,0 1 1,1-1-1,1 0 1,1 0-1,0 0 1,5 23 0,7 19 424,21 62 0,-27-100-412,1 0-1,1 0 1,1-1 0,0-1-1,1 1 1,22 25-1,1-10-1299,-32-33 761,-1 1 0,1 0 0,1-1 0,-1 1 0,0-1 0,0 0 0,0 0 0,1 0 0,-1 0 0,0 0 0,1 0 0,-1-1 0,1 1 0,-1-1 0,5 1 0,-6-1 310,-1 0-1,1 0 1,0-1 0,-1 1-1,1 0 1,0 0 0,-1 0-1,1-1 1,-1 1 0,1 0-1,0-1 1,-1 1 0,1-1-1,-1 1 1,1-1 0,7-13-2949</inkml:trace>
</inkml:ink>
</file>

<file path=ppt/ink/ink5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9:56.482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1 6656,'5'0'2464,"21"0"-1920,12 0-160,-7 0 640,18 0-640,3 0 64,9 0-288,-4 0 32,1 0-96,-6 0-4480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6:32.44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259 180 2144,'0'-2'164,"0"0"0,1 0 0,-1 0 0,1 0 0,-1 0 0,1 1 1,-1-1-1,1 0 0,0 0 0,0 1 0,0-1 0,0 1 0,0-1 0,1 1 0,-1-1 0,0 1 0,1 0 1,1-2-1,9-11 2051,-11 14-2113,-1-1 1,0 0-1,1 1 0,-1-1 1,0 0-1,0 1 1,1-1-1,-1 0 0,0 1 1,0-1-1,0 0 0,0 0 1,0 1-1,0-1 0,0 0 1,0 1-1,0-1 0,0 0 1,-1 1-1,1-1 0,0 0 1,0 1-1,-1-1 0,1 0 1,0 1-1,-1-1 0,1 1 1,-1-1-1,1 0 1,-1 1-1,0-2 0,0 1 8,-1 0-1,1 0 1,0 1-1,-1-1 1,1 0-1,-1 0 1,0 1-1,1-1 0,-1 0 1,1 1-1,-1 0 1,0-1-1,1 1 1,-4 0-1,-4 0 71,-1 1 0,1-1 0,0 2 0,-1 0 0,1 0 0,0 0 0,-17 8 0,12-4-94,-9 4 306,-37 21 1,53-27-326,1 0 1,-1 1-1,1-1 0,0 2 0,1-1 1,-1 0-1,1 1 0,0 0 0,1 1 1,-5 7-1,8-12-46,0-1 1,0 1 0,1-1-1,-1 1 1,1 0-1,-1 0 1,1-1-1,0 1 1,0 0 0,-1 0-1,1-1 1,1 1-1,-1 0 1,0 0-1,0-1 1,1 1-1,-1 0 1,0-1 0,1 1-1,0 0 1,-1-1-1,1 1 1,0-1-1,0 1 1,0-1 0,0 1-1,0-1 1,0 0-1,1 1 1,-1-1-1,0 0 1,1 0 0,-1 0-1,1 0 1,-1 0-1,1 0 1,-1 0-1,1-1 1,-1 1-1,1 0 1,0-1 0,0 0-1,-1 1 1,1-1-1,2 0 1,8 0 85,1 0 0,-1-1 0,0 0-1,0-1 1,0 0 0,0-1 0,-1-1 0,1 0 0,14-7 0,-16 7-57,0-2 0,0 1 1,-1-1-1,1-1 0,-1 0 0,-1 0 0,1-1 1,-1 0-1,-1 0 0,9-11 0,-13 15-93,-1 0 1,1 1-1,-1-1 0,0 0 1,0-1-1,0 1 0,0 0 1,-1-1-1,0 1 0,2-7 1,-9 27-246,5-11 344,0 0 0,0-1 0,1 1 0,0 0 0,0 0 0,0 0 1,0 0-1,1 0 0,0 0 0,0 0 0,0-1 0,1 1 0,-1 0 0,1-1 1,0 1-1,1-1 0,-1 0 0,1 1 0,0-1 0,0 0 0,0-1 0,4 4 0,-3-1 66,2-1 0,-1-1 0,1 1 0,8 4-1,-12-7-77,1 0 0,0-1 0,0 1 0,0-1-1,1 0 1,-1 0 0,0 0 0,0-1 0,1 1 0,-1-1-1,0 0 1,5 0 0,0-1 22,0-1 0,1-1 0,-1 1 1,0-1-1,0-1 0,0 1 0,0-2 0,-1 1 0,0-1 0,10-7 0,26-16 55,7-1-393,-32 17 173,1 1 1,1 1-1,31-13 0,-46 22 63,-1 0-1,0 0 1,1 0-1,-1 0 1,1 1-1,6 0 0,-10 1 208,-7 6 21,2-3-152,0-1 0,-1 1 0,0-1 0,1 0 0,-1-1 0,0 1 0,-10 3 0,-61 29 132,65-29-135,1 0 0,0 1 0,0 0 0,1 0 1,-10 10-1,17-14-46,-1 1 0,1-1 0,-1 0 1,1 1-1,0-1 0,0 1 0,1-1 1,-1 1-1,1 0 0,-1 0 0,1 0 0,1 0 1,-1 0-1,0 0 0,1 7 0,0-8 15,0 0-1,1 0 0,-1-1 0,1 1 0,0 0 1,-1 0-1,1-1 0,1 1 0,-1-1 0,0 1 0,0-1 1,1 0-1,0 1 0,-1-1 0,1 0 0,0 0 1,0 0-1,0 0 0,0 0 0,1-1 0,-1 1 0,0-1 1,1 1-1,3 1 0,1-1 21,-1 0 0,1 0 0,0-1 0,0 1 0,-1-2 0,1 1 0,0-1 0,0 0 0,0 0 0,0-1 0,7-1 0,13-4 49,36-12 0,-46 13-4,123-43 65,-108 36-80,-2-2 0,39-24 0,-55 29-36,-5 4 53,-1 0 0,0 0 0,0 0 0,0-1 0,-1-1 0,0 1 0,0-1 1,9-12-1,-15 16-63,1 0 0,-1 0 1,0 0-1,-1 1 1,1-1-1,-1 0 0,1 0 1,-1 0-1,0 0 1,0 0-1,0 0 0,-1-5 1,0-16-557,8 25 9,0 1 463,0 0 1,8 3-1,11 4 85,22-1-90,-31-5 138,23 5-1,-37-7-64,1 0 0,-1 0 1,1 1-1,-1-1 0,0 1 1,0 0-1,1 0 0,-1 0 1,0 0-1,0 0 1,4 6-1,-6-7 27,0 1 1,0 0-1,0 0 1,0 0-1,0 0 1,0 0-1,0 0 1,-1 0-1,1 0 1,-1 0-1,0 0 1,1 0-1,-1 0 1,0 0-1,0 0 1,0 0-1,-1 0 1,1 1-1,0-1 1,-1 0-1,1 0 1,-2 3-1,1-4 42,-2 8 24,0-1 0,1 0 0,-2 16 0,4-22-96,-1-1 0,1 1 0,0 0-1,1 0 1,-1 0 0,0 0 0,0 0-1,1-1 1,-1 1 0,2 3 0,-1-4 4,-1-1 1,1 1 0,-1 0-1,1 0 1,0-1-1,-1 1 1,1 0 0,0-1-1,-1 1 1,1-1 0,0 1-1,0-1 1,0 1 0,0-1-1,-1 1 1,1-1-1,0 0 1,0 0 0,0 1-1,0-1 1,2 0 0,9 1 84,1-1 0,-1 0 1,1-1-1,13-3 1,50-13-77,-70 15 0,27-7 3,0-3 0,-1-1-1,49-26 1,-81 39-14,0 0 0,1 0 0,-1-1 0,0 1 0,0 0 0,1 0 0,-1 0 0,0 0 0,0 0 0,1 0 0,-1-1 0,0 1 0,1 0 0,-1 0 0,0 0 0,1 0 0,-1 0 0,0 0 0,1 0 0,-1 0 0,0 0 0,0 1 0,1-1 0,-1 0 0,0 0 0,1 0 0,-1 0 0,0 0 0,1 1 0,0 8-76,-7 20 15,3-21-35,3-4 105,0-1-1,-1 0 0,1 0 1,0 0-1,0 0 1,1 1-1,-1-1 1,1 0-1,0 0 1,-1 0-1,1 0 1,1 0-1,-1 0 1,0 0-1,1 0 1,-1 0-1,1-1 1,3 5-1,-3-6 12,-1 1-1,0-1 1,0 0-1,0 0 1,1 0 0,-1 0-1,0 0 1,1 0-1,-1 0 1,1-1-1,-1 1 1,1-1-1,0 1 1,-1-1 0,1 1-1,0-1 1,-1 0-1,1 1 1,0-1-1,-1 0 1,1 0-1,0-1 1,-1 1-1,1 0 1,0 0 0,-1-1-1,1 1 1,-1-1-1,1 1 1,-1-1-1,1 0 1,-1 0-1,1 0 1,-1 0-1,2-1 1,-1 0 26,0 1-1,0-1 1,0 0-1,-1 0 1,1 0-1,0 0 1,-1 0-1,0 0 1,0 0 0,1-1-1,-1 1 1,0 0-1,-1-1 1,1 1-1,0 0 1,0-4-1,-1-3 43,1 1-1,-1 0 0,-2-14 0,1 19-111,1 0 1,-1 0-1,0 0 1,0 0-1,0 0 1,0 0-1,0 0 1,0 0-1,-1 1 1,0-1-1,1 0 1,-1 1-1,0 0 1,0-1-1,-1 1 1,1 0-1,-3-3 1,4 5 18,1 0 1,0 0-1,-1 0 1,1-1-1,0 1 1,-1 0-1,1 0 1,0 0-1,-1 0 1,1 0 0,0 0-1,-1 0 1,1 0-1,0 0 1,-1 0-1,1 0 1,0 0-1,-1 0 1,1 0-1,0 0 1,-1 0-1,1 0 1,0 0 0,-1 0-1,1 0 1,0 0-1,-1 1 1,1-1-1,0 0 1,0 0-1,-1 0 1,1 1-1,0-1 1,0 0-1,-1 0 1,1 1 0,0-1-1,0 0 1,-1 1-1,1-1 1,0 0-1,0 1 1,0-1-1,0 0 1,0 1-1,0-1 1,0 0-1,-1 1 1,1-1 0,0 0-1,0 1 1,0-1-1,0 0 1,1 1-1,-2 1 13,1 0 0,0 0 0,0-1 0,0 1 0,1 0 0,-1 0 0,0-1 0,1 1 0,-1 0 0,1-1 0,0 3 0,0-2 8,0 0 1,1 0-1,-1 0 1,0-1-1,0 1 0,1-1 1,-1 1-1,1-1 0,-1 1 1,1-1-1,0 0 1,0 0-1,-1 0 0,1 0 1,0 0-1,0 0 1,0 0-1,0-1 0,0 1 1,0-1-1,0 1 1,0-1-1,0 0 0,3 0 1,0 1 13,1-1 1,-1 0 0,1 0-1,-1 0 1,1-1 0,-1 0-1,0 0 1,1 0 0,-1 0-1,0-1 1,0 0 0,0 0-1,0-1 1,0 1 0,0-1-1,-1 0 1,1 0 0,7-8-1,3-5 67,0 0 0,0-1 0,16-27 0,-7 11-57,-19 26-40,1-1-118,0 0 0,1 0 1,9-8-1,-16 15 123,1 1 0,-1 0 1,0 0-1,0-1 0,0 1 1,0 0-1,1 0 1,-1 0-1,0-1 0,0 1 1,1 0-1,-1 0 0,0 0 1,0 0-1,1-1 0,-1 1 1,0 0-1,0 0 1,1 0-1,-1 0 0,0 0 1,1 0-1,-1 0 0,0 0 1,0 0-1,1 0 1,-1 0-1,0 0 0,1 0 1,-1 0-1,0 0 0,1 0 1,-1 0-1,0 0 0,0 0 1,1 1-1,-1-1 1,0 0-1,0 0 0,1 0 1,-1 0-1,0 1 0,0-1 1,1 0-1,-1 0 0,0 0 1,0 1-1,0-1 1,0 0-1,1 0 0,-1 1 1,0-1-1,0 0 0,0 1 1,0-1-1,0 0 0,0 0 1,0 1-1,0-1 1,0 0-1,0 1 0,4 10 42,-1 0-1,0-1 1,-1 1-1,0 0 1,-1 1-1,0-1 1,-1 0-1,0 0 1,-3 19-1,1-21 17,0 0-1,0-1 0,-1 0 1,0 1-1,-1-1 0,1 0 1,-2-1-1,1 1 1,-1-1-1,0 1 0,0-1 1,-13 12-1,16-17-41,-1 0 0,1 0-1,0-1 1,-1 1 0,0-1 0,1 1 0,-1-1 0,0 0-1,0 0 1,1 0 0,-1 0 0,0 0 0,0 0 0,0-1-1,0 0 1,0 0 0,0 0 0,0 0 0,0 0 0,0 0-1,0-1 1,0 1 0,0-1 0,0 0 0,0 0-1,-3-2 1,-15 0-728,20 3 511,10 3 86,1 1 130,1-2 1,0 1-1,0-1 1,21 0 0,46-3 50,-60 0-31,17-1 123,62-11 1,-82 10-92,1-1 0,-1-1 0,1 0 0,-1-1 0,-1-1 0,18-10 0,-26 13-47,0 0 0,-1-1 1,1 0-1,-1 0 0,0 0 0,0-1 1,0 0-1,-1 0 0,0 0 0,4-9 0,1-5-19,0-1 0,5-23 0,-7 21-105,12-27-1,-13 40-125,-6 9 231,0 1-1,0 0 1,0 0-1,0 0 1,0 0-1,0 0 1,0 0-1,0 0 1,0 0-1,0 0 1,0 0-1,1 0 1,-1 0-1,0 0 1,0 0-1,0 0 1,0 0-1,0 0 1,0 0-1,0 0 1,0 0-1,0-1 1,0 1-1,0 0 1,0 0-1,0 0 1,0 0-1,1 0 1,-1 0-1,0 0 1,0 0-1,0 0 1,0 0-1,0 0 1,0 0-1,0 1 1,0-1-1,0 0 1,0 0-1,0 0 1,0 0-1,0 0 1,0 0-1,1 0 1,-1 0-1,0 0 1,0 0 0,0 0-1,0 0 1,0 0-1,0 0 1,0 0-1,0 0 1,0 0-1,0 0 1,0 0-1,0 1 1,1 17 16,-1-1-85,2 8 96,-1 1 1,-4 38 0,2-23 85,1-31-14,0-1-1,0 1 1,-1-1-1,-1 1 0,1-1 1,-6 17-1,7-25-88,-1 0 1,1-1-1,0 1 0,0 0 0,-1-1 0,1 1 1,0 0-1,-1-1 0,1 1 0,0-1 1,-1 1-1,1-1 0,-1 1 0,1-1 0,-1 1 1,1-1-1,-1 1 0,1-1 0,-1 0 0,0 1 1,1-1-1,-1 0 0,0 1 0,1-1 0,-1 0 1,0 0-1,1 0 0,-1 1 0,0-1 0,1 0 1,-1 0-1,0 0 0,1 0 0,-1 0 0,0-1 1,1 1-1,-1 0 0,0 0 0,1 0 1,-1-1-1,0 1 0,1 0 0,-2-1 0,-2-2-6,0 0 0,0 0 0,0 0 0,0-1 0,-3-4 0,-4-2 6,10 9-29,-1-1 0,1 1-1,0-1 1,0 1-1,0-1 1,0 1 0,-1-4-1,-5-6-253,6 11 173,3 0-75,10 1 169,-1 0 1,1 1-1,-1 0 1,15 5-1,29 6 205,45 6-3741,-61-11-151,-26-4 1788,-1 0 1,1 0-1,0 1 1,-1 1-1,0 0 1,16 11 0,-8-4-586</inkml:trace>
</inkml:ink>
</file>

<file path=ppt/ink/ink5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9:58.093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228 56 4224,'0'-1'51,"-8"-1"899,8-1-141,0-2-363,-1 5-363,0 0 0,1 0 0,-1 0 0,0 0 0,0 0 0,0 1 0,0-1 0,0 0 0,0 0 0,1 1-1,-1-1 1,0 1 0,-1 0 0,2-1-12,-16 7 112,1 2 0,0-1 0,0 2 0,1 0 1,0 1-1,1 0 0,-24 26 0,30-28-169,0 0 0,0 1 0,1 0 0,0 0 0,0 0 0,1 1 0,1-1 0,0 1 0,0 0 1,1 1-1,1-1 0,-3 23 0,4-17 82,1-1 1,0 1-1,2-1 1,3 24 0,-3-32-56,1-1 0,-1 1 0,1 0 0,0-1 0,1 0 0,0 0 0,0 0 0,0 0 0,1 0 0,0-1 1,6 6-1,-3-3 32,0-1 1,1 0 0,0-1 0,0 0 0,17 9-1,-21-13-27,1 0 0,-1-1 0,1 1 0,-1-2 1,1 1-1,0 0 0,0-1 0,-1 0 0,1-1 0,0 1 0,0-1 0,0 0 0,0-1 0,0 1 0,0-1 0,0 0 0,0-1 0,9-3 0,6-3 114,-2-2 1,1 0-1,-1-1 0,-1 0 1,33-29-1,75-83 164,-53 48-53,-60 63-234,0 1 44,-1-1 0,-1 0 0,0-1 0,-1 0 0,14-23 0,-22 33-63,-1-1 1,0 0-1,0 1 0,0-1 1,0 0-1,-1 0 1,0 0-1,0 0 0,0 1 1,0-1-1,0 0 1,-1 0-1,1 0 0,-1 0 1,0 1-1,-1-1 1,1 0-1,0 1 0,-1-1 1,0 1-1,0 0 0,0-1 1,0 1-1,-1 0 1,1 0-1,-1 0 0,0 1 1,-4-5-1,-5-2-37,-1 0 0,0 0 0,0 1 1,0 1-1,-16-6 0,22 10-60,0 1 0,0 0 1,0 0-1,0 1 0,-1 0 1,1 0-1,0 1 1,-1 0-1,1 0 0,-1 1 1,1 0-1,-11 2 0,10-1-23,-1 1-1,0 0 1,1 0 0,-16 9-1,1 2-9,15-10 36,0 0 1,1 1-1,-1 0 1,1 0-1,-9 10 1,7-5 48,1 1 0,0 0 0,1 0-1,1 1 1,0 0 0,0 0 0,1 0 0,0 1 0,2-1-1,-5 22 1,1 9-90,-2 82 0,6-84 255,3 0 1,1 0 0,12 69-1,-8-86-32,-3-14-43,0 1-1,0 0 0,2-1 1,-1 1-1,11 18 0,6 17 1005,-20-46-1000,0 0-1,0 0 1,0 1 0,1-1-1,-1 0 1,0 0 0,0 0-1,0 1 1,0-1 0,0 0-1,0 0 1,0 0 0,0 1-1,1-1 1,-1 0 0,0 0 0,0 0-1,0 0 1,0 1 0,1-1-1,-1 0 1,0 0 0,0 0-1,0 0 1,0 0 0,1 0-1,-1 0 1,0 1 0,0-1-1,1 0 1,-1 0 0,0 0-1,0-1-40,1 1-1,-1 0 0,0 0 1,0-1-1,0 1 0,0 0 1,0 0-1,0-1 0,0 1 1,0 0-1,0-1 0,0 1 0,0 0 1,0-1-1,0 1 0,0 0 1,0 0-1,0-1 0,0 1 1,0 0-1,0-1 0,0 1 1,0 0-1,-1 0 0,1-1 0,-1-1-371,-3-15-6054,4 16 6162,1 1 0,-1-1 1,1 0-1,-1 0 1,1 1-1,-1-1 1,1 0-1,0 1 0,-1-1 1,1 1-1,0-1 1,0 1-1,-1-1 1,1 1-1,0-1 0,0 1 1,0 0-1,-1-1 1,3 1-1,19-8-2695</inkml:trace>
</inkml:ink>
</file>

<file path=ppt/ink/ink5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9:58.555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6 73 4224,'0'0'53,"-1"0"-1,1 0 1,0 0-1,0 0 1,-1 0 0,1-1-1,0 1 1,-1 0 0,1 0-1,0 0 1,0-1 0,-1 1-1,1 0 1,0-1-1,0 1 1,0 0 0,-1 0-1,1-1 1,0 1 0,0 0-1,0-1 1,0 1 0,0 0-1,0-1 1,-1 1 0,1 0-1,0-1 1,0 1-1,0-1 1,0 1 0,0 0-1,1-1 1,-1-6 1367,9-1-44,-4 4-1234,0 1 0,-1 0 1,1 0-1,0 1 0,1 0 0,-1-1 0,8-1 1,42-8 375,-43 10-435,20-3 68,0 2 1,0 1-1,0 1 1,63 8-1,-78-6-9,-11-1-32,1 1 0,-1-1-1,0 1 1,0 0-1,7 3 1,-13-4-117,1 0 1,-1 0-1,1 0 0,-1 0 1,0 1-1,1-1 0,-1 0 1,1 0-1,-1 0 0,0 1 1,1-1-1,-1 0 1,0 1-1,1-1 0,-1 0 1,0 0-1,0 1 0,1-1 1,-1 1-1,0-1 0,0 0 1,0 1-1,1-1 0,-1 0 1,0 1-1,0-1 0,0 1 1,0-1-1,0 1 1,0 0-131,0 0 0,-1 0 0,1-1 0,0 1 0,-1 0 0,1 0 0,0 0 0,-1-1 1,1 1-1,-1 0 0,1-1 0,-1 1 0,-1 1 0,-1 0-388,0 1-1,0 0 0,-1-1 1,0 0-1,-4 3 1,-24 4-3219</inkml:trace>
</inkml:ink>
</file>

<file path=ppt/ink/ink5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9:58.887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10 3 4064,'-10'-3'1504,"20"3"-1184,3 0-64,0 3 1056,5 2-768,8-1 704,9-4-736,4 0-32,5 4-320,-5-4 384,1 0-288,-6 0 160,2 0-256,-10 0 288,-3 0-256,-10 0-2656,0 0 1344</inkml:trace>
</inkml:ink>
</file>

<file path=ppt/ink/ink5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9:59.372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253 0 4384,'-27'8'1372,"14"-5"-994,0 1-1,0 1 1,0 0-1,1 0 1,-21 14-1,22-11-272,0 1 0,1 1 0,0 0 0,1 0 0,0 1 0,1 0 0,0 1 0,1-1 0,0 1-1,1 1 1,0 0 0,1-1 0,0 2 0,1-1 0,1 0 0,-3 18 0,4-19-77,1-1 0,1 1 0,0 0 0,0-1 0,1 1 0,1 0 1,0-1-1,6 21 0,-5-24 24,0 0 0,1 0 0,0 0 0,0 0 0,1-1 1,0 1-1,1-1 0,-1-1 0,1 1 0,0-1 0,1 0 1,9 7-1,1-2 65,0 0 0,0-2 1,1 0-1,0-1 1,0-1-1,1 0 0,0-2 1,0 0-1,0-1 1,1-1-1,28 1 0,-34-4 9,1-1 0,-1 0 0,1-1 0,-1 0 0,0-1 0,1-1-1,13-5 1,-18 4-22,1 1 0,-1-2 0,0 1 0,0-2 0,-1 1 0,0-1 0,0-1 1,-1 1-1,13-15 0,-15 14-25,0 0 1,0-1 0,-1 0 0,0 0 0,0 0 0,-1 0-1,0-1 1,-1 0 0,0 1 0,0-1 0,-1 0 0,1-17 0,-3 14-56,0 1 1,-1 0-1,0 0 1,-1-1-1,0 1 0,-1 0 1,0 0-1,-1 1 1,-9-21-1,7 20-61,-1 0-1,1 1 0,-2 0 1,0 0-1,0 1 0,-1 0 0,0 0 1,-1 1-1,0 0 0,0 1 0,-1 0 1,0 0-1,0 1 0,-1 1 1,0 0-1,0 1 0,0 0 0,-1 1 1,0 0-1,-17-3 0,21 6-28,-71-6-241,72 7 269,0 0 0,1 0 0,-1 1 0,0 0 0,0 1 0,0-1 0,-13 6 0,20-6-16,0-1 1,1 0-1,-1 1 1,0-1-1,1 0 1,-1 1-1,0-1 1,1 1-1,-1-1 1,0 1-1,1-1 1,-1 1-1,1-1 1,-1 1-1,1 0 1,0-1-1,-1 1 1,1 0-1,-1-1 1,1 1-1,0 0 1,0-1-1,-1 1 1,1 0-1,0 0 1,0 0-1,0-1 1,0 1-1,0 0 1,0 0-1,0-1 1,0 1-1,0 0 1,0 0-1,0-1 1,1 1-1,-1 0 1,0 0-1,1-1 1,-1 1-1,0 0 1,1-1-1,0 2 1,2 3-604,1 0 1,0-1-1,0 1 1,7 5 0,-10-9 601,28 22-1731</inkml:trace>
</inkml:ink>
</file>

<file path=ppt/ink/ink5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8:59:59.748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321 2 3072,'1'0'60,"0"0"1,-1-1-1,1 1 1,0 0-1,-1 0 1,1 0-1,0 0 0,0 0 1,-1 0-1,1 0 1,0 0-1,-1 0 1,1 0-1,0 0 1,0 0-1,-1 1 0,1-1 1,0 0-1,-1 0 1,1 1-1,-1-1 1,1 0-1,0 1 1,-1-1-1,6 4 2034,-5-3-1982,1 0 0,-1-1 0,0 1 0,0 0 0,1 0 0,-1 0 0,0 0 0,0 0 0,0 1 0,0-1 0,0 0 0,0 0 0,-1 1 0,1-1 0,0 0 0,-1 1 0,1-1 0,-1 1 0,1-1 0,-1 0 0,0 1 0,1-1 0,-1 1 0,0 0 0,0-1 0,0 1 0,0-1 0,0 1 0,-1-1 0,1 1 0,0-1 0,-1 1 0,1-1 0,-1 0 0,1 1 0,-2 1 0,-8 14 193,-1-1 0,-1-1 0,0 1 0,-1-2 0,-28 25 1,10-9 39,3-2-59,-2 3 291,-56 45 0,78-71-593,1 1 0,-13 5 0,18-10-227,0 0-1,0 0 0,-1 0 0,1-1 0,0 1 0,-1-1 0,1 1 0,0-1 0,-1 0 0,1 1 0,-1-1 0,1 0 0,0-1 0,-5 0 0,-4-5-1782</inkml:trace>
</inkml:ink>
</file>

<file path=ppt/ink/ink5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9:00:00.158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69 2656,'1'-5'316,"0"1"0,0 0-1,1 0 1,-1 0 0,1 1 0,0-1 0,0 0 0,0 1 0,0-1-1,1 1 1,0-1 0,-1 1 0,1 0 0,0 0 0,1 1-1,-1-1 1,4-2 0,-6 5-263,-1-1 0,1 1 0,-1 0 0,1-1 1,-1 1-1,1 0 0,0 0 0,-1-1 0,1 1 0,-1 0 0,1 0 0,0 0 0,-1 0 0,1 0 0,0 0 1,-1 0-1,1 0 0,-1 0 0,1 0 0,0 0 0,-1 0 0,1 1 0,0-1 0,-1 0 0,1 0 1,-1 1-1,1-1 0,0 1 0,0 0 8,1 0 0,-1 1 0,0-1 0,0 0 0,0 1 0,0-1 1,0 1-1,0 0 0,0-1 0,0 3 0,1 3 62,0 0 0,0 0 0,0 0 0,0 9 0,-1 19 337,-1 0 0,-2 0 0,-11 62 0,-20 46 1209,32-143-1714,1 1 0,0-1 0,0 0 1,0 0-1,0 0 0,0 1 0,0-1 0,-1 0 1,1 0-1,0 1 0,0-1 0,0 0 0,0 0 1,0 1-1,0-1 0,0 0 0,0 0 0,0 1 1,0-1-1,0 0 0,0 0 0,0 1 0,0-1 1,1 0-1,-1 0 0,0 0 0,0 1 0,0-1 0,0 0 1,0 0-1,0 1 0,1-1 0,-1 0 0,0 0 1,0 0-1,0 0 0,0 1 0,1-1 0,-1 0 1,0 0-1,0 0 0,1 0 0,-1 0 0,0 0 1,0 1-1,0-1 0,1 0 0,-1 0 0,0 0 1,0 0-1,1 0 0,-1 0 0,0 0 0,0 0 0,1 0 1,-1 0-1,0 0 0,0 0 0,1-1 0,-1 1 1,0 0-1,0 0 0,1 0 0,-1 0 0,14-9-2797,-1-4 928</inkml:trace>
</inkml:ink>
</file>

<file path=ppt/ink/ink5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9:00:00.488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23 3552,'1'-1'89,"-1"-1"1,0 1-1,0 0 1,1 0-1,-1 0 1,0 0-1,1-1 1,-1 1-1,1 0 1,0 0-1,-1 0 1,1 0-1,0 0 1,0 0-1,-1 0 1,1 1-1,3-4 577,-4 4-570,1 0 0,-1 0 1,0 0-1,0 0 0,7 2 2691,-7-1-2691,7 14 1392,0 26-1017,-6-36-163,3 35 379,-1 45 0,-2-26-338,0 8 71,7 88 419,-7-123-82,-1-30-1000,0-1 0,0 1-1,-1-1 1,1 1-1,-1 0 1,1-1-1,-1 0 1,1 1-1,-1-1 1,-1 2 0,-5-25-8605</inkml:trace>
</inkml:ink>
</file>

<file path=ppt/ink/ink5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9:00:00.849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6 237 4640,'0'-1'111,"-1"1"0,1-1 0,-1 0-1,1 0 1,-1 0 0,1 0 0,-1 0 0,1 0 0,0 0 0,-1 0 0,1 0 0,0 0-1,0 0 1,0 0 0,0 0 0,0 0 0,0 0 0,0 0 0,0-2 0,1 1 59,0-1 1,0 1 0,0-1-1,0 1 1,0 0-1,1-1 1,2-2 0,2-3 253,1 0 0,0 1 0,11-9 1,2 1-64,0 1 0,1 1 0,0 1 0,1 1 0,1 0 0,46-14 0,-37 17-101,1 0 0,0 2 1,0 2-1,55-1 1,-78 5-247,-1 0 0,1 1 1,-1 0-1,1 1 0,-1 0 0,0 0 0,1 1 1,-1 0-1,0 0 0,-1 1 0,18 10 1,-17-8 230,1 0 0,0-1 0,0 0 1,20 5-1,-24-8-102,1-1 1,0 0-1,-1 0 1,1 0-1,0-1 1,0 0-1,-1 0 1,1-1-1,8-2 1,17-5 133,-1-1 1,59-28-1,-28 7-5157,-44 23-869</inkml:trace>
</inkml:ink>
</file>

<file path=ppt/ink/ink5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9:00:01.191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220 2 3808,'1'-1'151,"0"1"0,1 0 0,-1 0 0,1 0 0,-1 0 1,0 0-1,1 0 0,-1 0 0,1 0 0,-1 0 0,0 1 0,1-1 0,-1 1 0,0-1 1,0 1-1,1-1 0,-1 1 0,0 0 0,0 0 0,0-1 0,0 1 0,0 0 0,0 0 1,0 0-1,0 0 0,0 0 0,0 0 0,1 3 0,-1-2 102,1 0 1,-1 0-1,0 0 0,0 0 0,0 0 1,0 1-1,0-1 0,0 0 1,-1 0-1,1 1 0,-1-1 0,0 1 1,0-1-1,0 0 0,0 1 0,0 4 1,-4 3-11,0-1 0,0 1 1,-1-1-1,0 0 0,-1 0 1,0-1-1,0 1 0,-1-1 1,0-1-1,-12 11 0,5-5-155,-1-2-1,-1 0 1,0-1 0,-33 17-1,41-24-749,1-1 0,0 0 0,-1 0-1,1 0 1,-12 0 0,14-1 6,-7-1-1531,11-1 1819,0 0-1,-5-6-2951,5 6 2952,0-2-1</inkml:trace>
</inkml:ink>
</file>

<file path=ppt/ink/ink5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9:00:02.595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5 132 3392,'-1'-1'790,"0"0"-592,1 1-1,0-1 1,-1 1-1,1-1 1,0 1-1,0-1 1,-1 1-1,1-1 1,0 1-1,0-1 1,0 0 0,0 1-1,0-1 1,0 1-1,0-1 1,0 0-1,0 1 1,0-1-1,0 1 1,0-1-1,0 1 1,0-1-1,0 0 1,1 0 0,0 0 21,0-1 0,0 0 0,0 1 0,0 0 0,1-1 0,-1 1 0,0 0 0,1-1 0,1 0 0,4-2 107,-1 0-1,1 0 0,12-4 1,56-26 1267,-49 21-1347,51-17 0,-74 29-273,1 0-1,0 0 1,-1 1-1,1-1 1,0 1-1,-1 0 1,1 1-1,-1-1 1,1 0 0,0 1-1,-1 0 1,1 0-1,-1 0 1,1 0-1,2 2 1,-4-2 12,0 0 1,0 0-1,0 1 1,-1-1-1,1 0 1,0 1-1,-1-1 0,1 1 1,-1-1-1,0 1 1,1 0-1,-1-1 1,0 1-1,0 0 1,0 0-1,0 0 1,-1 0-1,1 0 1,0 0-1,-1 0 0,0 0 1,1 0-1,-1 0 1,0 0-1,0 1 1,0 2-1,-5 25 36,-1-1-1,-16 46 1,12-42-24,-1 0 169,-1-1 0,-1 0-1,-2 0 1,-1-2 0,-2 0 0,0 0 0,-2-2 0,-2-1 0,-47 49 0,58-66 90,6-6 7,0 1-1,1-1 1,-7 9-1,11-13-249,0 0 0,0 0 1,0 0-1,0 1 0,0-1 0,-1 0 0,1 0 1,0 0-1,0 0 0,0 0 0,0 1 0,0-1 0,0 0 1,0 0-1,0 0 0,0 0 0,0 0 0,0 1 0,0-1 1,0 0-1,0 0 0,0 0 0,0 0 0,0 0 0,0 1 1,0-1-1,0 0 0,0 0 0,0 0 0,0 0 1,1 0-1,-1 1 0,0-1 0,0 0 0,0 0 0,0 0 1,0 0-1,0 0 0,0 0 0,0 1 0,1-1 0,-1 0 1,0 0-1,0 0 0,0 0 0,0 0 0,0 0 0,1 0 1,-1 0-1,0 0 0,0 0 0,0 0 0,1 0 0,11 1 315,-4 0-92,7 0-52,0-1 1,1 0 0,17-3-1,18 0 246,141-5 210,-164 6-2680,-27 2 1564,1 0-1,-1-1 0,0 1 0,1-1 0,-1 0 0,1 1 0,-1-1 1,0 0-1,0 0 0,1 0 0,-1 0 0,0 0 0,1-1-476,1-1 476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6:35.40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151 28 3232,'5'-27'9076,"-5"41"-6936,-1-1-1406,0 0 1,-1-1 0,-6 22-1,-3 11 109,-7 90 648,-20 94 164,26-176-1409,-12 42 420,17-81-474,7-14-181,0 1-1,0-1 1,0 0 0,0 0-1,0 1 1,0-1 0,0 0-1,0 0 1,0 1 0,-1-1-1,1 0 1,0 0 0,0 1-1,0-1 1,-1 0 0,1 0-1,0 1 1,0-1 0,0 0-1,-1 0 1,1 0 0,0 0-1,0 0 1,-1 1 0,1-1-1,0 0 1,-1 0 0,1 0-1,0 0 1,0 0 0,-1 0-1,1 0 1,0 0 0,-1 0 0,1 0-1,0 0 1,0 0 0,-1 0-1,1 0 1,0 0 0,-1 0-1,1-1 1,0 1 0,0 0-1,-1 0 1,1-1-12,-1 0 1,1 1-1,0-1 0,0 0 1,0 1-1,0-1 0,0 0 1,0 0-1,0 1 0,0-1 1,0 0-1,0 1 0,0-1 1,0 0-1,1 0 0,-1 1 1,0-1-1,0 0 0,1 0 1,8-17-32,-6 12 24,1-1-68,0 1 1,0-1-1,0 1 0,1-1 1,0 1-1,0 1 1,1-1-1,-1 1 1,1 0-1,8-5 0,-10 7 53,0 1-1,0 0 0,0 0 0,0 0 0,1 0 0,-1 1 0,1 0 0,-1 0 0,1 0 0,-1 0 1,1 1-1,0 0 0,-1 0 0,1 0 0,0 0 0,-1 1 0,1 0 0,6 2 0,-2 0 21,-1 0-1,0 1 1,0 0-1,0 0 0,-1 1 1,14 11-1,-17-13 81,1 1-1,-1 0 0,0 0 0,0 1 1,-1-1-1,0 1 0,1 0 1,-1 0-1,-1 0 0,1 0 1,3 10-1,-6-12-27,0 0 0,0-1 0,0 1 0,0 0-1,0-1 1,0 1 0,-1 0 0,1-1 0,-1 1 0,0-1 0,0 1 0,0-1 0,0 1-1,0-1 1,0 0 0,-1 1 0,1-1 0,-1 0 0,1 0 0,-4 2 0,1 1 68,-1 0 1,-1 0 0,1-1 0,-1 0-1,1 0 1,-11 5 0,5-3-81,-1-2 1,1 1 0,-1-2 0,0 1-1,0-2 1,0 1 0,0-2 0,0 0 0,0 0-1,-1-1 1,-22-3 0,-27-7-193,58 8 68,-1 0-485,15-3 383,-2 3 121,-1-1 0,1 2 0,0-1-1,15 0 1,4 0-17,133-13 55,0 1 121,-128 9-100,-1-1 1,-1-1-1,32-12 0,-32 8 27,-9 4 131,0-1 0,-1 0 0,0-2 0,26-16 0,-38 17-5,-8 9-140,0-1 1,0 1-1,0 0 1,0 0-1,0-1 0,0 1 1,0 0-1,0 0 1,0-1-1,0 1 1,0 0-1,0 0 1,0 0-1,0-1 1,0 1-1,0 0 1,0 0-1,0-1 1,0 1-1,0 0 1,0 0-1,-1 0 1,1-1-1,0 1 1,0 0-1,0 0 1,0 0-1,-1-1 1,1 1-4,-1 0 0,0 0-1,0-1 1,1 1 0,-1 0 0,0 0 0,1 0 0,-1 0 0,0 0 0,0 0 0,1 0-1,-1 0 1,0 0 0,0 1 0,1-1 0,-1 0 0,0 0 0,0 1 0,1-1 0,-1 0-1,1 1 1,-1-1 0,0 1 0,1-1 0,-1 1 0,1-1 0,-1 1 0,-37 33-65,-41 51 0,76-81 50,0-1 1,0 1-1,1-1 1,-1 1-1,1 0 1,0 0-1,0 0 1,1 1-1,-1-1 1,1 0-1,0 0 1,0 1-1,1-1 1,-1 1-1,1-1 1,0 6-1,0-10 12,0 1 0,0-1-1,0 1 1,0-1 0,0 1 0,0-1-1,0 0 1,0 1 0,0-1 0,0 1-1,0-1 1,1 1 0,-1-1 0,0 1-1,0-1 1,0 0 0,1 1 0,-1-1-1,0 0 1,1 1 0,-1-1 0,0 0-1,1 1 1,-1-1 0,0 0 0,1 1-1,0-1 1,0 0 3,0 1-1,0-1 1,0 0-1,0 0 1,0 0-1,0 0 1,0 0 0,0 0-1,0 0 1,0-1-1,0 1 1,1-1-1,3-1 28,1 0-1,-1 0 0,8-6 1,-6 3-8,0 0 0,-1 0 1,0-1-1,0 0 1,0 0-1,-1 0 0,0-1 1,6-8-1,2-9-82,13-29-1,-24 48 58,10-30 208,-12 35-210,0 0 1,0 0 0,0 0 0,0 0-1,0 0 1,0 0 0,0 0 0,0 0-1,-1 0 1,1 0 0,0 0 0,0 0-1,0 0 1,0 0 0,0 0 0,0 0-1,0 0 1,0 0 0,0 0 0,0 0-1,0 0 1,0 0 0,0 0 0,0 0-1,0 0 1,-1 0 0,1 0 0,0 0-1,0-1 1,0 1 0,0 0 0,0 0-1,0 0 1,0 0 0,0 0 0,-5 9-127,2-2 106,1 0 0,0 1 0,1-1 0,0 1-1,0-1 1,0 1 0,1 9 0,1-14 42,-1 0 1,1 1-1,0-1 1,0 0-1,0 0 0,0 0 1,0 0-1,1 0 1,-1 0-1,1 0 0,0-1 1,0 1-1,0 0 1,0-1-1,1 0 0,-1 1 1,0-1-1,1 0 1,5 3-1,-3-3 12,0 1 1,0-1-1,0 0 1,0 0-1,1 0 0,-1-1 1,1 0-1,-1 0 1,1-1-1,0 1 1,-1-1-1,7-1 0,2 0 14,-1-1 0,0 0 0,1-1-1,13-6 1,-13 4-19,0 0-1,-1-2 1,1 0 0,19-13 0,-26 15 9,-1 0 0,1 0-1,-1-1 1,-1 0 0,1 0 0,-1 0 0,0-1-1,0 0 1,-1 0 0,5-9 0,-2 0-28,-1 0 1,0-1-1,3-19 1,-7 28-25,-1-1-1,0 1 1,-1 0 0,0 0 0,0-1 0,0 1 0,-1 0 0,-4-16 0,5 23 13,-1 0-1,1 0 1,-1 0 0,1 0 0,0 0 0,0 0-1,0-1 1,-1 1 0,1 0 0,0 0 0,0 0-1,1-1 1,-1 1 0,0 0 0,0 0 0,0 0-1,1 0 1,-1 0 0,1-1 0,-1 1 0,1 0-1,-1 0 1,1 0 0,0 0 0,0-1 0,0 2-4,1-1 0,-1 0 1,1 1-1,-1-1 0,1 1 0,-1 0 1,1-1-1,-1 1 0,1 0 1,-1 0-1,1 0 0,-1 0 1,1 0-1,-1 0 0,1 1 1,-1-1-1,1 0 0,-1 1 1,1-1-1,1 2 0,11 2 2,0 1 0,0 1 0,-1 1 0,0 0 0,0 0 0,-1 1 0,0 1 0,17 15 0,-26-20 11,1 0 1,-1 0-1,0 1 1,-1-1-1,1 1 1,-1 0-1,0 0 1,0 0-1,0 0 1,0 6-1,2 9 120,2 25 0,-5-38-134,-1 23 17,-1-25-21,1-1 0,0 0 1,0 1-1,0-1 0,0 1 1,1-1-1,0 0 0,-1 0 0,2 1 1,-1-1-1,0 0 0,4 6 1,-5-10 19,1 0 0,0 0 1,0 1-1,-1-1 1,1 0-1,0 0 0,0 0 1,0 0-1,-1 0 1,1 0-1,0 0 0,0-1 1,0 1-1,-1 0 1,1 0-1,0-1 0,0 1 1,-1 0-1,1-1 1,0 1-1,0-1 0,0 1 3,23-14 18,0-1 1,-1 0-1,-1-2 1,30-27-1,-34 23-22,0 0 0,0 0 0,-2-2-1,-1 0 1,21-43 0,-30 56 4,-1-1 0,0 0 0,-1 0 0,0 0 0,-1-1 0,0 0 0,3-23 0,-5 38-30,0-1 0,1 0 0,-1 0 0,1 0 1,-1 1-1,1-1 0,0-1 0,0 1 0,3 2 0,-1 0 2,12 12-6,0-1 53,0 2 1,14 20 0,-25-31-45,-1 1 1,0-1-1,0 1 1,-1 1-1,0-1 1,0 0-1,-1 1 1,0-1-1,0 1 0,0 8 1,-1-2 87,-1 0 0,-1 0-1,0 0 1,-5 25 0,2-14-184,3-22 121,1 1 0,-1-1 0,1 0 0,0 1 0,0-1 0,1 0 0,-1 0 0,1 1 0,0 2 0,0-5-4,-1 0 0,0 0 0,1 0 0,-1 0 0,1 0 0,0-1 0,-1 1 0,1 0 0,0 0 0,-1 0 0,1-1 0,0 1 0,0 0 0,0-1 0,-1 1 0,1-1 0,0 1 0,0-1 0,0 0 0,0 1 0,0-1 0,0 0 0,0 1 0,0-1 0,0 0 0,0 0 0,0 0 0,0 0 0,0 0 0,0 0 0,0 0 0,0 0 0,2-1 0,6-1 2,0-1-1,0 1 1,0-2-1,0 1 1,-1-1-1,1-1 0,-1 0 1,0 0-1,-1 0 1,1-1-1,-1 0 1,7-8-1,11-11-87,37-55 0,-54 70 26,12-21 133,-13 20-36,0 0 0,12-13 0,-19 23-39,0 1 0,1-1 1,-1 1-1,0 0 0,1-1 1,-1 1-1,1 0 0,-1-1 0,0 1 1,1 0-1,-1-1 0,1 1 0,-1 0 1,1 0-1,-1 0 0,1 0 0,-1-1 1,1 1-1,0 0 0,-1 0 0,1 1 0,0-1 0,-1 0 0,1 1 0,-1-1 0,1 1 0,-1-1 0,0 1 0,1-1 0,-1 1 0,1-1 0,-1 1 0,0-1 0,1 1 0,-1-1 0,0 1 0,0 0 0,1-1 0,-1 1 0,0-1 0,0 1 0,0 0 0,0-1 0,0 1 0,0 0 0,0 0 0,0 24 0,0-17 0,0 13-98,1 32 101,-1-48-13,1 1 1,0-1-1,0 0 1,0 1 0,1-1-1,-1 0 1,5 7 0,-5-9 2,0-1 0,1 0 0,-1-1 1,1 1-1,-1 0 0,1 0 0,0-1 0,0 1 1,-1-1-1,1 1 0,0-1 0,0 0 1,1 1-1,-1-1 0,4 1 0,-2-1 25,0 0-1,0-1 1,0 1-1,0-1 0,0 0 1,0 0-1,1 0 1,5-2-1,3-1 43,0 0-1,-1-1 1,1-1 0,20-11-1,-23 10-45,1-1-1,-1 0 0,0 0 1,0-1-1,-1 0 1,0-1-1,0 0 0,-1 0 1,12-19-1,-11 13 11,-1 0-1,0 0 1,-1-1-1,-1 0 1,-1 0-1,6-26 1,-7 11-1,-4 29-37,0 0 1,0 0 0,-1 1-1,1-1 1,0 0-1,-1 0 1,1 0-1,-1 0 1,0 0-1,1 1 1,-1-1-1,0 0 1,-1-1 0,1 3 6,1-1 1,-1 1 0,1 0 0,-1-1 0,1 1 0,-1 0-1,0 0 1,1-1 0,-1 1 0,1 0 0,-1 0-1,0 0 1,1 0 0,-1 0 0,1 0 0,-1 0 0,0 0-1,1 0 1,-1 0 0,1 0 0,-1 0 0,0 0 0,1 1-1,-1-1 1,1 0 0,-1 0 0,1 1 0,-1-1 0,0 0-1,1 1 1,0-1 0,-1 1 0,1-1 0,-1 0-1,1 1 1,-1-1 0,0 2 0,-16 18-37,10-10 23,-1 1-1,2 0 1,-1 1-1,2-1 0,0 1 1,0 0-1,1 0 1,0 1-1,1-1 1,1 1-1,0 0 0,0 0 1,1 17-1,1-27 28,0-1 0,1 1 1,-1-1-1,0 1 0,1-1 0,-1 0 0,1 1 0,0-1 0,0 0 0,0 1 0,0-1 1,0 0-1,0 0 0,1 0 0,-1 0 0,1 0 0,0 0 0,-1 0 0,1-1 0,0 1 1,0-1-1,0 1 0,0-1 0,0 0 0,0 1 0,0-1 0,1 0 0,-1-1 0,5 2 1,1-1 19,-1 0 0,1-1 1,0-1-1,0 1 1,-1-1-1,1-1 0,-1 1 1,1-1-1,8-4 1,10-4-72,31-18 1,5-2-91,-59 29 140,1-1-1,-1 1 1,1 0 0,-1 1 0,1-1 0,0 1-1,-1-1 1,1 1 0,0 0 0,-1 1-1,1-1 1,-1 0 0,1 1 0,0 0 0,-1 0-1,1 0 1,-1 0 0,0 1 0,1-1-1,-1 1 1,0 0 0,0 0 0,5 4 0,11 7 161,0 0 1,1-2-1,1 0 1,-1-1-1,2-2 1,-1 0-1,1-1 1,0-1 0,1-1-1,-1-1 1,37 2-1,-16-5 7,64-6-1,-89 3-933,0-2-1,20-5 1,-26 5-1322,0-1 1,0 0-1,21-13 0,-33 18 1765,1 0-1,0-1 1,7-9-4128,-8 9 4143,0-1 1,0 1-1,0 0 1,-1 0-1,1 0 1,0-1-1,-1 1 1,1 0-1,-1 0 1,1 0-1,-2-2 1,2 3 298</inkml:trace>
</inkml:ink>
</file>

<file path=ppt/ink/ink5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9:00:02.928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23 3808,'4'-5'442,"-3"3"-257,1 0-1,-1 1 1,0-1 0,1 0-1,-1 1 1,1-1-1,-1 1 1,7-4 3144,-5 13-1191,1 50-795,-2 0-1,-8 96 0,4-121-1166,-5 7 212,5-31-865,0-1 0,1 1 0,-1 15 0</inkml:trace>
</inkml:ink>
</file>

<file path=ppt/ink/ink5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9:00:03.271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62 3712,'1'-28'1221,"-1"27"-1132,0 0 1,0-1-1,0 1 0,1 0 0,-1 0 1,0-1-1,1 1 0,-1 0 0,1 0 0,-1 0 1,1 0-1,0 0 0,-1 0 0,1 0 1,0 0-1,0 0 0,0 0 0,0 0 0,0 0 1,0 1-1,0-1 0,0 0 0,2 0 1,9-7 4995,-10 16-4832,0 0 0,-1 0 1,0 0-1,0 0 0,-1 0 1,0 1-1,-2 8 0,1 10 105,1-6-151,-4 115 850,2-77-1059,2-38 195,-2 26-1,1-41-527,0 0 0,0 0 0,-1-1 1,1 1-1,-1-1 0,0 0 0,-1 1 0,0-1 0,-3 6 0</inkml:trace>
</inkml:ink>
</file>

<file path=ppt/ink/ink5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9:00:03.634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0 240 5472,'0'-3'261,"1"-1"1,-1 1-1,1 0 1,-1-1-1,1 1 1,0 0 0,0 0-1,0 0 1,1-1-1,2-3 1,21-26 1573,-9 13-771,0 0 44,0 1 0,29-28 0,-36 40-866,-1 0-1,1 0 1,1 1-1,-1 0 1,1 0-1,0 1 1,0 1 0,13-5-1,-20 8-196,0 1-1,0-1 1,1 0 0,-1 1-1,0 0 1,0 0 0,1 0-1,-1 0 1,0 0 0,1 1-1,-1 0 1,0-1-1,0 1 1,0 0 0,0 0-1,0 1 1,0-1 0,5 4-1,1 2 137,-1 0 0,0 0-1,0 1 1,9 12 0,-9-10 27,0-1 0,1 0 0,12 10 0,-18-17-159,-1 0 1,1 0-1,1 0 0,-1 0 0,0-1 0,0 0 0,0 1 1,1-1-1,-1-1 0,1 1 0,-1 0 0,1-1 0,-1 1 0,1-1 1,6-1-1,-3 0-99,1 0 1,-1-1-1,0 0 1,0 0-1,0 0 1,10-6 0,-10 4-776,-1 1 1,0-1-1,0-1 1,-1 1-1,1-1 1,7-9 0,1-3-5080</inkml:trace>
</inkml:ink>
</file>

<file path=ppt/ink/ink5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9:00:07.023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93 569 2560,'-1'-3'531,"1"0"0,-1 0 0,1 0 0,-1 0 0,0 0 0,0 0 1,0 1-1,0-1 0,-1 0 0,1 1 0,-3-5 0,3 7-488,1 0-1,0 0 1,-1-1 0,1 1-1,-1 0 1,1 0 0,0 0-1,-1 0 1,1 0 0,-1 0-1,1 0 1,-1 0-1,1 0 1,0 0 0,-1 0-1,1 0 1,-1 0 0,1 0-1,-1 0 1,1 0 0,0 1-1,-1-1 1,1 0 0,-1 0-1,1 0 1,-1 1 0,-9 7 0,10-8-33,-5 4-26,1 0 0,0 1-1,1-1 1,-1 1 0,1 0-1,0 0 1,0 1 0,-3 7-1,1-1 19,1-1 0,1 1 1,-3 14-1,4-19 1,1 1 0,1 0 0,0 0 1,0-1-1,0 1 0,1 0 0,1 7 0,-1-11 53,0 0 0,1 0 0,-1 0 0,1 0 0,-1 0 0,1 0 0,0-1 0,1 1-1,-1-1 1,1 1 0,-1-1 0,1 0 0,0 0 0,5 4 0,-7-6-2,1 0 0,-1 0 1,1 0-1,0 0 1,-1-1-1,1 1 1,0 0-1,-1-1 0,1 1 1,0-1-1,0 0 1,0 0-1,-1 1 0,1-1 1,0 0-1,3-1 1,-2 0 40,1 0 0,-1 0 1,0 0-1,0 0 1,0 0-1,-1-1 1,1 1-1,5-5 1,0 0 94,-1-1 1,0 0 0,-1 0-1,0-1 1,8-11 0,-6 6-159,-1-1 0,-1 0 0,0 0 0,-1 0 0,0-1 0,3-16 0,-4 19-616,-4 26-554,1 5 785,-1-15 329,1 0-1,0-1 1,0 1 0,0 0 0,0-1-1,1 1 1,0-1 0,-1 1-1,1-1 1,0 0 0,1 0 0,-1 0-1,0 0 1,1 0 0,0 0-1,3 2 1,-3-3 56,1 1 1,0-1-1,0 0 0,0 0 0,1 0 0,-1-1 0,0 0 0,0 0 1,1 0-1,-1 0 0,1 0 0,8-1 0,-2 0 136,0 0-1,0-1 1,-1 0 0,1-1-1,0 0 1,-1-1-1,1 0 1,15-8-1,-22 9-107,1-1 0,0 1-1,-1-2 1,0 1-1,1 0 1,-1-1-1,-1 0 1,1 0 0,0 0-1,-1 0 1,0 0-1,0-1 1,0 1-1,-1-1 1,1 0 0,-1 0-1,0 0 1,2-10-1,-2 6-71,-1 0-1,0 0 1,0-10 0,0 17-2,-1-1 1,0 1-1,0 0 1,-1 0-1,1-1 0,0 1 1,-1 0-1,1 0 1,-1 0-1,0 0 1,0 0-1,0 0 1,0 0-1,0 0 1,0 0-1,0 0 0,-3-2 1,0 0-361,13 8-676,-5-2 1021,0 0 0,0 0 0,0 0 0,0 0 0,1-1-1,-1 1 1,0-1 0,1 0 0,7 1 0,42 0-133,-53-2 162,17 0 85,0-1 1,-1 0-1,1-2 1,31-8 0,-39 8-42,-1 0 0,0-1 0,0 0 0,0-1 0,0 0 0,-1 0 0,0-1 0,0 0 0,0 0 0,8-10 0,-8 6 25,0 0 0,0-1 1,-1 0-1,0 0 1,6-17-1,22-62 290,-28 68-276,39-107 349,-44 123-423,4-8 36,7-29-1,-12 39-52,0-1 1,0 1-1,-1 0 0,0-1 1,0 1-1,0 0 0,0-1 0,-1 1 1,0 0-1,0-1 0,-2-5 1,3 10-17,0-1 1,0 1 0,0 0 0,0 0 0,0 0 0,0-1 0,0 1 0,-1 0 0,1 0-1,0 0 1,0-1 0,0 1 0,0 0 0,0 0 0,-1 0 0,1 0 0,0 0 0,0-1-1,0 1 1,-1 0 0,1 0 0,0 0 0,0 0 0,0 0 0,-1 0 0,1 0 0,0 0-1,0 0 1,-1 0 0,1 0 0,0 0 0,0 0 0,0 0 0,-1 0 0,1 0 0,-9 6-526,-6 12 15,5 0 446,1 0 1,1 1 0,0 0-1,-8 36 1,-16 99 33,14-72 165,-25 91 290,29-130-354,-21 57 786,34-97-807,-3 9 796,7-11-382,4-5-304,5-4-64,-1-1-1,0 0 1,-1-1 0,17-21-1,-14 16-52,21-20-1,-20 22-79,15-13-171,-28 25 203,1 0 0,-1 0 1,1 0-1,0 0 0,-1 0 1,1 0-1,0 1 0,0-1 1,0 0-1,0 1 0,-1 0 1,1-1-1,0 1 0,0 0 1,3 0-1,-4 0 15,1 1-1,-1-1 1,0 1 0,0 0 0,1-1-1,-1 1 1,0 0 0,0 0 0,0 0-1,0 0 1,0 0 0,0 0 0,0 0-1,-1 0 1,1 0 0,0 0 0,0 0 0,-1 1-1,1-1 1,-1 0 0,1 0 0,-1 1-1,1 1 1,0 3-30,0 0 1,0-1-1,0 1 1,0 7-1,-1-4 48,0 0 1,0-1-1,1 1 1,0-1-1,1 1 0,2 8 1,-3-15 1,0 1 1,0-1-1,0 0 1,1 1 0,-1-1-1,0 0 1,1 0-1,0 0 1,-1-1-1,1 1 1,0 0 0,0 0-1,0-1 1,0 0-1,0 1 1,0-1-1,1 0 1,-1 0-1,0 0 1,1 0 0,-1 0-1,0-1 1,1 1-1,-1-1 1,1 1-1,2-1 1,19 1 134,-1-2 1,1-1-1,-1 0 0,1-2 1,-1 0-1,0-2 0,39-15 1,-58 20-100,-1 0 1,0-1 0,0 1-1,0-1 1,-1 0 0,1 0 0,0 0-1,0 0 1,-1 0 0,0 0-1,1-1 1,-1 1 0,0-1 0,3-4-1,-4 5-17,-1 0 0,1 0 0,0 0 0,-1 0 0,1 0 0,-1 0 0,0 0 0,1 0 0,-1 0 0,0 0 0,0 0-1,-1 0 1,1 0 0,0 0 0,-1 0 0,1 0 0,-1 1 0,1-1 0,-1 0 0,0 0 0,0 0 0,0 0 0,0 1 0,-2-4-1,0 2-60,1 0-1,-1 0 1,1 0-1,-1 0 0,0 1 1,0-1-1,0 1 0,0 0 1,0 0-1,-1 0 1,1 0-1,-1 1 0,1-1 1,-1 1-1,0 0 0,1 0 1,-1 0-1,0 1 0,0-1 1,0 1-1,1 0 1,-1 0-1,-5 1 0,5-1-36,-1 2 0,1-1 0,-1 0 0,1 1 0,-1-1 0,1 1 0,0 1 0,0-1 0,0 0 0,0 1 0,0 0 0,1 0 0,-1 0 0,1 0 0,0 1 0,0-1 0,0 1 0,-4 7 0,6-9 57,0 0 0,-1 1 0,1-1-1,1 1 1,-1-1 0,0 1 0,1-1 0,-1 1 0,1-1 0,0 1 0,0 0-1,0-1 1,0 1 0,0-1 0,0 1 0,1-1 0,-1 1 0,1-1 0,0 1-1,0-1 1,0 1 0,0-1 0,0 0 0,0 1 0,1-1 0,-1 0 0,1 0 0,0 0-1,-1 0 1,4 2 0,3 3 45,0 0 0,1 0 0,0-1 0,0 0 1,19 9-1,-20-11 32,1-1 1,-1 0 0,1-1 0,0 0 0,-1 0 0,1-1 0,0 0 0,0 0 0,0-1 0,0 0 0,0-1 0,0 0-1,12-3 1,-8 1 14,0-1-1,0 0 1,-1-1 0,1-1-1,-1 0 1,-1 0-1,1-1 1,12-11-1,21-22-31,-36 30-139,1 0 0,1 1-1,0 0 1,0 1 0,14-8-1,-25 16 78,1 0 0,-1-1 1,1 1-1,0 0 0,-1 0 0,1-1 0,0 1 0,-1 0 0,1 0 0,0 0 0,-1 0 1,1 0-1,0 0 0,-1 0 0,1 0 0,0 0 0,-1 0 0,1 0 0,0 1 0,-1-1 1,1 0-1,0 0 0,-1 1 0,1-1 0,-1 0 0,1 1 0,-1-1 0,1 0 0,-1 1 1,1-1-1,-1 1 0,1-1 0,-1 1 0,1-1 0,-1 1 0,1-1 0,-1 1 0,0 0 1,0-1-1,1 2 0,1 3 17,0 0-1,0 1 1,-1 0 0,1 6-1,2 8-31,-1-14 20,0-1 0,1 1 0,-1 0 1,1-1-1,0 0 0,0 0 0,1 0 0,0-1 1,-1 1-1,1-1 0,1 0 0,5 3 0,3 1 88,0 0 0,0-1 0,27 8 0,-34-13-11,1 0-1,0-1 1,0 1-1,0-2 0,0 1 1,0-1-1,1-1 1,-1 1-1,8-3 0,-6 1 51,0 0 0,0-1-1,0 0 1,0-1-1,-1 0 1,16-9 0,-22 10-47,1 1 0,-1-1 1,0 1-1,0-1 0,0 0 1,0 0-1,-1 0 1,1 0-1,-1-1 0,4-6 1,-5 8-53,0 0 0,0 0 0,-1 0 0,1 0 0,-1-1 0,1 1 0,-1 0 0,0 0 0,0-1 0,0 1 0,0 0 0,0-1 0,0 1 0,0 0 0,-1 0 0,0 0 0,1-1 0,-1 1 0,0 0-1,-2-3 1,2 3-51,0 1 0,0 0-1,0 0 1,0 0-1,-1 0 1,1 0-1,0 0 1,-1 0 0,1 0-1,-1 1 1,1-1-1,-1 0 1,1 1-1,-1-1 1,1 1-1,-1 0 1,0 0 0,1-1-1,-1 1 1,0 0-1,1 0 1,-2 1-1,-2-1-87,1 0-1,-1 1 1,1 0-1,0 0 1,-1 0-1,1 0 0,-5 3 1,5-2 83,-1 0 1,1 0-1,0 1 1,0 0-1,1 0 1,-1 0 0,1 0-1,-1 0 1,1 1-1,-5 6 1,7-8 47,0 0 0,0 0 0,0 0 0,1 0 0,-1 1 0,0-1 0,1 0 0,0 0 0,-1 0 0,1 1 0,0-1 0,0 0 1,0 0-1,1 1 0,-1-1 0,0 0 0,1 0 0,-1 0 0,1 0 0,0 0 0,0 0 0,0 0 0,0 0 0,0 0 0,2 3 1,3 2 51,-1 0 1,1-1 0,0 0 0,1 0 0,0 0 0,0-1 0,0 0 0,0 0-1,1-1 1,13 6 0,9 2 212,48 13 0,-72-23-216,0-1-66,1 1 0,-1-1-1,0 1 1,0-2 0,1 1 0,-1-1-1,1 0 1,-1 0 0,0-1 0,1 0-1,-1 0 1,10-3 0,-3 1-2715,-4 2 725</inkml:trace>
</inkml:ink>
</file>

<file path=ppt/ink/ink5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9:00:10.119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152 94 3552,'1'-5'253,"-1"0"-1,0 0 1,0 0 0,0 0 0,0 0-1,-1 0 1,-1-5 0,-1-20 3325,-2 12-960,5 18-2542,-1 0-1,1 0 1,-1 0-1,1 0 0,0 0 1,-1 0-1,1 0 1,-1 0-1,1 1 1,0-1-1,-1 0 0,1 0 1,0 0-1,-1 1 1,1-1-1,0 0 1,-1 1-1,1-1 0,0 0 1,-1 1-1,0 1-48,0 0-1,0 0 0,0 0 1,0 1-1,1-1 0,-1 0 1,1 1-1,-1-1 0,1 0 1,0 1-1,0-1 0,0 0 1,0 1-1,1 2 0,5 34 129,-6-38-139,9 42 208,2-1 0,1 0 0,2-1 0,2 0 0,23 39 0,-18-40 11,17 44 0,-31-65-85,0 1 1,-2 0-1,0 1 0,3 32 0,-7-49-36,-1 0 1,0 0-1,0 0 1,0 1-1,-1-1 1,1 0-1,-1 0 1,0 0-1,0 0 1,0 0-1,-3 5 1,3-6-44,-1-1 0,0 0 0,1 0 0,-1 0 1,0 0-1,0 0 0,0 0 0,-1 0 1,1 0-1,0-1 0,-1 0 0,1 1 1,-1-1-1,1 0 0,-1 0 0,1 0 0,-5 1 1,-1 0-16,-1-1 0,1 0 0,-1 0 0,1-1 0,-1 0 1,1 0-1,-1-1 0,-7-1 0,-9-4-89,-31-11 0,-16-4 191,70 20-112,-25-7-2276,27 8 2063,-1 0-1,1 0 0,-1 0 0,1-1 0,-1 1 0,1 0 0,-1-1 0,1 1 0,0 0 0,-1-1 0,0 1-168,1-1 168,0 1 0,-1-1 0,1 1 0,0-1 1,0 1-1,-1-1 0,1 1 0,0-1 0,0 1 0,0-1 0,0 1 0,0-1 0,0 1 0,-1-1 0,1 1 0,0-1 0,0 1 0,1-1 0,-1 1 0,0-1 0,0 1 1,0-1-1,0 1 0,0-1 0,1 1 0,-1-1 0,0 1 0,0-1 0,1 1 0,-1-1 0,18-22-7688,-5 11 6187</inkml:trace>
</inkml:ink>
</file>

<file path=ppt/ink/ink5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9:00:10.606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75 189 4384,'-11'-10'1602,"2"0"-1,-11-12 1,8 9 272,10 11-1503,-1-1 0,0 0-1,1 0 1,-1 0 0,1 0-1,0 0 1,-2-5 0,3 7-343,1 0 0,0 0-1,0 0 1,0 0 0,-1 0 0,1 0-1,0-1 1,0 1 0,1 0 0,-1 0 0,0 0-1,0 0 1,0 0 0,1 0 0,-1 0-1,1 0 1,-1 0 0,1 0 0,-1 0 0,1 0-1,0 0 1,-1 0 0,1 0 0,0 0 0,0 0-1,-1 1 1,1-1 0,0 0 0,0 0-1,2 0 1,5-5-12,1 1 0,0 0-1,0 1 1,0 0 0,1 0-1,14-3 1,63-10 401,-82 16-384,58-8 23,0 2-1,0 3 1,1 3-1,63 7 1,-32 9-7,-83-12-1299,1 1 0,21 9-1,-10 1-4279</inkml:trace>
</inkml:ink>
</file>

<file path=ppt/ink/ink5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9:00:11.109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7 26 4992,'-7'6'5067,"7"-5"-4973,1-1-23,-1 1 0,0-1 0,1 1 0,-1-1 0,1 0 0,-1 1 0,1-1 1,-1 1-1,0-1 0,1 0 0,-1 0 0,1 1 0,0-1 0,-1 0 0,1 0 0,-1 1 0,1-1 1,-1 0-1,1 0 0,0 0 0,0 0 0,138-11 1957,-62 2-1448,-11 2-335,-15 1-256,70 1 1,-117 5 34,92 0 832,-91 0-1010,-1-1 0,0 2 0,0-1 0,1 0 0,-1 1 0,0 0 0,7 2 0,-37 17-9979</inkml:trace>
</inkml:ink>
</file>

<file path=ppt/ink/ink5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9:00:11.453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2 16 4640,'0'0'64,"0"0"0,0 1 1,-1-1-1,1 0 0,0 0 0,0 1 1,0-1-1,0 0 0,0 1 1,0-1-1,0 0 0,0 0 0,0 1 1,0-1-1,0 0 0,0 1 0,0-1 1,0 0-1,0 0 0,0 1 0,0-1 1,0 0-1,0 0 0,1 1 0,-1-1 1,0 0-1,0 0 0,0 1 1,0-1-1,1 0 0,-1 0 0,0 1 1,0-1-1,0 0 0,1 0 0,13 6 2286,19-2 32,96-12 802,-61 1-2731,224-11 651,-289 18-1493,1-1-330,-1 1-1,1 0 1,0 0 0,0 0-1,-1 0 1,1 1 0,4 0-1,5 9-4858</inkml:trace>
</inkml:ink>
</file>

<file path=ppt/ink/ink5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9:00:12.049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161 112 3808,'-1'0'243,"-1"0"0,0-1 0,0 1 0,0 0 0,0 0 0,0 0 0,0 1 0,1-1 0,-1 0 0,0 1 0,0-1 0,0 1 0,0-1 0,1 1 0,-1 0 0,0 0 0,1 0 0,-1 0-1,1 0 1,-1 0 0,1 1 0,-1-1 0,1 0 0,-2 3 0,-12 12 826,0 1-1,-21 31 0,28-36-955,3-4-74,-1 0 0,2 0 0,-1 1 0,1 0 0,0 0 1,1 0-1,0 0 0,1 1 0,0-1 0,-2 13 0,4-15-14,0 1 0,0 0 0,0-1 0,1 1 0,0-1-1,1 1 1,0-1 0,0 1 0,0-1 0,1 0 0,0 0 0,0 0-1,7 9 1,-4-7 34,1-1-1,-1 0 0,1 0 1,1 0-1,-1-1 1,1 0-1,1-1 1,-1 0-1,17 9 0,-17-11 9,-1-1-1,1 0 0,0 0 0,-1-1 0,1 0 0,0-1 0,0 1 0,1-2 0,-1 1 0,0-1 0,0 0 0,0-1 0,9-1 1,25-6 352,0-3 0,42-15 1,-67 19-330,-1 0 0,0 0 0,-1-2 0,1 0 0,-2-1 0,1 0 0,22-23 0,-31 27-21,0-1-1,-1 0 0,0-1 1,-1 1-1,0-1 0,0 0 1,-1 0-1,1 0 1,-2-1-1,1 1 0,-1-1 1,-1 0-1,0 1 1,0-1-1,0 0 0,-1 0 1,0 0-1,-1 1 1,-2-10-1,1 4-45,-1 1 1,0 0-1,-1 0 0,0 0 1,-1 0-1,-1 1 0,0-1 1,-1 2-1,0-1 0,-1 1 1,-15-19-1,15 24-64,1-1-1,-1 1 1,0 0 0,0 0-1,0 1 1,-1 1 0,0-1 0,0 1-1,0 1 1,-1 0 0,1 0-1,-1 0 1,0 2 0,1-1-1,-11 0 1,13 2-145,1 0 0,-1 0 1,1 0-1,-1 1 0,1 0 0,-1 0 1,1 1-1,0-1 0,0 1 0,0 1 0,0-1 1,0 1-1,0 0 0,1 1 0,-1-1 0,1 1 1,0 0-1,0 0 0,0 1 0,1 0 1,-1-1-1,1 2 0,-5 7 0,-9 27-2640,0 4-3126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6:35.78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21 90 7712,'-21'-11'2880,"29"6"-2240,13-3-192,2 1-4896,13-12 2336,-2-20-960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37:59.5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178 59 2976,'0'0'81,"0"-1"-1,0 1 1,0 0 0,0-1-1,0 1 1,0 0 0,0-1-1,0 1 1,0-1 0,0 1 0,-1 0-1,1-1 1,0 1 0,0 0-1,0 0 1,-1-1 0,1 1-1,0 0 1,0-1 0,-1 1-1,1 0 1,0 0-35,-1 0 0,1-1 0,0 1 0,0 0 0,0 0-1,0 0 1,0 0 0,-1 0 0,1 0 0,0 0 0,0-1 0,0 1 0,0 0 0,0 0-1,0 0 1,0 0 0,0-1 0,0 1 0,0 0 0,0 0 0,0 0 0,0 0-1,0-1 1,0 1 0,0 0 0,0 0 0,0 0 0,0 0 0,0-1 0,0 1 0,0 0-1,0 0 1,0 0 0,0-1 0,4-17 3620,-4 16-3390,0 0-1,0 0 1,0 0-1,1 0 1,-1-1-1,1 1 1,0 0-1,-1 1 1,2-4-1,1 0 1938,-1 15-1519,3 11-326,0-1 0,-2 1 0,2 31 0,0-6-230,26 153 298,-14-96-280,-3-38 32,-9-48-14,-1-1-1,-1 1 1,-1 0-1,0 0 1,-1 0-1,-2 28 1,0-42-123,1-1 9,0 0 1,0 0 0,0-1 0,-1 1 0,1 0-1,-1 0 1,0 0 0,1 0 0,-2 2-1,1-3-31,0-1-1,0 1 0,0-1 0,1 1 0,-1-1 1,0 1-1,0-1 0,0 1 0,0-1 0,0 0 0,0 1 1,0-1-1,0 0 0,0 0 0,0 0 0,0 0 1,0 0-1,0 0 0,0 0 0,0 0 0,0 0 1,-1-1-1,-2 1-10,0-2 0,0 1 0,1 0 1,-1-1-1,0 0 0,1 1 0,-1-1 1,1-1-1,-1 1 0,1-1 0,0 1 1,-3-4-1,-23-16 6,6 8-352,-1 1-1,0 1 0,-1 2 1,-43-13-1,52 18-2363,50 13-8508,-4-5 9013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38:00.08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245 1 4224,'-6'0'5484,"3"8"-2888,0 17-1502,2-13-183,-1 19 516,2 48-1,2-28-823,0-18-285,1 0-1,3 0 1,9 37 0,-2-13-32,-6-20 260,-1 1 0,0 66-1,-6-103-500,0 0 0,0 0 0,0-1 0,0 1 0,0 0 0,0 0 0,0 0 0,0 0 0,-1 0 0,1 0 0,0-1 0,-1 1 0,1 0 0,0 0-1,-1 0 1,1-1 0,-1 1 0,1 0 0,-1-1 0,0 2 0,0-2-11,0 0 0,0 1 0,1-1 0,-1 0 0,0 0 0,0 1 1,1-1-1,-1 0 0,0 0 0,0 0 0,0 0 0,1 0 0,-1 0 0,0 0 0,0-1 0,0 1 0,1 0 0,-2-1 0,-6-2 117,1 0 0,0-1 0,-14-9 0,4 2-95,-3 0-72,-1 0 0,-1 1 0,0 1 0,-26-7 0,33 13-252,-44-10-3437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38:01.79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115 1 2720,'0'0'2245,"-6"4"-144,-45 38 1446,48-40-3240,1 0 0,-1 0 0,0 0 1,0-1-1,0 1 0,1-1 0,-1 0 0,-1 0 0,1 0 0,0 0 0,0-1 1,0 1-1,0-1 0,0 1 0,-1-1 0,-5-1 0,259-8 2898,-237 8-3339,1-1-1,-1 0 0,27-9 1,17-2-8127,-32 12 5957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38:02.36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 19 2720,'-17'-4'1775,"-11"3"6636,131-2-1868,65-6-6131,-158 8-1334,-1 1 0,0 0 0,0 1 1,0-1-1,17 5 0,-5 2-1440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38:05.22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188 574 2304,'-11'-9'2681,"11"8"-2478,-1 0 1,1 1-1,-1-1 0,0 0 1,1 1-1,-1-1 0,0 1 1,1-1-1,-1 1 0,0-1 1,0 1-1,0 0 0,1-1 1,-1 1-1,0 0 0,0 0 1,0-1-1,0 1 0,0 0 1,1 0-1,-1 0 0,0 0 1,0 0-1,0 0 0,-1 1 1,-11 0 358,11-1-465,0 0 1,0 0-1,-1 0 1,1 1-1,0-1 1,-1 1 0,1-1-1,-3 2 1,-26 21 835,24-17-799,-1-1 0,2 1 1,-1 0-1,1 0 0,-1 1 1,2-1-1,-1 2 0,1-1 0,0 0 1,1 1-1,-1 0 0,2 0 0,-1 1 1,1-1-1,0 0 0,-1 12 1,3-17-103,1 0 0,0 0 1,0 0-1,1 0 0,-1 0 1,0 0-1,1 0 1,0 0-1,0-1 0,0 1 1,0 0-1,0 0 0,1-1 1,-1 1-1,1-1 1,-1 1-1,1-1 0,0 0 1,0 0-1,0 0 1,0 0-1,1 0 0,-1 0 1,0 0-1,1-1 0,-1 1 1,1-1-1,0 0 1,-1 0-1,1 0 0,0 0 1,0 0-1,0 0 0,0-1 1,-1 1-1,1-1 1,0 0-1,0 0 0,0 0 1,0 0-1,5-2 1,10-1 43,-1-1 0,0-1 1,-1-1-1,1 0 1,15-9-1,-15 5-124,0-1 0,-1 0 0,27-25 0,-43 35 35,1 1 0,-1 0-1,0 0 1,0 0 0,0 0-1,0 0 1,0 0 0,0 0-1,0 0 1,0 0 0,0 0-1,0 0 1,0 0 0,0 0-1,0 0 1,0 0 0,1 0-1,-1 0 1,0 0 0,0 0-1,0 0 1,0 0 0,0 0 0,0 0-1,0 0 1,0 0 0,0 0-1,0 0 1,0 0 0,1 0-1,-1 0 1,0 0 0,0 0-1,0 0 1,0 0 0,0 0-1,0 0 1,0 0 0,0 0-1,0 0 1,0 0 0,0 0 0,0 0-1,0 0 1,0 1 0,0-1-1,1 0 1,-1 0 0,0 0-1,0 0 1,0 0 0,0 0-1,0 0 1,0 0 0,0 0-1,0 0 1,0 0 0,0 1-1,2 8-217,-2-6 230,0-1-1,1 1 1,-1 0 0,1-1 0,0 1 0,0-1-1,0 0 1,0 1 0,2 2 0,1 0 62,1 1 1,1-1-1,-1 0 0,1 0 1,0-1-1,0 1 0,0-1 1,0-1-1,1 1 0,0-1 1,11 4-1,-17-7-28,1 0-1,0 0 1,-1 1 0,1-1 0,0 0 0,0 0 0,-1 0-1,1-1 1,0 1 0,0 0 0,-1-1 0,1 1-1,-1-1 1,1 1 0,0-1 0,-1 0 0,3-1-1,-2 0-6,1 0-1,-1 0 0,0 0 1,0 0-1,0-1 0,0 1 0,0-1 1,-1 1-1,3-4 0,-1-1-19,-1 1 0,1 0 0,-1-1 0,0 0 0,-1 1 0,0-1 0,1-13-1,-2 15-2,-1 0 0,0 0 0,0 0-1,-4-8 1,4 11-28,0 0 0,0 0 0,0 0 0,1-1 0,-1 1 0,0 0 0,1 0 0,0-1 0,0 1 0,0 0 0,0-1 0,0 1 0,0-4 0,1 6-17,0-1-1,-1 1 1,1-1-1,0 1 0,0-1 1,-1 1-1,1-1 0,0 1 1,0 0-1,-1 0 1,1-1-1,0 1 0,0 0 1,0 0-1,0 0 0,0 0 1,0 0-1,24 0-74,-6 0 218,151-11 85,-132 6-172,-32 4-29,0-1-1,0 1 0,0 1 0,1-1 0,-1 1 0,0 1 0,0-1 1,1 1-1,-1 0 0,0 0 0,7 3 0,-13-4 19,1 1 0,-1-1 0,1 1-1,-1 0 1,0-1 0,1 1 0,-1 0-1,0 0 1,0-1 0,1 1 0,-1 0 0,0 0-1,0-1 1,0 1 0,0 0 0,0 0 0,0-1-1,0 1 1,0 0 0,0 0 0,-1-1 0,1 2-1,0-1-2,-2 7 80,0-1-1,0 1 1,0-1 0,-7 13-1,6-15-17,1 1-1,-1-1 1,1 1 0,0 0-1,1 0 1,0 0-1,-2 12 1,3-16-49,0 0 1,1 0-1,-1 0 1,0-1-1,1 1 1,0 0-1,-1 0 1,1 0-1,0 0 1,0-1-1,0 1 1,0 0-1,0-1 1,0 1-1,0 0 1,1-1-1,-1 0 1,0 1-1,1-1 1,-1 0-1,1 0 1,0 0-1,-1 0 1,1 0-1,0 0 1,0 0-1,0 0 1,-1-1-1,1 1 1,0-1-1,3 1 1,2 0 53,0 0 1,0 0 0,1-1 0,-1 0 0,0 0 0,14-2-1,-8-2-5,-1 0 0,1 0 0,-1-1-1,0-1 1,19-12 0,-27 16-65,5-4 0,0 0 0,0-2 0,0 1 0,-1-1-1,0 0 1,0 0 0,-1-1 0,0 0-1,10-19 1,2-6-121,20-55-1,-26 57 65,91-228-687,-89 228 661,-10 23-50,0-1 1,-1 1-1,6-20 0,-11 20-162,-4 10-66,3 1 313,0 0-1,0 0 0,0 0 0,0 1 1,0-1-1,-2 3 0,-4 9-13,1 1 0,0 0-1,-10 30 1,-8 56-100,4-3 578,-12 141 0,33-231-365,-1 2 82,1 0 0,1 17 0,-1-25-88,0 0-1,1 1 0,-1-1 0,1 1 1,0-1-1,-1 0 0,1 1 1,1-1-1,-1 0 0,0 0 0,0 0 1,1 0-1,-1 0 0,1 0 1,3 3-1,-4-4-31,-1-1 0,1 0 1,0 1-1,-1-1 0,1 0 0,-1 0 1,1 1-1,0-1 0,0 0 0,-1 0 1,1 0-1,0 0 0,-1 0 1,1 0-1,0 0 0,-1 0 0,1 0 1,0 0-1,-1 0 0,1-1 0,0 1 1,0-1-1,18-9 87,-13 7-57,11-10 61,0 0 1,0-2-1,16-17 0,-31 30-95,30-32-4,-1-2 0,33-51 0,41-83-174,-69 108 158,30-48 60,-54 92-97,-3 7 48,-2 0 0,0-1 0,10-20-1,4-14-81,-20 43 58,1 0 1,-1 0-1,0 0 0,0 0 1,0 0-1,0 0 0,-1 0 1,1 0-1,-1-5 0,-18 47 1131,12-24-739,-14 23 0,-7 13 36,-63 179 477,29-69-439,-14 7 489,75-168-919,0 0 1,0 0-1,0 1 0,-1-1 0,1 0 0,0 1 0,0-1 0,0 0 1,0 1-1,0-1 0,0 0 0,0 1 0,0-1 0,0 0 0,-1 1 1,1-1-1,1 0 0,-1 1 0,0-1 0,0 1 0,0-1 0,0 0 1,0 1-1,0-1 0,0 0 0,0 1 0,0-1 0,1 0 0,-1 0 1,0 1-1,0-1 0,1 0 0,-1 1 0,0-1 0,0 0 0,1 0 1,-1 0-1,0 1 0,0-1 0,1 0 0,-1 0 0,0 0 0,1 0 1,-1 1-1,0-1 0,1 0 0,-1 0 0,0 0 0,1 0 0,-1 0 1,0 0-1,1 0 0,-1 0 0,0 0 0,1 0 0,26-19-25,7-9-256,41-42 0,-66 60 229,10-10-211,-18 19 231,0 1 1,0-1 0,-1 0 0,1 1 0,0-1-1,0 1 1,0-1 0,0 1 0,0 0 0,0-1 0,0 1-1,0 0 1,0-1 0,0 1 0,0 0 0,0 0 0,0 0-1,1 0 1,0 0 0,-1 1 13,0-1-1,0 1 1,0 0 0,0-1 0,0 1-1,0 0 1,0 0 0,-1 0-1,1 0 1,0-1 0,-1 1 0,1 0-1,0 0 1,-1 0 0,1 0-1,-1 0 1,1 1 0,-1-1 0,0 0-1,0 0 1,1 0 0,-1 0-1,0 2 1,2 31 22,-2-29-22,-1 12 92,2-1-1,0 0 1,1 1-1,1-1 1,5 18-1,-7-28-26,1 0-1,1-1 1,-1 1-1,1-1 1,0 0-1,0 0 1,1 0-1,0 0 0,0 0 1,0-1-1,0 0 1,0 1-1,1-2 1,0 1-1,0 0 1,0-1-1,7 3 1,-8-4-189,-1-1 1,1 0 0,-1 0 0,1-1 0,-1 1-1,1-1 1,-1 0 0,1 0 0,-1 0-1,1 0 1,0 0 0,-1-1 0,1 0-1,-1 1 1,1-1 0,-1-1 0,4 0 0,-1-1-1428,1-1 0,-1 1 0,0-1 0,0 0 1,0 0-1,-1 0 0,10-10 0,-6 5-818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38:05.58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55 5728,'-5'-8'2592,"13"0"-2240,-3 5 1056,3 3-832,7-8 416,6 3-608,1-6-64,4 7-192,0-4-32,0 8-32,2 0-832,3 4 416,-6 0-2528,-3 5 1600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1:43.169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123 74 992,'-57'24'8986,"58"-19"-8901,1-1 0,-1 1 0,1 0 0,0-1-1,1 0 1,-1 1 0,1-1 0,0 0 0,3 5-1,0-3 13,1 0-1,-1-1 0,1 1 0,0-1 1,0-1-1,0 1 0,1-1 1,0 0-1,-1-1 0,1 0 0,1 0 1,15 3-1,2-3 48,0 0 1,48-2 0,-44-1-231,77 4 246,178 0 406,-257-6-535,51-8 1,-56 6 59,43-11-85,-30 4 170,-32 10-181,1-1 0,-1 1 0,0-1 0,1 0 1,-1 0-1,7-5 0,-7 4-27,0 0 0,0 1 1,1 0-1,-1 0 0,7-2 1,7 3 83,-16 1-33,0 1 0,-1-1 0,1 0 0,-1 0 0,1 0-1,0 0 1,-1-1 0,1 1 0,0 0 0,-1-1 0,1 1 0,0-1-1,-1 1 1,1-1 0,-1 0 0,5-2 365,-21 5 35,-25 0-379,28-1 31,0 0 1,0-1-1,-23-2 0,-106-23 31,107 20-104,-119-19-66,132 20-48,-23-1-1,-8-2-103,40 7 371,11 0-185,-1 0 0,1 0 1,0 0-1,-1 0 0,1-1 0,-1 1 0,1 0 0,0-1 0,-1 1 0,1 0 0,-3-2 0,4 1 22,0 1 0,1 0 0,-1 0 0,0-1 0,0 1 0,0 0-1,0-1 1,0 1 0,0 0 0,0-1 0,1 1 0,-1 0 0,0 0 0,0-1 0,0 1 0,1 0 0,-1 0 0,0-1 0,0 1 0,1 0 0,-1 0 0,0 0 0,0 0 0,1-1-1,-1 1 1,0 0 0,1 0 0,-1 0 0,0 0 0,1 0 0,10-6-46,10 2-37,0 1 0,0 0 0,28 1 0,-7 1-48,-3 0 146,-1 2 0,0 1-1,74 15 1,-97-14 39,-1 0 0,0-2 0,1 0 0,0 0 1,-1-1-1,1-1 0,0 0 0,-1-1 0,26-8 0,-27 7-39,0 0 1,0 1-1,0 0 0,0 1 0,1 0 1,19 2-1,-5 0-116,-20-1 136,0 1 0,0 0 1,10 2-1,-11-1 71,0 0 0,1-1 0,8 0 0,0-1 39,-15 0-197,2 9-18,-3-9 74,0 1-1,1 0 1,-1-1-1,0 1 1,0 0-1,1-1 0,-1 1 1,0 0-1,0 0 1,0-1-1,0 1 1,0 0-1,0 0 1,0-1-1,0 1 1,0 0-1,0-1 1,0 1-1,0 0 0,-1 1 1,-30 60-131,27-52 86,0 0 0,0 1-1,1 0 1,0-1 0,1 1-1,-1 22 1,3-22 45,1 1 0,1-1 0,0 0 0,1 0 0,0 0 0,0-1 0,1 1 0,1-1 0,8 16 0,7 15 227,-20-39-204,1 1 0,0-1 0,0 1 1,-1 0-1,0-1 0,1 6 656,7-25 599,-6 12-1253,0-1 0,0 1 0,0 0 0,-1 0 1,0-1-1,0 1 0,0-1 0,-1 1 0,0-8 1,2-5 162,19-269-719,-21 271 418,-1 12 10,1 0-1,0 0 1,0 0-1,1 0 1,0-5 0,-16 102-924,-1 7 919,10-57 49,-12 44-1,-23 73 239,38-149-202,1 1 0,1 0 0,0 0 1,1 0-1,1 18 0,0-12 59,-2 26 1,-5 4 153,2-22-106,1 1 1,2 47-1,0-33 69,0-32-103,1 1 1,0-1-1,0 0 1,3 16-1,3-11 73,-5-13-100,0 1-1,0-1 0,0 1 0,0 0 0,0 0 1,-1-1-1,1 1 0,-1 0 0,0 0 1,1 2-1,5 10 1160,-6-14-1157,0 1-1,-1-1 1,1 0-1,0 0 1,0 0-1,-1 0 1,1 0-1,0 0 1,0 0-1,-1 0 1,1 0-1,0 1 0,0-1 1,-1 0-1,1 0 1,0 0-1,0 0 1,-1 0-1,1-1 1,0 1-1,0 0 1,-1 0-1,1 0 1,0 0-1,0 0 1,0 0-1,-1 0 1,1 0-1,0-1 1,-1 1-1,-20-5 72,16 5-105,0-1 1,0 0 0,1 0 0,-1-1-1,0 0 1,1 1 0,-8-5 0,7 3 37,0 0 1,-1 1-1,1 0 1,-1 0-1,1 0 1,-10-1-1,-13-4 79,15 3-145,-1 0 0,1 0-1,-1 1 1,0 1 0,0 1-1,0 0 1,-20 1 0,7 2 63,0-2 1,-40-3-1,-11-1 17,59 3-46,-22-3 0,24 1 47,0 1 0,-29 1 0,15 3-90,1-1 1,-1-2 0,-34-4-1,48 3 55,1 2-1,-25 1 0,3 1-155,31-2 132,1 0 0,-1 1 1,1 0-1,-1 0 1,1 1-1,0 0 1,-1 0-1,1 0 0,0 1 1,1 0-1,-1 0 1,-9 7-1,4-3 42,0-1 0,0 0 0,-1-1 0,1 0 0,-1-1 0,-21 5 1,3-2 198,23-4-180,1-2 0,-1 1 1,1-1-1,-1 0 0,-9 1 1,5-2 73,1 0 0,-1-1 1,-12-3-1,20 4-97,0-1 1,0 0-1,1 0 0,-1 0 1,0 0-1,1 0 0,-1-1 0,1 1 1,-1-1-1,1 0 0,0 1 0,0-1 1,0 0-1,0 0 0,0-1 1,-3-3-1,3 1-5,1 0 0,-1 0-1,1-1 1,0 1 0,0 0 0,1 0 0,0-11 0,0 16-9,3-52 159,17-101-1,-6 65-206,-11 68 44,4-29 2,1-57-1,-9 87-88,-1 0-1,-1 1 0,0-1 1,-8-23-1,10 42 69,1 0 0,0 0 0,0-1 1,0 1-1,0 0 0,0-1 0,0 1 0,0 0 0,0 0 0,0-1 0,0 1 0,0 0 0,0-1 1,0 1-1,0 0 0,0 0 0,0-1 0,0 1 0,0 0 0,1 0 0,-1-1 0,0 1 0,0 0 1,0 0-1,0-1 0,1 1 0,-1 0 0,0 0 0,0 0 0,0-1 0,1 1 0,-1 0 0,0 0 1,0 0-1,1 0 0,-1-1 0,0 1 0,0 0 0,1 0 0,-1 0 0,0 0 0,0 0 0,1 0 1,-1 0-1,0 0 0,1 0 0,-1 0 0,0 0 0,1 0 0,18 3-331,-11-2 287,285 12-196,127 10 374,-379-18-68,-20-4-79,1 2 0,-1 0 0,0 1 1,0 2-1,23 8 0,-43-14 36,0 1-1,1-1 1,-1 1 0,0 0 0,0 0-1,0-1 1,1 1 0,-1 0 0,0 0-1,0 0 1,0 0 0,0 0 0,0 0-1,-1 1 1,1-1 0,0 0 0,-1 0-1,1 1 1,0-1 0,-1 0 0,1 1-1,-1-1 1,0 0 0,0 1 0,1-1-1,-1 1 1,0-1 0,0 1 0,0-1-1,0 0 1,0 1 0,-1-1 0,1 1-1,0-1 1,-1 0 0,0 3 0,-2 2 23,1-1 0,-1 1 0,-1 0 0,1-1 1,-1 1-1,-7 8 0,-15 13-10,16-18-2,1 1 1,0 0-1,1 0 0,0 1 0,0 0 1,1 0-1,-8 18 0,15-28-15,0 0-1,-1 0 0,1 0 1,0 1-1,0-1 0,-1 0 1,1 0-1,0 1 1,0-1-1,1 0 0,-1 0 1,0 1-1,0-1 0,1 0 1,-1 0-1,0 1 0,1-1 1,-1 0-1,1 0 1,0 0-1,-1 0 0,1 0 1,0 0-1,0 0 0,-1 0 1,1 0-1,0 0 1,0 0-1,0-1 0,0 1 1,0 0-1,0-1 0,1 1 1,-1 0-1,0-1 1,0 0-1,0 1 0,2-1 1,1 2 44,1-1 0,-1 0 1,1 0-1,-1 0 0,1 0 1,-1-1-1,1 0 0,0 0 1,8-1-1,-1-2 28,0-1-1,-1 0 0,1 0 1,-1-1-1,16-9 0,-5 0 127,31-24 0,-15 14 119,-1 1-103,-34 20-183,0 1-1,0 0 1,0-1 0,0 0-1,-1 0 1,0 0-1,1 0 1,2-5-1,-5 7-18,1 0-1,-1 1 0,0-1 1,0 0-1,1 0 0,-1 0 0,0 0 1,0 0-1,0 0 0,0 0 0,0 0 1,0 0-1,-1 0 0,1 0 0,0 0 1,0 0-1,-1 0 0,1 1 1,0-1-1,-1 0 0,1 0 0,-1 0 1,1 0-1,-1 1 0,0-2 0,-22-19-248,5 5-39,6-1 234,7 10-68,1 1 1,-1 0-1,0 0 1,-9-8 0,14 14 80,-1 0 0,0-1 0,1 1 0,-1 0 1,1-1-1,-1 1 0,1-1 0,-1 1 1,1-1-1,0 0 0,-1 1 0,1-1 1,0 1-1,-1-1 0,1 0 0,0 1 0,0-1 1,0 0-1,-1 1 0,1-1 0,0 0 1,0 1-1,0-1 0,0 0 0,0 1 1,0-1-1,0 0 0,0 1 0,1-1 0,-1 0 1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38:05.92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 25 3808,'-8'-8'1728,"34"-8"-1504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38:09.37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18 483 3328,'2'-17'1825,"-2"16"-1769,1 1 0,-1 0 1,0-1-1,0 1 1,1 0-1,8-7 4118,-10 11-3397,-5 12-343,0 0 0,-7 33-1,12-40-337,-1 0-1,1 0 0,1 0 1,0 1-1,0-1 1,1 0-1,2 11 0,-3-17-79,1 2 102,0 0-1,1 0 1,-1 0 0,1 0 0,4 7-1,-6-11-95,1 0 0,0 0 0,-1-1 0,1 1-1,0 0 1,0 0 0,-1-1 0,1 1 0,0 0-1,0-1 1,0 1 0,0-1 0,0 1-1,0-1 1,0 0 0,0 1 0,0-1 0,0 0-1,0 0 1,0 0 0,0 1 0,0-1 0,1 0-1,-1-1 1,0 1 0,0 0 0,0 0 0,0 0-1,2-1 1,2-1 34,1 0 0,-1-1-1,0 1 1,0-1 0,0 0-1,-1 0 1,1 0 0,-1-1-1,0 0 1,5-5 0,5-7 128,16-22 1,-30 38-180,9-14-14,-1 1 0,11-27 0,-6 14-71,-12 20-358,-4 7-162,-5 11 145,4-4 393,2 0 0,-1 0 0,0 9 0,-1 0 171,3-12-30,0 0 0,1 1 0,0-1 0,0 1 0,0-1 0,1 1 0,-1-1-1,1 0 1,1 1 0,-1-1 0,1 0 0,4 9 0,-5-11-31,1 0 0,0 0 0,0 0 0,0 0 0,0 0 0,0 0 0,1-1 0,-1 1 0,4 2 0,-4-4-22,-1 0 0,1 0 0,0 0 0,-1 0 0,1-1 0,0 1 0,0 0-1,0-1 1,0 1 0,0-1 0,0 0 0,0 1 0,0-1 0,0 0 0,0 0 0,3-1 0,6-1 94,0-1-1,0-1 1,0 1 0,0-2 0,-1 1-1,0-2 1,11-6 0,64-51-23,-56 39 37,63-60-720,-91 83 583,0 1 0,0-1 1,0 0-1,0 0 1,0 1-1,1-1 0,-1 1 1,0-1-1,0 1 1,0 0-1,1 0 1,-1-1-1,0 1 0,0 0 1,3 0-1,-3 0 10,-1 0 0,1 1 0,0-1 0,-1 0 0,1 0 0,-1 1 0,1-1 0,0 0 0,-1 1 0,1-1 0,-1 0 0,1 1-1,-1-1 1,1 1 0,-1-1 0,1 1 0,-1-1 0,0 1 0,1-1 0,-1 1 0,0 0 0,1-1 0,-1 1 0,0 0 0,0-1 0,1 1 0,-1 0 0,0 0 0,1 7 106,-1 0 0,0 0 0,0 0 0,-3 12 0,0 2 57,2-13-43,0 0 0,-6 15-1,5-18-14,0 1 0,1 0-1,0-1 1,-1 10 0,2-16-91,0 1 0,1-1 0,-1 0 0,0 0 0,0 0 0,0 0 0,1 0 0,-1 0 0,0 0 0,0 1 0,1-1 0,-1 0 0,0 0 0,0 0 0,1 0 0,-1 0 0,0 0 0,0 0 0,1 0 0,-1 0 0,0 0 0,0 0 0,1 0 0,-1-1 0,0 1 0,0 0 0,0 0 0,1 0 0,-1 0 0,0 0 0,0 0 0,0 0 0,1-1 0,-1 1 0,0 0 0,0 0 0,0 0 0,1-1 0,9-5-51,19-17 13,-2-1-1,38-41 0,-41 46-665,-23 19 676,-1 0 0,0 0 0,0 0 0,0 0 0,1 0 0,-1 0 0,0 0 0,0 0-1,0 0 1,1 0 0,-1 0 0,0 0 0,0 0 0,1 0 0,-1 0 0,0 0 0,0 0-1,0 0 1,1 0 0,-1 0 0,0 0 0,0 0 0,0 1 0,0-1 0,1 0 0,-1 0-1,0 0 1,0 0 0,0 1 0,0-1 0,0 0 0,0 0 0,1 0 0,-1 0 0,0 1-1,0-1 1,0 0 0,0 1 0,5 8 18,-3 3 6,0 0 0,-1 1 0,-1-1 1,-1 14-1,1-2 265,0-23-259,0-1 1,0 1 0,0 0-1,0 0 1,0-1 0,0 1-1,0 0 1,0-1 0,0 1 0,0 0-1,0 0 1,0-1 0,1 1-1,-1 0 1,0-1 0,1 1-1,-1-1 1,0 1 0,1 0-1,-1-1 1,1 1 0,-1-1-1,1 1 1,-1-1 0,1 1-1,-1-1 1,1 1 0,0-1-1,-1 0 1,1 1 0,0-1-1,-1 0 1,1 0 0,0 1-1,-1-1 1,1 0 0,0 0-1,-1 0 1,1 0 0,0 0-1,0 0 1,-1 0 0,1 0-1,0 0 1,-1 0 0,1 0-1,0 0 1,-1-1 0,1 1-1,0 0 1,-1 0 0,1-1-1,0 1 1,-1-1 0,1 1-1,0-1 1,8-5 29,-1-1 0,0 0-1,0 0 1,0-1 0,7-10 0,-6 6-252,18-15 1,-16 20-22,-11 7 211,0 0 0,0 0 0,0 0 0,0 0 0,1 0 0,-1 0 0,0 0 0,0 0 0,0 0 0,0 0 0,1 0 0,-1 0 0,0 0 0,0 0-1,0 0 1,0 0 0,1 0 0,-1 0 0,0 0 0,0 0 0,0 1 0,0-1 0,0 0 0,1 0 0,-1 0 0,0 0 0,0 0 0,0 0 0,0 1 0,0-1 0,0 0 0,2 19-522,-2-16 532,-1-1 1,1 1-1,0-1 0,1 1 1,-1-1-1,0 1 0,2 3 1,-1-4 13,0 0 0,0 0 0,0 0 0,0-1 1,1 1-1,-1 0 0,1-1 0,-1 1 0,1-1 0,-1 1 1,1-1-1,0 0 0,0 0 0,0 1 0,0-2 0,0 1 1,0 0-1,2 1 0,0-2 30,0 1 0,-1-1 0,1 1 0,0-1 0,0 0 0,0-1 0,-1 1 1,1-1-1,0 1 0,4-3 0,1 0 13,-1 0-1,1 0 1,-1-1 0,0 0 0,-1-1 0,1 0 0,10-9-1,1-3 72,24-28 0,-26 24-135,-1-1 0,-1-1-1,-1-1 1,0 0 0,-2-1 0,13-37 0,3-8-35,-10 29-109,-2-2 0,19-77 0,-35 110-322,0 9 456,0 1-1,0 0 1,0 0 0,-1 0 0,1 0 0,0 0 0,0 0 0,0 0 0,-1 0 0,1 0 0,0 0 0,0 0 0,0 1 0,-1-1 0,1 0 0,0 0-1,0 0 1,0 0 0,0 0 0,-1 0 0,1 0 0,0 0 0,0 1 0,0-1 0,0 0 0,-1 0 0,1 0 0,0 0 0,0 0 0,0 1 0,-15 22-390,-56 138 360,-21 42 652,53-125-426,-45 99 232,-1 51 44,4-8 288,68-185-625,10-22 5,-2-1 1,1 0-1,-2-1 1,-10 18 0,16-29-129,0 0 0,0 0 1,0 0 0,0 0-1,0 0 1,0 0-1,0 0 1,0 0-1,0 0 1,0-1 0,0 1-1,0 0 1,0 0-1,0 0 1,0 0 0,0 0-1,0 0 1,0 0-1,-1 0 1,1 0-1,0 0 1,0 0 0,0 0-1,0 0 1,0 0-1,0-1 1,0 1-1,0 0 1,0 0 0,0 0-1,0 0 1,-1 0-1,1 0 1,0 0 0,0 0-1,0 0 1,0 0-1,0 0 1,0 0-1,0 0 1,0 0 0,0 0-1,0 0 1,-1 0-1,1 0 1,0 0-1,0 0 1,0 1 0,0-1-1,0 0 1,0 0-1,0 0 1,0 0 0,0 0-1,0 0 1,0-8-42,1 0 1,0 1-1,0-1 0,1 1 1,4-10-1,18-44-104,-24 59 144,2-1-3,19-47-121,48-81 0,-47 99 74,2 1 0,1 2 0,39-37 0,94-66 52,-102 86-57,-39 31-45,-13 11 73,0 0 1,0 0 0,0 1-1,0 0 1,6-4 0,-9 6 24,2 0-32,0-1-1,0 1 1,0-1 0,1 1-1,4-1 1,-8 2 31,1 0 0,-1 0 1,0 0-1,1 0 0,-1 0 0,0 0 1,1 0-1,-1 0 0,1 0 0,-1 0 1,0 0-1,1 0 0,-1 0 0,0 0 1,0 0-1,1 1 0,-1-1 0,0 0 1,1 0-1,-1 0 0,0 1 0,0-1 1,1 0-1,-1 1 0,1 0-6,-1-1 1,0 1-1,0 0 0,0 0 1,1 0-1,-1 0 0,0 0 0,0-1 1,0 1-1,0 0 0,0 0 1,-1 0-1,1 0 0,0 0 0,-1 0 1,-3 17 24,0-6-15,-3 24 0,7-33 1,-1 1 0,1-1 0,0 1 0,0 0 0,1-1 0,-1 1 0,1-1 1,0 1-1,-1-1 0,2 1 0,0 3 0,-1-5 21,0-1 0,0 0 0,-1 0 0,1 0 1,0 1-1,0-1 0,0 0 0,0 0 0,0 0 1,1 0-1,-1-1 0,0 1 0,0 0 0,0 0 0,1-1 1,-1 1-1,0-1 0,1 1 0,-1-1 0,1 1 0,-1-1 1,1 0-1,-1 0 0,0 0 0,1 0 0,1 0 0,-1 0 9,1 0 0,-1-1 0,0 1 0,0-1 0,0 0 0,1 1 0,-1-1 0,0 0 0,0 0 0,0-1 0,-1 1 0,1 0 0,0-1 0,0 1 0,-1-1 0,3-2 0,4-5-133,-2-1 0,1 1 0,-1-1 1,5-12-1,-10 19 81,1 1-1,-1-1 1,0 0 0,-1 0 0,1 0 0,0 0 0,-1 0 0,0 0-1,1 0 1,-1 0 0,0 0 0,-1 0 0,1 0 0,0 0-1,-1 0 1,0 0 0,0 0 0,0 1 0,0-1 0,0 0 0,-2-3-1,2 5 28,0 0 0,0 0 0,0-1 0,0 1 0,0 0 0,0 1 0,0-1 0,-1 0 0,1 0 0,0 0 0,-1 1-1,1-1 1,0 1 0,-2-1 0,2 0 1,-1 1-1,1-1 1,0 1-1,0-1 1,-1 1-1,1-1 1,0 0-1,0 1 1,0-1-1,0 0 1,0 0-1,0 0 1,-1-2-1,2 3-6,0 0 0,0 0 0,0 0-1,0 0 1,0 0 0,0 0-1,0 0 1,0 0 0,0 0-1,0 0 1,0 0 0,0 0 0,0 0-1,0 0 1,0 0 0,0 0-1,0 0 1,0 0 0,0 0-1,0 0 1,0 0 0,0 0 0,0 0-1,0-1 1,0 1 0,0 0-1,0 0 1,0 0 0,0 0-1,0 0 1,0 0 0,0 0 0,0 0-1,0 0 1,0 0 0,0 0-1,1 0-12,0 1-1,0-1 1,0 0-1,-1 0 0,1 0 1,0 1-1,0-1 1,0 0-1,0 0 0,0 0 1,-1 0-1,1 0 1,1-1-1,3 0 60,12-4 51,0 0 0,24-11-1,-27 9-99,0 2 1,1-1-1,-1 2 0,1 0 1,0 1-1,0 0 0,18 0 1,-29 3 62,-1 0 1,1 0 0,-1 0-1,1 1 1,-1-1-1,1 1 1,-1 0 0,0 0-1,1 0 1,-1 1 0,0-1-1,0 1 1,0 0-1,3 2 1,-4-2-25,0 0 0,0 0 1,0 0-1,-1 0 0,1 1 0,-1-1 0,1 0 1,-1 1-1,0-1 0,0 1 0,0 0 1,0-1-1,-1 1 0,1 0 0,-1-1 0,1 1 1,-1 0-1,0 3 0,-5 25 255,0 8-119,5-37-146,0 0 1,0-1-1,0 1 0,0 0 1,0-1-1,0 1 0,1-1 1,-1 1-1,1-1 1,-1 1-1,1 0 0,0-1 1,0 0-1,0 1 1,-1-1-1,1 1 0,0-1 1,2 2-1,-1-3 8,-1 1 1,1-1-1,-1 0 0,0 1 1,1-1-1,-1 0 0,1 0 1,-1 0-1,1 0 0,-1 0 1,1-1-1,-1 1 0,1 0 1,-1-1-1,0 1 0,1-1 1,-1 1-1,0-1 0,2-1 1,4 0 109,21-8-63,-2-2 0,1 0 1,-2-2-1,29-19 1,27-15-476,-80 48 397,-1-1 1,1 0-1,0 1 0,0-1 1,0 1-1,0 0 0,-1-1 0,1 1 1,0 0-1,0 0 0,0-1 1,0 1-1,0 0 0,0 0 0,0 0 1,0 0-1,0 0 0,0 0 1,0 0-1,0 1 0,0-1 1,0 0-1,0 0 0,-1 1 0,1-1 1,0 1-1,0-1 0,0 1 1,0-1-1,-1 1 0,1-1 1,0 1-1,0 0 0,-1-1 0,1 1 1,-1 0-1,1 0 0,-1-1 1,1 1-1,-1 0 0,1 0 1,-1 0-1,1 0 0,-1 0 0,0 0 1,1 1-1,0 3 34,0 0 0,-1 0-1,1 0 1,-1 0 0,0-1 0,0 1 0,-1 8-1,-2 2 143,2-7-44,0 0 0,-1 0 0,-3 9 0,7-18-99,0 1-1,-1-1 1,1 0 0,0 0-1,0 1 1,-1-1-1,1 0 1,-1-1 0,1 1-1,-1 0 1,1 0 0,-1 0-1,0-1 1,2-2 0,4-4-60,-1-1 0,1 1 0,0 0 0,1 1 0,0-1 0,0 2 0,11-8 0,-19 14 23,0 0 1,1 0-1,-1-1 1,0 1-1,1 0 1,-1 0-1,1-1 1,-1 1-1,1 0 1,-1 0-1,1 0 1,-1 0-1,0 0 1,1 0-1,-1 0 1,1 0-1,-1 0 1,1 0-1,-1 0 0,1 0 1,-1 0-1,1 0 1,-1 0-1,0 0 1,1 0-1,-1 1 1,1-1-1,-1 0 1,1 0-1,-1 1 1,0-1-1,1 0 1,-1 0-1,0 1 1,1-1-1,-1 0 1,0 1-1,1-1 1,-1 1-1,0-1 1,0 0-1,1 1 1,-1-1-1,0 1 1,0-1-1,0 1 1,0 0-1,2 3 14,-2 1 0,1 0 0,0 0 0,-1 5-1,1 3 26,0 15 62,-1-27-83,0-1 0,1 0 0,-1 0-1,0 0 1,1 0 0,-1 0 0,0 0 0,1 0 0,-1 0-1,0 0 1,1 0 0,-1 0 0,0 0 0,1-1 0,-1 1-1,0 0 1,0 0 0,1 0 0,-1 0 0,0 0 0,1-1 0,-1 1-1,0 0 1,0 0 0,0 0 0,1-1 0,-1 1 0,0 0-1,0 0 1,1-1 0,15-12 53,-7 6-18,-6 5-59,1 0 0,-1 1 0,1-1-1,0 0 1,-1 1 0,1 0 0,0 0 0,0 0 0,0 0 0,-1 1 0,1-1-1,0 1 1,0 0 0,0 0 0,5 1 0,5 2 19,1 0 0,24 9 0,0 0 258,20 1-480,-19-10-3055,-29-3 277,-7-1 1753,0 1 0,-1 1 1,1-1-1,0 0 0,-1 1 0,6 1 1,4 1-1738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38:09.75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 9 5888,'-10'-3'2688,"10"6"-2336,5-6-352,8 3-64,13-5-2560,9 5 1408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38:14.16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1138 3488,'2'-2'352,"0"1"1,1-1-1,-1 1 0,0 0 1,1 0-1,-1 0 0,1 0 1,0 0-1,4 0 0,3-3 450,6-3-260,-1 0 0,0-2 0,-1 0-1,22-17 1,-19 12-388,0-1-1,-1-1 1,-1-1-1,0 0 1,-1-1-1,13-23 0,63-126 210,-51 89-114,57-143 145,-89 204-282,-2 1 0,0-1 0,0 0 0,-2-1 0,3-30 0,-6 48-111,0 0 0,0 0-1,0 0 1,0 0 0,0 0-1,0-1 1,0 1 0,0 0 0,0 0-1,0 0 1,0 0 0,0 0-1,0 0 1,0 0 0,0-1-1,0 1 1,0 0 0,0 0-1,0 0 1,0 0 0,0 0 0,0 0-1,0 0 1,0-1 0,0 1-1,0 0 1,0 0 0,0 0-1,0 0 1,-1 0 0,1 0-1,0 0 1,0 0 0,0 0 0,0 0-1,0 0 1,0 0 0,0-1-1,0 1 1,-1 0 0,1 0-1,0 0 1,0 0 0,0 0-1,0 0 1,0 0 0,0 0 0,0 0-1,-1 0 1,1 0 0,0 0-1,-7 6 21,-3 7 18,0 4 144,2 0 0,-12 34-1,9-23-15,-1 5 166,2 0 0,-10 56 1,-1 69 413,18-130-622,0 4-5,2 0 1,1 0-1,2-1 1,8 49-1,-9-76-46,-1-1 0,1 0-1,0 1 1,0-1 0,0 0-1,1 0 1,-1 0 0,1 0-1,-1 0 1,1 0 0,2 3-1,-3-6-50,0 1 1,-1-1-1,1 1 0,-1-1 0,1 1 0,0-1 1,0 1-1,-1-1 0,1 0 0,0 1 0,0-1 1,-1 0-1,1 0 0,0 0 0,0 1 0,0-1 0,-1 0 1,3 0-1,-2-1-1,1 1 1,-1 0-1,0-1 0,1 1 1,-1-1-1,0 0 0,1 1 1,-1-1-1,0 0 0,0 0 1,1 0-1,-1 0 0,1-2 1,6-7-7,-1 0 0,0 0 0,0-1 1,-1 0-1,-1 0 0,6-18 0,-6 16-1,56-165-55,-41 113-27,-18 60 36,-1 3 7,-1 1 0,1-1 0,-1 1 0,1-1 0,-1 1 1,0-1-1,0 1 0,1-1 0,-1 1 0,0-1 0,-1 1 1,1-3-1,-5 12-499,-6 23 489,2 1 0,1 1 0,1-1 0,-3 60-1,9-75 158,0-1 0,2 1-1,0 0 1,4 24 0,-4-40-85,-1 0 0,0 0 0,0 0 1,0 0-1,1 0 0,-1 0 0,0 0 0,1 0 1,-1 0-1,1 0 0,-1 0 0,1 0 0,0 0 1,-1-1-1,1 1 0,0 0 0,0 0 0,-1-1 1,1 1-1,0 0 0,0-1 0,0 1 0,0-1 1,1 1-1,0-1-11,-1 0 1,1 0-1,-1 0 0,1 0 1,-1 0-1,1 0 0,-1 0 1,1-1-1,-1 1 0,1-1 1,-1 1-1,1-1 1,-1 0-1,3-1 0,1-2-6,1 0-1,-1 0 1,0 0-1,0-1 1,0 0 0,6-8-1,3-7-17,-1-1 0,-1-1 1,-1 0-1,13-35 0,-15 33-97,-5 15-107,-4 12-261,-2 11 421,1-1 1,0 1 0,0 0-1,3 17 1,-2-25 126,1 1 1,1-1 0,-1 1-1,1-1 1,0 0-1,0 1 1,1-1 0,0 0-1,0 0 1,0-1-1,6 8 1,-7-11-41,0 0-1,0 0 1,0 0 0,0 0-1,0 0 1,1 0-1,-1-1 1,1 1 0,-1-1-1,1 0 1,0 0 0,-1 0-1,1 0 1,0 0-1,0 0 1,-1-1 0,1 0-1,0 1 1,0-1 0,0 0-1,0 0 1,0-1 0,0 1-1,-1 0 1,1-1-1,5-1 1,0-2 18,0-1 1,0 0-1,0 0 0,-1 0 1,0-1-1,8-8 0,38-44-151,8-25-32,-28 35 104,-5 16 15,-27 32 5,-1 0 0,0 0-1,1 0 1,-1 1 0,0-1 0,1 0-1,-1 0 1,0 1 0,0-1-1,1 0 1,-1 1 0,0-1-1,0 0 1,0 1 0,0-1-1,1 0 1,-1 1 0,0-1 0,0 0-1,0 1 1,0-1 0,0 0-1,0 1 1,0-1 0,0 1-1,3 14 61,-2 3-39,-1 1-1,-4 36 1,0-13 84,-4 36 391,10-72-320,-2-6-174,0 0 1,0 0-1,0 1 0,0-1 0,0 0 1,0 0-1,0 0 0,1 0 0,-1 0 1,0 0-1,0 0 0,0 0 0,0 0 1,0 0-1,0 1 0,0-1 0,0 0 1,0 0-1,0 0 0,0 0 0,0 0 1,1 0-1,-1 0 0,0 0 0,0 0 1,0 0-1,0 0 0,0 0 0,0 0 1,0 0-1,0 0 0,1 0 0,-1 0 1,0 0-1,0 0 0,0 0 0,0 0 1,0 0-1,0 0 0,0 0 0,0 0 1,1 0-1,-1 0 0,0 0 0,0 0 1,0 0-1,0 0 0,0 0 0,0 0 1,0 0-1,0-1 0,0 1 0,0 0 1,1 0-1,-1 0 0,0 0 0,0 0 1,0 0-1,0 0 0,0 0 0,0 0 1,0-1-1,0 1 0,88-203-135,-87 201 119,0 0 0,0 0-1,0 0 1,0-1 0,0 1-1,0 0 1,1 0 0,-1 1-1,1-1 1,-1 0 0,1 0-1,0 1 1,0-1 0,-1 1-1,4-2 1,-5 3 1,1 0 0,-1 0 1,0 0-1,1 0 0,-1 0 0,0 1 0,0-1 1,1 0-1,-1 0 0,0 0 0,1 0 0,-1 1 1,0-1-1,0 0 0,1 0 0,-1 1 1,0-1-1,0 0 0,1 0 0,-1 1 0,0-1 1,0 0-1,0 1 0,0-1 0,0 0 0,1 1 1,-1-1-1,0 0 0,0 1 0,0-1 0,0 0 1,0 1-1,0-1 0,0 0 0,0 1 0,0-1 1,0 0-1,0 1 0,-1-1 0,2 2-16,4 83-12,-5-58 195,6 42 1,-5-66-157,-1 0 0,1 0 1,0 0-1,0 0 1,0 0-1,0 0 1,0 0-1,1-1 0,2 5 1,-3-6 6,0 0 1,0 0-1,0 0 0,0-1 1,0 1-1,0 0 1,0-1-1,0 1 0,0-1 1,0 1-1,0-1 1,0 0-1,0 1 1,0-1-1,0 0 0,1 0 1,-1 0-1,0 0 1,0 0-1,0 0 0,0 0 1,1 0-1,-1 0 1,0 0-1,0-1 0,0 1 1,0 0-1,1-1 1,7-3 55,-1 0 1,0 0 0,0-1 0,0 0-1,0 0 1,-1-1 0,0 0 0,8-8-1,7-10-98,18-27 0,-23 29 45,12-18 114,-20 25-155,1 1-1,1 1 1,0 0 0,1 0 0,16-14-1,-26 26 13,-1 0 1,1-1-1,0 1 0,-1 0 0,1 1 0,0-1 0,0 0 1,0 0-1,0 1 0,0-1 0,-1 1 0,1-1 0,0 1 0,3 0 1,-4 0 12,0 0 0,1 1 0,-1-1 0,0 0 0,0 1 0,0-1 0,1 1 0,-1 0 0,0-1 0,0 1 0,0 0 0,0 0 0,0 0 0,0-1 0,-1 1 0,1 0 0,0 0 0,0 0 0,-1 0 0,1 1 0,0-1 0,-1 0 0,1 2 0,2 3 3,0 1 0,-1 1 0,0-1 0,0 0 1,-1 1-1,0-1 0,0 1 0,-1-1 0,0 8 0,-2 10 20,-8 34 0,4-26 179,0-6-79,4-20-97,1-1 1,-1 1-1,0 12 0,2-19-19,0 0 0,0 0 0,0 0 0,0 0 0,1 0 0,-1 0 0,0-1 1,0 1-1,0 0 0,0 0 0,0 0 0,0 0 0,1 0 0,-1 0 0,0 0 0,0 0 0,0-1 0,0 1 0,0 0 0,1 0 0,-1 0 0,0 0 0,0 0 0,0 0 0,0 0 0,1 0 0,-1 0 0,0 0 0,0 0 0,0 0 0,0 0 0,1 0 0,-1 0 0,0 1 0,0-1 0,0 0 0,0 0 0,0 0 0,1 0 0,-1 0 0,0 0 0,0 0 0,0 0 0,0 0 1,0 1-1,0-1 0,1 0 0,-1 0 0,0 0 0,0 0 0,0 0 0,0 1 0,0-1 0,0 0 0,0 0 0,0 0 0,0 0 0,0 0 0,0 1 0,0-1 0,0 0 0,0 0 0,0 0 0,0 0 0,0 1 0,12-15 425,-9 10-350,120-163-458,-117 158 368,-4 5-8,2-1 0,-1 1 0,0 0-1,1-1 1,0 1 0,0 1 0,0-1 0,0 1-1,8-5 1,-12 8 15,0 0-1,0 0 1,1-1 0,-1 1-1,0 0 1,1 0-1,-1 0 1,0 0-1,1 0 1,-1 0 0,0 0-1,1 0 1,-1 0-1,0 0 1,1 0 0,-1 0-1,0 0 1,1 0-1,-1 0 1,0 0-1,1 0 1,-1 0 0,0 0-1,0 0 1,1 1-1,-1-1 1,0 0-1,1 0 1,-1 0 0,0 0-1,0 1 1,1-1-1,-1 0 1,0 0-1,0 1 1,0-1 0,1 0-1,-1 1 1,0-1-1,0 0 1,0 0-1,0 1 1,0-1 0,1 0-1,-1 1 1,0-1-1,0 1 1,1 19-153,-1-16 148,0 30-1,-1 8 44,8 60 0,-7-98-31,1-1 1,0 1-1,0-1 0,0 1 0,0-1 0,1 0 1,-1 1-1,1-1 0,0 0 0,4 6 0,-5-8 10,0 0 0,0 0-1,0 0 1,0 0 0,0 0-1,1 0 1,-1-1 0,0 1-1,0 0 1,1 0-1,-1-1 1,0 1 0,1-1-1,-1 0 1,0 1 0,1-1-1,-1 0 1,1 0 0,-1 0-1,1 1 1,-1-2 0,0 1-1,1 0 1,-1 0 0,1 0-1,-1-1 1,2 0 0,2-1-18,0-1 0,1 0 0,-2 0 0,1 0 0,0 0 0,-1-1 0,1 0 0,7-9 0,-3 2 9,0-1 0,10-17 1,-7 7-12,-1-1 0,12-37-1,10-49-216,-33 107 200,1 0-1,-1 0 1,0 0 0,0 0-1,0 0 1,0 0-1,0 0 1,0 0-1,-1-3 1,1 4 15,0 1 1,0 0-1,0 0 0,0 0 1,0-1-1,0 1 0,0 0 0,-1 0 1,1-1-1,0 1 0,0 0 1,0 0-1,0 0 0,0 0 1,-1-1-1,1 1 0,0 0 1,0 0-1,0 0 0,-1 0 0,1 0 1,0 0-1,0-1 0,0 1 1,-1 0-1,1 0 0,0 0 1,0 0-1,-1 0 0,0 0-8,1 1 0,-1-1 0,0 0 0,1 0 0,-1 1 0,0-1 0,1 1-1,-1-1 1,1 1 0,-1-1 0,1 1 0,-1-1 0,1 1 0,-1-1 0,0 2 0,-6 10-43,0 0 1,1 1 0,0 0-1,1 0 1,1 0 0,0 1-1,-3 16 1,3-11 64,0-2-15,1 1 1,-1 22-1,4-36 20,0 0-1,0 1 1,0-1-1,0 0 1,1 0-1,0 0 1,0 1-1,0-1 1,0 0-1,1 0 1,0 0-1,0 0 1,0-1-1,0 1 1,3 3-1,-4-6 12,1 1 0,-1-1 0,1 0 0,-1 0 0,1 0 0,0 0 0,-1 0 1,1-1-1,0 1 0,0 0 0,-1-1 0,1 1 0,0-1 0,0 0 0,0 0 0,0 1 0,0-1 0,0-1 0,0 1 0,0 0 0,-1 0 1,1-1-1,0 1 0,2-1 0,3-2 10,1 1 0,-1-1 0,0 0 0,9-6 1,5-5-43,-1 0 1,0-1 0,26-27 0,48-61-54,-41 44 3,52-63 227,-87 99-174,-2-1 0,-1 0 0,0-2 1,16-42-1,32-112-196,-58 167 175,9-35-123,10-54 0,-23 97 78,-1 0 0,0 0-1,1 0 1,-2 1 0,1-1 0,-1 0 0,1 0 0,-3-6 0,3 11 56,-1 1-1,1-1 1,-1 0 0,0 0-1,1 0 1,-1 1-1,1-1 1,-1 0 0,1 1-1,-1-1 1,1 0 0,0 1-1,-1-1 1,1 1-1,-1-1 1,1 1 0,-1 0-1,-5 7-53,0 1 0,0 0-1,1 0 1,-7 18 0,-13 42-132,19-47 156,-14 37-9,-35 120 231,47-147-127,1 1 0,2 0-1,-1 54 1,7-71 2,-1 1 0,2-1 1,0 0-1,1 0 0,1-1 0,0 1 0,2-1 1,9 22-1,-14-35-24,0 1 1,1-1 0,-1 1 0,1-1-1,0 0 1,-1 0 0,1 0-1,1 0 1,-1 0 0,0 0-1,4 3 1,-4-5-14,-1 1 0,0-1 0,0 0 1,0 0-1,1 1 0,-1-1 0,0 0 0,1 0 0,-1 0 0,0 0 0,0-1 1,1 1-1,-1 0 0,0 0 0,0-1 0,1 1 0,-1-1 0,0 1 0,0-1 0,0 1 1,0-1-1,0 0 0,0 1 0,0-1 0,0 0 0,0 0 0,0 0 0,0 0 1,1-1-1,18-23 114,33-49 0,-1-1-197,-52 75 68,0 0 0,0 0-1,1 0 1,-1 0 0,0 0 0,0-1 0,0 1 0,0 0-1,0 0 1,0 0 0,0 0 0,0 0 0,0-1 0,0 1-1,0 0 1,0 0 0,0 0 0,0 0 0,1 0 0,-1 0-1,0 0 1,0 0 0,0-1 0,0 1 0,0 0 0,0 0-1,1 0 1,-1 0 0,0 0 0,0 0 0,0 0 0,0 0-1,0 0 1,1 0 0,-1 0 0,0 0 0,0 0 0,0 0-1,0 0 1,0 0 0,1 0 0,-1 0 0,0 0 0,0 0-1,0 0 1,0 0 0,0 0 0,0 0 0,1 0 0,-1 1-1,0-1 1,0 0 0,0 0 0,0 0 0,0 12-282,-8 27-206,7-32 460,-5 19 103,-3 48 1,9-61-44,0 0 0,0 0-1,1-1 1,1 1 0,0 0 0,4 12-1,-6-24-12,0 0-1,1 1 0,-1-1 0,0 0 0,1 0 0,-1 0 1,1 1-1,0-1 0,-1 0 0,1 0 0,0 0 0,0 0 1,-1 0-1,1 0 0,0 0 0,0-1 0,0 1 0,0 0 1,0 0-1,0-1 0,0 1 0,1-1 0,-1 1 0,0-1 1,0 1-1,0-1 0,1 0 0,-1 1 0,0-1 0,0 0 1,1 0-1,-1 0 0,0 0 0,1 0 0,-1 0 0,0 0 1,0-1-1,1 1 0,-1 0 0,0-1 0,0 1 0,0-1 1,0 1-1,1-1 0,0 0 0,7-5 33,0 1 0,0-2 0,-1 1-1,12-12 1,-12 11-14,35-32 8,-13 11-151,45-33 0,-74 60 104,1 0-1,0 0 1,0 0 0,0 0-1,0 0 1,1 0 0,-1 0-1,0 1 1,0-1 0,0 1-1,1 0 1,-1-1 0,4 1-1,-5 1-2,0-1 0,0 0 0,1 0 0,-1 1 0,0-1 0,0 0 0,0 1 0,-1-1-1,1 1 1,0 0 0,0-1 0,0 1 0,0 0 0,0-1 0,-1 1 0,1 0 0,0 0 0,-1 0 0,1-1 0,0 1 0,-1 0-1,1 0 1,-1 0 0,0 0 0,1 0 0,-1 0 0,0 0 0,1 0 0,-1 0 0,0 2 0,1 11-4,0 1 0,0 0 0,-2-1 1,-3 23-1,5-5 359,5-36-251,1 0 0,-1 0 0,7-7 0,6-9-125,-8 8-54,0 1 0,15-12 0,-25 23 75,-1 0-1,0-1 0,1 1 0,-1 0 0,1-1 1,-1 1-1,0 0 0,1-1 0,-1 1 0,1 0 1,-1 0-1,1 0 0,-1 0 0,1-1 0,-1 1 1,1 0-1,-1 0 0,1 0 0,-1 0 0,1 0 1,-1 0-1,1 0 0,-1 0 0,1 0 1,-1 1-1,1-1 0,-1 0 0,1 0 0,-1 0 1,1 0-1,-1 1 0,1-1 0,-1 0 0,0 1 1,1-1-1,-1 0 0,1 1 0,-1-1 0,0 0 1,1 1-1,-1-1 0,0 1 0,0-1 0,1 0 1,-1 1-1,0-1 0,0 1 0,0-1 0,1 1 1,-1-1-1,0 1 0,0-1 0,0 1 0,1 5 2,0 0-1,0-1 1,0 12 0,-1-11-38,2 39 8,-2-19 58,6 38 0,-6-63-6,0 0 0,1 0 0,-1 0 0,0 0 0,0 0 0,1 0 0,-1 0 0,1 0 0,-1 0 0,0 0 0,1 0 0,0 0 0,-1-1 0,1 1 0,0 0 0,-1 0 0,1-1 0,0 1 0,0 0 0,-1-1 0,1 1 0,0-1-1,1 1 1,0 0-4,-1-1 0,1 0 0,-1 0-1,1 1 1,0-1 0,-1 0-1,1-1 1,-1 1 0,1 0-1,-1 0 1,1-1 0,-1 1 0,3-2-1,2 0-17,-1-1 0,1 0 0,-1 0 0,0-1-1,0 0 1,9-8 0,147-160 12,-123 132-565,-38 46-16,-12 11 546,0 1-1,2 1 1,0 0-1,1 1 1,1-1 0,-7 30-1,14-43 44,1-1 0,-1 1 0,1-1-1,0 1 1,1-1 0,-1 1 0,3 9 0,-2-12 10,-1-1 0,1 0 0,0 0 0,0 0 0,0 0 0,0 0 0,0 0 0,1-1 0,2 4 0,-3-4-3,-1 0 1,1 0-1,0-1 0,0 1 0,0 0 0,0-1 1,0 1-1,0-1 0,0 0 0,1 1 0,-1-1 1,0 0-1,0 1 0,0-1 0,0 0 0,0 0 1,0 0-1,1 0 0,-1 0 0,1-1 0,1 1 11,-1-1-1,1 0 0,-1-1 1,1 1-1,-1 0 0,0-1 1,1 1-1,-1-1 1,0 1-1,0-1 0,0 0 1,0 0-1,-1 0 0,1 0 1,0-1-1,-1 1 0,2-3 1,3-5-18,-1 0 1,6-19-1,4-11-338,-71 221-194,16-63 712,-4 53-211,26-93 243,-31 84 0,47-157-183,-2 6 88,0-1 0,-10 17 0,13-25-108,0-1-1,0 0 1,1 1 0,-1-1 0,0 1-1,-1-1 1,1 0 0,0 0 0,0 0-1,0 0 1,-1 0 0,1 0 0,-1 0 0,1 0-1,-1 0 1,1 0 0,-1-1 0,1 1-1,-1-1 1,1 1 0,-1-1 0,0 0-1,1 1 1,-1-1 0,-2 0 0,2-1-19,-1 0-1,1 0 1,0 0 0,-1-1 0,1 1 0,0-1 0,0 1 0,0-1 0,0 0-1,0 0 1,0 0 0,0 0 0,1 0 0,-1 0 0,1 0 0,-1 0 0,1-1-1,0 1 1,-1-3 0,-4-8-107,1-1 0,-3-13-1,8 26 99,-5-20-103,1 1 0,0-1 0,2-1 0,1 1 0,0 0 0,2 0 0,0 0 0,5-23 0,-3 31-565,0 0 0,1 1-1,1-1 1,10-20 0,-9 21-1537,1 0-1,12-14 1,-2 8-306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38:14.53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61 20 5408,'-47'-12'2432,"37"7"-2112,7 2-160,6 6-160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38:14.89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62 4992,'0'-8'2240,"31"8"-1952,-10 0 1824,10 0-1216,17 0 1696,9 0-1504,17-3 32,1-2-672,17-7-64,1 4-256,12 2-1344,-4 1 672,-1-6-4736,-11 7 2944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38:18.13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403 415 1824,'-7'-21'2240,"6"18"-1964,0 1 0,0-1-1,-1 1 1,1 0 0,-1 0 0,0-1 0,0 1 0,0 0 0,0 1 0,-4-4-1,3 3-101,-1 1 0,0 0 0,1 0-1,-1 0 1,0 0 0,0 0-1,0 1 1,0 0 0,0-1-1,0 2 1,-6 0 0,-6 0 432,-22 7-1,24-4-342,0 0 0,1 1-1,0 1 1,-1 0 0,-13 10-1,22-14-211,-10 7 106,1 1 0,0 0 1,0 1-1,1 0 0,1 1 0,-18 21 1,24-25-78,0 0 1,0 0 0,1 0-1,0 1 1,0-1-1,1 1 1,1 0 0,-1 0-1,1 1 1,1-1-1,0 1 1,0 0 0,0 11-1,2-17-56,0-1 0,1 1 0,-1-1-1,1 1 1,0-1 0,0 0 0,0 1 0,0-1 0,1 0-1,0 0 1,-1 0 0,1 0 0,0 0 0,0 0-1,1 0 1,-1-1 0,0 1 0,1-1 0,0 1-1,0-1 1,-1 0 0,1 0 0,0 0 0,1-1 0,-1 1-1,0-1 1,4 2 0,4 0 82,-1 0 0,1 0 0,-1-1 0,1-1 0,0 1 0,0-2 0,16 0 0,-11-2-58,-1 0-1,0 0 1,0-2-1,0 0 1,0 0 0,-1-2-1,1 0 1,-1 0 0,-1-1-1,1-1 1,-1 0 0,-1-1-1,0 0 1,22-22-1,-18 15-3,0-1-1,-1 0 1,-1-1-1,-1-1 1,0 0-1,10-21 0,-7 6-40,-8 20-171,-6 11 48,-2 5-21,-6 29 265,1 0 1,-2 42-1,7-60 76,1 1-1,0-1 1,0 0-1,6 21 0,-7-33-171,1 0 0,-1 0 0,0-1 0,0 1 0,1 0 0,-1 0 0,0-1 0,1 1 0,-1 0 0,1-1 0,-1 1 0,1 0 0,-1-1 0,1 1 0,-1-1 0,1 1 0,0-1-1,-1 1 1,1-1 0,0 1 0,-1-1 0,1 0 0,0 1 0,0-1 0,-1 0 0,1 0 0,0 1 0,0-1 0,0 0 0,-1 0 0,1 0 0,0 0 0,0 0 0,0 0 0,-1 0 0,1 0-1,0-1 1,0 1 0,0 0 0,-1 0 0,1-1 0,0 1 0,1-1 0,2-1 46,0-1 0,0 1 1,-1-1-1,1 0 0,5-6 0,4-5-7,0-2-1,0 0 1,13-24-1,26-56 12,-46 85-54,2-4-95,-1 1 0,-1-1 0,0 0 0,-1 0 0,3-17-1,-8 20-108,-3 7-223,2 5 380,0 0 0,0 1 1,0-1-1,0 1 0,0-1 1,1 1-1,-1-1 0,0 1 1,0-1-1,0 1 0,1 0 0,-1-1 1,0 1-1,0 0 0,1 0 1,-1 0-1,0 1 0,-4 5 40,0 1 0,1 0 0,0-1 0,1 2-1,-1-1 1,-3 16 0,3-6 147,1 0-1,-2 22 0,5-31-109,-1-1 0,2 1-1,-1-1 1,1 0-1,0 1 1,1-1 0,0 0-1,0 0 1,1 0 0,0 0-1,0 0 1,5 8-1,-5-12-12,0 0-1,0 0 1,1 0-1,-1 0 1,1-1-1,-1 1 1,1-1-1,0 0 1,1 0-1,-1 0 0,0-1 1,1 1-1,-1-1 1,1 0-1,0 0 1,0-1-1,0 1 1,0-1-1,0 0 1,10 0-1,-6-1 12,0 1 0,0-2-1,0 1 1,1-1 0,-1-1-1,0 0 1,0 0 0,0 0 0,-1-1-1,1-1 1,-1 0 0,1 0 0,-1 0-1,-1-1 1,1 0 0,0-1-1,-1 1 1,0-1 0,11-14 0,-3 2-40,-2-1 0,0 0 0,-1-1 0,-1-1 1,0 0-1,13-42 0,-15 12-128,-3 16 83,-6 33 8,0 1-5,0 0 0,0 0 0,0 0 0,1 0 0,-1 0 1,0 0-1,1 0 0,-1 0 0,0 0 0,1 0 0,-1 0 0,1 1 0,0-2 1,0 1 12,0 1 0,0 0 0,0 0 0,0-1 0,0 1 0,0 0 0,0 0 0,0 0 0,0 1 0,0-1 1,0 0-1,0 0 0,0 0 0,0 1 0,0-1 0,1 1 0,0 0 11,1 0 0,0 1 0,-1-1 0,1 1 0,-1-1 0,0 1 0,1 0 0,-1 0 0,0 0 0,0 0 0,0 1 0,0-1 0,-1 0 0,1 1 1,-1-1-1,1 1 0,-1 0 0,0-1 0,0 1 0,0 0 0,0 4 0,3 7 33,-2 1 1,2 28-1,-4-41-26,5 179 159,-4-172-174,-1-1 0,3 16 0,-3-22 48,1 0 0,-1-1 0,1 1 0,-1 0 0,1 0 0,-1-1 0,1 1 0,0 0-1,0-1 1,0 1 0,0 0 0,0-1 0,0 0 0,0 1 0,1-1 0,-1 0 0,1 1 0,1 0 0,-2-2-8,0 1-1,1-1 1,-1 0 0,0 0 0,0 0 0,1 0 0,-1 0 0,0 0 0,0-1 0,1 1 0,-1 0 0,0-1 0,0 1-1,0-1 1,0 1 0,1-1 0,-1 1 0,0-1 0,1-1 0,20-16 101,15-18-28,58-73-1,-70 75-178,-9 13-117,25-28 0,-40 49 190,-1-1 1,1 1-1,-1 0 0,0 0 1,1 0-1,-1 0 1,1 0-1,-1 0 1,0 0-1,1 0 1,-1 0-1,1 0 1,-1 0-1,0 0 0,1 0 1,-1 0-1,1 0 1,-1 0-1,0 0 1,1 1-1,-1-1 1,1 0-1,-1 0 1,0 0-1,1 1 0,-1-1 1,0 0-1,1 0 1,-1 1-1,0-1 1,0 0-1,1 1 1,-1-1-1,0 0 0,0 1 1,1-1-1,-1 1 1,0-1-1,0 0 1,0 1-1,12 21 33,-11-18-18,11 23 20,-8-17-73,1 1-1,-1-1 1,2-1 0,0 1 0,0-1 0,13 16 0,-11-17 79,0-1 0,1 0 0,0 0 1,0-1-1,13 7 0,-17-10 7,1 0 1,0-1-1,0 0 1,0 0-1,0-1 1,1 1-1,-1-1 1,0-1-1,1 1 1,8-1-1,-11-1-13,0 0-1,1 0 1,-1 0 0,0 0-1,0 0 1,0-1-1,-1 0 1,1 0-1,0 0 1,-1 0-1,1-1 1,-1 1 0,1-1-1,-1 0 1,0 0-1,3-4 1,4-5 32,-2-1 0,1 0 0,6-14 0,-14 24-54,10-19-2,-2 0 1,0-1-1,-1-1 0,7-39 0,-14 59-30,-1-1-1,1 1 0,-1 0 1,0-1-1,0 1 0,-1-1 1,1 1-1,-1-1 0,-2-4 1,3 9 16,0 0 0,0-1 0,0 1 0,0 0 1,0 0-1,0-1 0,0 1 0,0 0 0,0 0 0,0-1 1,0 1-1,-1 0 0,1 0 0,0 0 0,0-1 1,0 1-1,0 0 0,-1 0 0,1 0 0,0 0 0,0-1 1,0 1-1,-1 0 0,1 0 0,0 0 0,0 0 1,0 0-1,-1 0 0,1 0 0,0 0 0,0 0 0,-1 0 1,1 0-1,0 0 0,0 0 0,-1 0 0,1 0 0,0 0 1,0 0-1,-1 0 0,1 0 0,0 0 0,-12 9-190,-6 17 108,13-14 113,0-1 0,1 1 0,1 0 0,-1 0 0,2 0 0,0 0-1,0 0 1,1 1 0,1-1 0,0 1 0,0-1 0,5 22 0,-5-32-9,0 0 0,0-1 0,1 1 0,-1 0 0,1 0 0,-1 0 0,1-1 0,0 1-1,0 0 1,0-1 0,0 1 0,0-1 0,0 1 0,0-1 0,0 1 0,1-1 0,-1 0 0,0 1 0,1-1 0,-1 0 0,1 0 0,0 0 0,-1 0 0,1-1-1,0 1 1,-1 0 0,1-1 0,0 1 0,0-1 0,0 1 0,-1-1 0,1 0 0,0 0 0,0 0 0,0 0 0,0 0 0,0 0 0,-1-1 0,4 0 0,1 0 21,1-2 1,-1 1 0,0-1 0,1 0 0,-1 0 0,0-1-1,-1 0 1,1 0 0,5-5 0,6-6-18,1 0 0,0 2 0,1 0 0,36-17 0,-54 29-20,0 0-1,1 1 1,-1-1 0,0 1 0,1-1-1,-1 1 1,1-1 0,-1 1 0,0 0-1,1 0 1,-1 0 0,1 0 0,-1 0-1,1 0 1,-1 0 0,1 0-1,-1 0 1,0 1 0,3 0 0,-2 0 4,-1-1 1,0 1 0,0 0-1,0 0 1,0 0 0,-1 0-1,1 0 1,0 0 0,0 1-1,-1-1 1,1 0 0,0 0-1,-1 0 1,1 1 0,-1-1-1,0 0 1,1 2 0,0 6-22,0 0 1,-1 0-1,0 0 1,-2 17-1,-1 2 97,-3 25 147,6-52-211,0 0 1,0 0 0,0 0 0,0 0-1,0 0 1,0-1 0,0 1 0,0 0-1,1 0 1,-1 0 0,0 0 0,1 0-1,-1 0 1,0-1 0,1 1 0,-1 0-1,1 0 1,-1-1 0,1 1 0,-1 0-1,1-1 1,0 1 0,-1 0-1,2 0 1,-1 0 0,1-1 0,-1 0-1,0 0 1,0 0 0,0 0 0,1 0-1,-1 0 1,0 0 0,0 0-1,0 0 1,1 0 0,-1 0 0,0-1-1,0 1 1,2-2 0,5-1 4,0-2 0,0 1 0,12-11 0,-18 14-31,58-49-23,-36 28-30,43-28 0,-66 49 61,0 0 1,0 1-1,0-1 1,0 1-1,0-1 1,0 1-1,0-1 0,0 1 1,0-1-1,0 1 1,0 0-1,0 0 1,0 0-1,1 0 0,-1 0 1,0 0-1,0 0 1,2 0-1,-2 1 4,0-1 0,0 1 0,0 0 0,0 0 1,0 0-1,0 0 0,0 0 0,0-1 0,0 2 0,-1-1 0,1 0 0,0 0 0,-1 0 0,1 0 0,-1 0 0,1 2 0,2 4-6,-1 0-1,-1 0 0,1 0 1,-1 1-1,-1-1 0,1 0 1,-2 8-1,1-9 15,0 0 0,0 0 0,0-1 0,0 1 0,1 0 1,0-1-1,0 1 0,1-1 0,0 1 0,0-1 0,0 0 0,0 0 0,4 6 0,-4-8 19,0-1 1,0 1-1,1 0 0,-1-1 0,1 1 0,0-1 0,-1 0 0,5 2 1,-6-3 1,1 0 0,-1-1 0,1 1 0,0-1 0,-1 1 0,1-1 0,-1 0 0,1 0 0,0 1 0,-1-1 0,1 0 0,-1-1 0,1 1 0,0 0 1,-1 0-1,1-1 0,-1 1 0,1-1 0,-1 1 0,4-2 0,0-1 32,-1 0 0,1-1 0,-1 1 0,1-1 0,-1 1 0,0-2 0,5-6 0,0 0 3,-1-1-1,8-15 0,-5 2-79,12-37 0,-4 10 11,-3 11 8,-4 10 9,21-40 1,106-196 778,-135 257-685,-9 19-213,-9 19 13,6-8 121,0-1 0,2 1 0,0 0 0,1 1 0,-3 34 0,5-15 163,1-1 0,5 45 0,0-48-91,2 0 0,10 38 0,-11-57-91,1 0 1,1 0-1,1 0 1,1-1-1,0 0 1,11 17-1,-16-29-540,0-1-1,0 1 0,1-1 0,-1 0 1,1 0-1,-1 0 0,1 0 1,0 0-1,0-1 0,0 0 1,1 0-1,-1 0 0,8 2 1,-10-3 36,0 0 0,1-1 0,-1 0 0,0 1 1,0-1-1,1 0 0,-1 0 0,0 0 1,0 0-1,1-1 0,-1 1 0,0-1 0,0 1 1,0-1-1,1 0 0,-1 0 0,0 1 1,0-2-1,0 1 0,0 0 0,0 0 0,-1-1 1,1 1-1,0-1 0,-1 1 0,1-1 1,2-3-1,9-14-2590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38:18.48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 8 9056,'-13'-8'4096,"23"13"-3552,-2-5 2655,5 3-1855,18-3 1152,7 3-1472,24-6-128,0 3-544,12 0-256,-4 3-32,-4 2-992,-17-2 512,-10 2-4896,-3-1 2913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1:28.73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12 3072,'0'-11'6421,"0"12"-6005,0 7-192,1 0 0,0-1 0,3 10 1,3 20 318,6 185 1345,-24 154 203,12-306-966,-1-69-1089,0 0 0,0 1 0,0-1 0,0 0-1,0 0 1,0 0 0,1 0 0,-1 0 0,0 0 0,1 0 0,-1 0 0,1 0 0,-1 0 0,1 0 0,-1 0 0,1 0 0,-1-1 0,1 1 0,0 0-1,0 0 1,1 1 0,-1-1 13,1-1-1,0 1 0,-1-1 0,1 1 1,-1-1-1,1 1 0,0-1 0,-1 0 1,1 0-1,0 1 0,-1-1 0,4-1 1,3 0 29,0 0 0,0-1 0,-1 0 0,12-5 0,5-2-34,-1 2 1,1 0 0,41-5 0,74 2 21,-98 7 147,-28 2-1019,0-1 0,1 2 0,-1 0 0,0 0-1,20 4 1,-13 5-4042,-2 4 1510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1:30.06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 3 3072,'-5'-2'2158,"5"2"-1962,0-1 0,-1 1 1,1 0-1,-1 0 0,1 0 0,-1 0 0,1 0 1,-1 0-1,1 0 0,-1 0 0,1 0 0,-1 1 1,1-1 195,-1 0-196,0 8 3017,2 0-4075,5 43 2230,0 77 0,5 183 50,-8-264-1124,2 28 11,2 48 1443,-8-118-1198,0-7 137,-1-15 177,-5-35-497,-1-11-317,3 1 0,2-64 0,19-52-564,-11 151 434,1 0 1,1 0-1,1 1 1,17-38-1,-22 59 56,-1-1 0,1 1-1,0 0 1,1 0 0,-1 1 0,1-1-1,0 1 1,0-1 0,5-3-1,-7 7 13,1-1-1,-1 1 0,1-1 0,-1 1 0,1 0 0,0 0 1,-1 0-1,1 0 0,0 0 0,0 1 0,-1-1 1,1 1-1,0 0 0,0 0 0,0 0 0,0 0 1,0 0-1,-1 1 0,1-1 0,5 3 0,-2-1-3,1 1-1,-1 0 1,0 1-1,0-1 0,0 1 1,0 1-1,0-1 1,-1 1-1,0 0 0,0 0 1,-1 0-1,5 7 0,1 1 9,-2 1 0,1 0 0,-2 1 0,7 17 0,-10-22 15,0 1 0,-1-1 0,0 1 0,-1 0-1,0 0 1,-1 1 0,0-1 0,-1 0 0,0 0 0,-2 14-1,0-16 39,0 0-1,-1 0 0,1-1 0,-1 1 0,-1-1 0,0 0 1,0 0-1,-1 0 0,0 0 0,0-1 0,0 0 0,-1 0 1,-7 6-1,3-4 52,-1-1 0,1 0 0,-2 0 0,1-2 0,-1 1 0,0-1 0,0-1 0,0 0 0,-18 4 0,17-7-257,1 0-128,11-2 280,1 0-1,0 0 0,-1 1 1,1-1-1,0 0 0,-1 0 0,1 0 1,0 0-1,0 1 0,-1-1 1,1 0-1,0 0 0,0 0 1,0 1-1,-1-1 0,1 0 0,0 0 1,0 1-1,0-1 0,0 0 1,0 1-1,-1-1 0,1 0 1,0 1-1,0-1 0,0 0 0,0 0 1,0 1-1,0 0 23,1 0-1,-1-1 1,1 1-1,-1 0 1,1-1-1,-1 1 1,1 0 0,-1-1-1,1 1 1,0-1-1,-1 1 1,1-1-1,0 1 1,0-1-1,-1 1 1,1-1 0,0 0-1,0 0 1,-1 1-1,1-1 1,0 0-1,0 0 1,0 0-1,1 0 1,3 2 158,134 44 699,-123-39-830,-1 0 1,1 0-1,-1 2 1,-1 0-1,23 17 1,-28-18-499,1 1 0,-2 0 1,1 0-1,-1 0 0,-1 1 0,0 0 0,0 1 0,7 16 0,0 9-1733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1:47.179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45 71 1984,'10'-11'2720,"-14"17"-2382,1 0 0,-1 0 1,1 1-1,1-1 0,-1 1 1,-2 13-1,-4 6 439,6-18-523,1-1-1,0 0 1,-3 12 0,0 31 382,2 1 0,2 0 0,6 53 0,0-47 132,13 57 0,-18-112-763,4 14 232,-1 1 1,0 0-1,0 17 0,-3-29-164,1 0 0,0 1 1,0-1-1,0 0 0,3 7 0,-2-7 5,0 0 0,-1 0 0,0 0 0,0 0 0,0 7 0,-1-10-63,1-1-1,-1 0 1,0 0 0,1 1-1,-1-1 1,1 0 0,-1 0-1,1 0 1,0 0 0,-1 0-1,1 0 1,0 0 0,1 2-1,-1-3-21,0 1 0,0 0 0,-1 0 1,1 0-1,0 1 0,0-1 0,-1 0 0,1 0 0,-1 0 0,1 0 0,-1 1 0,0-1 0,1 0 0,-1 2 0,13 9 77,1 6 31,7 8-262,-17-20 117,0 0 0,1 0 1,10 10-1,-6-8 50,-4-2 9,1-1-1,-1-1 1,1 1-1,0-1 1,0 0-1,0 0 0,1-1 1,-1 0-1,1 0 1,7 2-1,-1-3 18,1 0 0,18 0-1,-17-2-46,30 5-1,-31-2 28,-1-1-1,1 0 1,0-1-1,0 0 1,0-1 0,0-1-1,0-1 1,0 0-1,0 0 1,-1-1-1,22-8 1,176-71 255,-63 35-278,-101 33 38,74-11-1,-84 24 37,-29 2-35,0-1 1,0-1-1,13-1 0,-6-1 70,-12 3-57,1-1-1,-1 1 1,0-1 0,0 0 0,0 0 0,5-2 0,1-1 123,1 0-1,13-3 1,-3 5 63,-16 2-220,0 0 1,0 0-1,0-1 1,0 1-1,5-3 1,4-2 3,-10 3-10,0 1 1,-1 0-1,1 0 1,0 0 0,0 0-1,0 0 1,0 0-1,0 1 1,3-1-1,4 1 54,0 0-1,1-1 0,-1 0 0,0-1 0,-1 0 0,13-5 0,-6 4-124,-13 3 71,-1 0 0,0 0 1,1 0-1,-1-1 0,0 1 1,1-1-1,-1 0 0,0 0 0,0 1 1,0-1-1,0-1 0,3 0 1,-1-2 50,0 1 1,0 0 0,0 1-1,1-1 1,-1 1 0,1 0-1,5-2 1,4-6-42,-5 6 22,-7 3-74,0 0 1,-1 1-1,1-1 0,0 0 1,0 1-1,-1 0 0,1-1 1,0 1-1,3 0 0,-5 0 44,0 0 0,1 0-1,-1 0 1,0 0-1,1 0 1,-1 0-1,0 0 1,1 0-1,-1-1 1,0 1 0,1 0-1,-1 0 1,0 0-1,1 0 1,-1 0-1,0-1 1,0 1-1,1 0 1,-1 0 0,0-1-1,0 1 1,1 0-1,-1 0 1,0-1-1,0 1 1,0 0-4,0 0-1,0 0 1,0 0 0,0 0-1,0 0 1,0 0 0,0 0 0,0 0-1,1 0 1,-1 0 0,0 0 0,0 0-1,0 0 1,0 0 0,0 0 0,0 0-1,0 0 1,0 0 0,0 1-1,0-1 1,0 0 0,0 0 0,0 0-1,0 0 1,0 0 0,0 0 0,0 0-1,0 0 1,0 0 0,0 0-1,0 0 1,0 0 0,0 0 0,0 0-1,1 0 1,-1 0 0,0 0 0,0 0-1,0 0 1,0 0 0,0 0-1,0 0 1,0 0 0,0 0 0,0 0-1,0 0 1,0 0 0,0 0 0,0 0-1,0 0 1,0 0 0,0 0-1,0 0 1,0 0 0,0 0 0,1-1-1,-1 1 1,0 0 0,0 0 0,0 0-1,0 0 1,0 0 0,0 0-1,0 0 1,0 0 0,0 0 0,0 0-1,0 0 1,0 0 4,0 0-1,0 0 1,0 1-1,1-1 1,-1 0-1,0 0 1,0 0-1,0 1 1,0-1 0,1 0-1,-1 0 1,0 0-1,0 0 1,1 0-1,-1 0 1,0 1-1,0-1 1,1 0-1,-1 0 1,0 0-1,0 0 1,1 0 0,-1 0-1,0 0 1,0 0-1,1 0 1,-1 0-1,0 0 1,0 0-1,1 0 1,-1-1-1,0 1 1,0 0-1,0 0 1,1 0 0,-1 0-1,0 0 1,0 0-1,1 0 1,-1-1-1,0 1 1,0 0-1,0 0 1,0 0-1,1-1 1,-1 1-1,0 0 1,0 0 0,0 0-1,0-1 1,6-9 448,-6 9-456,2-4-59,-1-1 0,1 0 0,-2 0 1,1-1-1,-1 1 0,0 0 0,-1-12 0,0-2-278,1 11 287,-1 0 1,-1 0 0,1 1-1,-1-1 1,-1 1 0,-4-12-1,3 10 44,0-1-1,1 1 1,-1-12-1,2 11-48,-1-10 69,1 0-1,0 0 0,3-32 1,-1 33-85,0 0 1,-5-39 0,0-13 322,5 61-245,-1 0 0,0 0 1,-1 0-1,0 1 0,0-1 1,-7-16-1,6 21-49,0 1-1,0 0 1,0 0 0,-1 0-1,0 1 1,0-1 0,-8-6-1,10 9 32,1 1 9,0 0-1,1 1 0,-1-1 1,0 0-1,0 1 1,0-1-1,0 1 1,0-1-1,0 1 0,0-1 1,0 1-1,0 0 1,0-1-1,0 1 0,0 0 1,0 0-1,0 0 1,-1 0-1,-2 0-29,1 1 0,0-1 0,0 1-1,-1-1 1,1 0 0,-6-1 0,5 1 73,-4 0-47,0 1 0,1 1 1,-1-1-1,1 1 0,0 1 0,-12 4 0,-24 7-25,14-7 233,12-2-200,-25 2 1,25-4 60,-27 7-1,31-6-13,-1 0 0,-1-1 1,1-1-1,-16 0 0,1 0-25,-48 8 0,26-2-35,9-3-71,-103 12 334,116-14-93,8-1-143,-22-1 0,37-1-3,0 0-1,0-1 1,0 0 0,0 0-1,1 0 1,-1-1 0,0 0-1,-8-4 1,10 4-2,0 1 0,0-1 0,-1 1 1,1-1-1,-1 1 0,1 1 0,-9-2 0,-16-2 62,21 3-71,-1 0 0,0 1 0,0 0 0,-10 2 0,-6-1-3,-8-2 33,14 0-10,-27 3 1,40-1-59,0-1-1,1 2 1,-1-1 0,0 1 0,0 0-1,0 0 1,1 0 0,-8 5 0,-4 3 24,-27 10 1,-2 1 129,32-14-160,0 1 1,-15 12-1,25-17 21,-1 1 0,1 0 0,0 0 0,0 0 0,1 0 0,-1 1 0,1 0 0,0-1 0,-4 9 0,7-11 25,-1 0 1,1-1 0,-1 1 0,1 0 0,0 0 0,0-1 0,0 1-1,0 0 1,0 0 0,1-1 0,-1 1 0,0 0 0,1-1 0,-1 1-1,1 0 1,-1-1 0,1 1 0,0-1 0,0 1 0,0-1 0,0 1 0,0-1-1,0 0 1,0 0 0,0 1 0,1-1 0,-1 0 0,0 0 0,4 2-1,2 1 40,0 1 0,0-1 0,0 0 0,1 0 0,9 2 0,324 131 419,-315-125-381,1-2 0,37 11 0,-48-17-5,0-2-1,0 1 1,0-2 0,1 0 0,26-2 0,5-6 76,-2-2 1,89-30-1,-118 33-113,16-5 36,1-2 0,60-34 0,-80 40-109,15-9-48,-28 15 100,0 1-1,0-1 1,0 0 0,0 0-1,0 1 1,0-1-1,0 0 1,0 0-1,-1 0 1,1 0-1,0 0 1,-1 0-1,1 0 1,0 0-1,-1 0 1,0 0-1,1-1 1,0-1-1,-4 5-4,1 0-1,0-1 0,-1 1 1,1-1-1,-1 0 0,1 0 1,-1 0-1,-3 1 0,-120 43-152,-37 11-117,134-47 250,21-6 23,0 0 1,0-1-1,-1 0 1,1 0-1,-9 0 1,13-3-119,8-4 46,8-3 7,88-41-527,-82 42-991,33-9 0,-1 4-5085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3:06.1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243 10 1888,'0'0'3173,"0"-7"-352,0 9-2326,0-6 626,-5 142 1279,0-43-2146,-3 27 564,8-86 116,0-35-865,0 1 0,0-1 1,-1 1-1,1-1 0,-1 1 1,1-1-1,-1 1 1,0-1-1,1 0 0,-1 1 1,0-1-1,0 0 0,0 0 1,0 0-1,0 0 0,0 0 1,0 0-1,-1 0 1,1 0-1,0 0 0,-2 1 1,-6 3-105,0-1 0,-13 5-1,3-1 72,6-2-50,-66 35-228,66-32 173,11-7 34,-1 0 0,1 0 0,-1 0 0,1 0 0,-1-1 0,0 1 0,0-1 0,0 0 0,0 0 0,-5 1 0,1-1-86,8 0 7,14 1-3,171-11-110,-2 1 385,-109 4 1106,-74 4-1275,0 0-1,-1 0 1,1 0-1,0 0 1,0-1 0,0 1-1,0 0 1,0 0 0,-1-1-1,1 1 1,0-1 0,0 1-1,-1-1 1,1 1-1,1-2 1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3:06.51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 41 2976,'-1'0'100,"1"0"0,-1 0 0,1 0 0,-1 0 0,0 0 0,1 0 0,-1 0 0,1 0-1,-1 0 1,1 0 0,-1 0 0,1-1 0,-1 1 0,1 0 0,-1 0 0,1-1 0,-1 1 0,1 0 0,-1-1 0,1 1 0,0 0 0,-1-1 0,1 1 0,-1-1 0,1 0 83,0 1 1,0-1-1,0 0 1,0 0-1,0 1 1,0-1-1,0 0 0,0 1 1,0-1-1,0 0 1,0 1-1,1-1 1,-1 0-1,0 1 1,1-1-1,-1 1 1,0-1-1,1 0 1,-1 1-1,1-2 1,1 0-79,0 1 1,0-1 0,0 0 0,1 0-1,-1 1 1,0-1 0,1 1 0,-1 0-1,1 0 1,-1 0 0,1 0-1,0 0 1,-1 1 0,1-1 0,0 1-1,4-1 1,8 0 121,28 2 1,-37 0-134,114 1 583,32 2 70,-135-2-1205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3:07.94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699 130 2080,'0'0'71,"-1"0"0,1 0 0,-1 0 0,1 0 0,-1-1-1,1 1 1,-1 0 0,1 0 0,-1 0 0,1-1 0,-1 1 0,1 0 0,-1 0 0,1-1 0,-1 1 0,0-1-1,1 1-33,0 0-1,0-1 1,0 1-1,-1 0 0,1 0 1,0 0-1,0 0 1,0 0-1,-1-1 1,1 1-1,0 0 0,0 0 1,0 0-1,-1 0 1,1 0-1,0 0 0,0 0 1,-1 0-1,1 0 1,0 0-1,0 0 0,-1 0 1,1 0-1,0 0 1,0 0-1,-1 0 0,1 0 1,0 0-1,-6 1 235,1 0 0,-1 0-1,1-1 1,0 0 0,-11-1 0,1 0 163,-108 11 1441,71-4-1249,13 0-217,-1 2 1,1 1-1,-46 19 0,72-23-397,1 1-1,0 0 1,-18 14-1,14-10 18,10-6 1,0 1 1,1-1-1,-1 1 0,1 0 0,1 0 1,-9 12-1,-20 37-9,19-29 189,10-15-188,-1 0 1,1 0-1,-5 18 1,-2 9-49,1-11 83,2 1-1,-7 38 1,12-40-77,1 0 0,1 32 0,1-38 48,0-15-28,1 1-1,0-1 1,0 1-1,0-1 1,0 0-1,1 1 1,0-1-1,4 7 1,-1-3 32,0 0-1,0 0 1,9 9 0,1-3-100,0 0 0,26 18 0,-2-3 309,-28-22-155,0 0 1,1-1-1,-1-1 0,1 0 0,1 0 0,14 3 0,-14-5-24,0-1-1,0-1 1,0 0 0,0-1 0,16-1-1,4 0-122,334-16 995,-344 14-829,1-2 0,-1-1 1,-1-1-1,1 0 1,-1-2-1,-1-1 1,0 0-1,0-2 0,-1 0 1,0-2-1,-1 0 1,21-20-1,-22 16-2,-1-2 0,-1 0 1,-1 0-1,-1-2 0,15-30 0,-18 31-38,-2 0-1,-1 0 1,0-1 0,-2-1 0,0 1-1,4-38 1,-9 53-51,0-1 0,-1 1 0,0 0 0,0 0 0,0-1 0,-1 1 0,0 0-1,-1 0 1,1 0 0,-1 0 0,-1 0 0,1 0 0,-1 1 0,0-1 0,-1 1 0,0 0 0,0 0 0,0 0 0,-1 0-1,1 1 1,-1-1 0,-8-5 0,-16-9-12,-1 2 0,0 1 0,-55-22 1,-41-22 196,97 43-142,-1 0-86,-1 0 0,0 2 0,-53-19 1,80 34-152,0 0 0,0 0 1,0 0-1,0 0 1,0 1-1,0-1 1,0 1-1,0 0 0,-4 1 1,6 0-85,0-1 0,0 1 0,0-1 0,1 1-1,-1 0 1,0 0 0,0 0 0,1 0 0,-1 0 0,1 0 0,-1 0 0,1 0 0,-1 1 0,1-1 0,0 1 0,0-1 0,-1 1 0,1-1-1,-1 3 1,-7 18-1794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3:09.16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149 12 3392,'0'-11'1925,"1"82"1967,11 114-2819,0-28-294,-10-92-115,-3-37-379,1-22-221,-1-1 0,0 1 0,0 0 0,-1-1 0,-3 9 0,6-5 406,-1-8-246,-14 1 1392,1-6-1553,0-2 0,0 1 1,1-2-1,-1 0 1,1 0-1,1-1 0,0-1 1,-16-14-1,1-8-1423,46 47 681,0-2 688,30 17 0,-34-22 147,-4-2-83,23 9 0,-30-15 38,-1 1 1,1-1 0,0 0-1,-1 0 1,1-1 0,0 1-1,0-1 1,9-1 0,-9 1 21,1-2 1,-1 1 0,0 0-1,0-1 1,0 0 0,0 0 0,0-1-1,0 1 1,0-1 0,-1 0-1,1 0 1,-1-1 0,6-5-1,2-5-48,-1 1 0,17-29 0,-16 25-30,-10 14-41,1-1 23,0 0 0,-1 0 0,1 0 0,-1-1 0,0 1 0,0-1 0,0 1 0,-1-1 0,2-6 0,-3 10-41,0 1-1,0 0 1,0-1 0,0 1 0,0-1 0,0 1-1,0 0 1,-1-1 0,1 1 0,0 0-1,0-1 1,0 1 0,-1 0 0,1-1 0,0 1-1,0 0 1,-1-1 0,1 1 0,0 0 0,-1 0-1,1-1 1,0 1 0,-1 0 0,1 0-1,0 0 1,-1 0 0,1-1 0,0 1 0,-1 0-1,1 0 1,0 0 0,-1 0 0,1 0 0,-1 0-1,1 0 1,0 0 0,-1 0 0,1 0 0,-1 0-1,1 0 1,0 0 0,-1 0 0,1 1-1,0-1 1,-1 0 0,1 0 0,0 0 0,-1 1-1,-20 8-1676,21-9 1494,-12 7-1800,2-1-1,-16 13 1,-1 7-829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3:20.85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3 1728,'0'-3'8821,"4"90"-7348,-3-73-1415,4 144 926,3 46-416,-2-158-369,18 115 951,-22-155-1020,0 2 178,0 0-1,-1 0 0,1 10 470,-2-18-755,-1 0-1,1 0 1,0 0 0,0 0-1,0 1 1,-1-1 0,1 0-1,0 0 1,0 0 0,-1 0-1,1-1 1,0 1 0,0 0-1,0 0 1,-1 0 0,1 0-1,0 0 1,0 0 0,0 0-1,-1 0 1,1 0 0,0 0-1,0-1 1,0 1 0,-1 0-1,1 0 1,0 0 0,0 0-1,0 0 1,0-1 0,0 1-1,0 0 1,-1 0 0,1 0-1,0-1 1,0 1 0,0 0-1,0 0 1,0 0 0,0-1-1,0 1 1,0 0 0,0 0-1,0-1 1,0 1 0,0 0-1,0 0 1,0 0 0,0-1-1,0 1 1,0 0 0,0 0-1,0 0 1,0-1 0,1 1-1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3:21.48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 34 1888,'-8'12'9338,"11"-10"-9300,0-1 116,1-1 0,-1 0 0,1 0 0,-1 0 1,0 0-1,1 0 0,-1-1 0,6-1 0,1 0 5,280-23 1338,-231 22-1250,49 1 2,-58 3-176,60-8 0,-62 4 34,-34 3 128,28-4-1,-35 4 630,-8 2-1473,-15 4-3230,-15 4-2417,20-3 4731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3:21.95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33 1 3136,'-1'0'159,"0"-1"-1,0 1 1,0 0-1,0 0 1,0 0 0,-1 0-1,1 1 1,0-1-1,0 0 1,0 0 0,0 1-1,0-1 1,-1 0 0,1 1-1,0-1 1,0 1-1,0 0 1,0-1 0,0 1-1,1 0 1,-1-1 0,0 1-1,0 0 1,0 0-1,-5 6 2613,13-6-2041,2 4-558,0-2 0,1 1 0,-1-2-1,1 1 1,0-1 0,0 0 0,18 0 0,4 1 53,-17-1-100,0 1 0,0 0 0,0 1 0,0 0 0,-1 1 0,18 9 0,-30-13-511,0 0 1,0 1-1,0 0 1,0-1-1,0 1 1,0 0-1,0 0 1,0 0-1,-1 0 1,1 0-1,-1 0 1,1 1-1,1 4 1,2 5-1631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3:22.29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28 1 4320,'-18'8'1952,"13"-5"-1696,0-3 992,10 0-736,0 5 0,0-2-320,-2-6-64,7 3-64,3 0-1600,0 3 832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3:23.09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 15 3552,'-8'-14'5344,"12"26"-3691,-2-2-1086,-1 1-1,1 13 1,2 13 266,9 74 856,4 23-82,-11-93-1331,-5-27-99,1 1-1,0-1 0,5 15 0,-4-15-501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3:23.70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95 4576,'-4'-17'6389,"22"29"-4218,-13-11-1950,1 0 0,-1-1 0,0 1 0,1-1 0,-1 0 0,1-1 1,9-1-1,15 0 330,3 2-163,0-1 0,0-1 0,-1-2 1,47-11-1,-8-8-183,-33 11-145,46-10 0,-79 21-62,7-2-98,0 1 0,0 1 0,-1 0 1,24 1-1,-34 0-11,0 0 0,0 1 0,0-1 0,0 0-1,0 0 1,0 1 0,-1-1 0,1 1 0,0-1 0,0 0 0,0 1 0,-1 0 0,1-1 0,0 1 0,0-1 0,-1 1 0,1 0 0,-1 0 0,1-1-1,-1 1 1,1 0 0,-1 0 0,1 0 0,-1-1 0,1 1 0,-1 0 0,0 0 0,0 0 0,1 2 0,-1 1-861,0 1 1,1 0 0,-1-1-1,-2 9 1,2-10 408,-1 20-1890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1:56.504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33 12 2144,'-3'0'7088,"2"2"-6892,0 0-1,0 0 0,0 0 0,0 1 1,0-1-1,0 0 0,0 4 0,7 28 957,-6 5 41,4 106 814,1-40-1111,-4-88-701,-2 1 0,0-1-1,-5 30 1,0-10 178,1 57 54,5 24-34,0-17 83,-3-44-211,-2 142 323,7-120-579,1 13 206,9 162-28,-3-104 368,0 1-241,-6-93-166,-1-38-71,-1 0 0,-3 33 0,1-42-80,-1 3-8,1-1 0,0 1-1,1 17 1,2-2 75,-2 29 1,-1-21 83,-9 119-126,6-115 27,2-33-31,1 1 0,0-1-1,1 0 1,0 11 0,1-3 36,-1 23 0,-1-14-135,-1-6 208,1-16-116,1 0 1,-1 0 0,1 0-1,0 0 1,0 0-1,0 5 1,1-5-6,-1 0-1,0 0 1,0 0-1,0 0 1,-1 0-1,1 0 1,-1 0-1,1 0 1,-1 0-1,0 0 1,0 0 0,-2 4-1,1-2-34,-1 4 265,-6 9-67,7-15-86,1-2-79,4-1-32,10 0 28,-7-1 17,-1 0 1,0 0 0,1 0 0,-1-1 0,0 0-1,0 0 1,6-4 0,15-5 37,125-31-9,-117 33-44,-15 5-54,0 1 1,0 1-1,37 1 1,11-1 22,-7 1 71,11-1 18,-41 1-37,-24 1-31,0 0 0,0 0-1,0 0 1,0-1 0,-1 0 0,1 0 0,0 0-1,0-1 1,8-3 0,-13 4 14,0 0 0,1 0 0,-1 0 0,0 0 1,0 1-1,1-1 0,-1 0 0,1 1 0,-1-1 0,0 1 0,1 0 0,-1-1 1,1 1-1,-1 0 0,1 0 0,-1 0 0,1 0 0,-1 0 0,1 0 0,-1 1 1,1-1-1,-1 0 0,1 1 0,-1-1 0,0 1 0,3 0 0,3 1-45,-6-2 36,0 0 1,0 0-1,0 1 1,-1-1-1,1 0 0,0 0 1,0 1-1,0-1 1,-1 0-1,1 1 1,0-1-1,0 1 1,-1-1-1,1 1 1,1 0-1,-1 0 6,0 0 0,0-1 1,0 1-1,0-1 0,1 1 0,-1-1 0,0 1 0,1-1 0,-1 0 0,0 1 0,1-1 0,-1 0 0,0 0 0,1 0 0,-1 0 1,0 0-1,1 0 0,-1 0 0,0-1 0,3 0 0,29-10 40,-24 7 36,-8 4-82,0 0 0,0-1 1,0 1-1,1 0 0,-1 0 0,0 0 1,0 0-1,0 0 0,0 0 0,0 0 0,0 0 1,0 0-1,1 1 0,-1-1 0,0 0 1,0 1-1,0-1 0,0 1 0,0-1 0,0 1 1,0 0-1,-1-1 0,2 2 0,0-1 11,-1 0 0,1 0 0,0 0 0,-1 0 0,1 0 0,0 0 0,0-1 0,-1 1 0,1-1 0,0 1 0,0-1 0,4 1 0,54-9 67,-42 8-118,28 6 1,-30-4-38,-13-2 84,0 0 1,-1 0 0,1 0-1,0-1 1,0 1-1,0-1 1,-1 0 0,1 0-1,0 0 1,2-1 0,-3 1-1,0 0 1,0 0-1,0 0 0,0 1 1,0-1-1,0 0 1,0 1-1,0 0 1,0-1-1,0 1 1,0 0-1,1 0 1,-1 0-1,0 1 1,3-1-1,-3 1 1,0-1-1,1 0 1,-1 0-1,0 0 1,1 0-1,-1 0 1,1 0-1,-1-1 1,0 1-1,0-1 1,1 0-1,-1 0 0,0 0 1,0 0-1,0 0 1,0 0-1,3-2 1,9-4-38,-12 6-35,0 0-1,0 0 0,0 0 1,-1 0-1,1 0 0,0 0 1,-1-1-1,1 1 0,0 0 1,-1-1-1,0 0 0,1 1 1,-1-1-1,0 0 0,2-3 1,-1 1-36,-1-1 1,1 1 0,-1 0-1,0-1 1,0 0 0,0-8 0,0 1 46,-2 0 0,1-1 0,-2 1 0,-5-23 0,0 14 92,5 18-52,1 0 1,0-1-1,0 1 1,0 0 0,0 0-1,0-6 1,-22-147-327,9 81 120,-9-69 463,19 122-318,-9-29 0,1 6-11,-11-47 123,-14-75 44,5-11-169,29 161 113,-11-33-1,4 20-26,2-5-28,0 0 0,3 0 0,1 0-1,0-54 1,0-4 33,1 50 0,2-54 0,3-116-123,-3 114 97,1-123 15,5 106 43,-6 92-25,1 11-14,0 0 0,0 0 0,4-16 0,-3 19-130,4-8-233,-4 17 342,1 0 3,-1-6-18,-7 6 118,0-1 0,-1 1-1,1 1 1,-11-1 0,-77 17-5,-83 11 20,106-15-151,1 2 1,-74 27-1,119-33-13,3-1-1,-22 5 0,35-10 141,-5 1-132,13-3 46,1 0-1,0 0 0,-1 1 1,1-1-1,0 0 0,0 0 1,-1 1-1,1-1 0,0 0 1,0 0-1,-1 1 0,1-1 1,0 0-1,0 1 0,0-1 1,-1 0-1,1 1 0,0-1 1,0 0-1,0 1 0,0-1 1,0 0-1,0 1 0,0-1 1,0 1-1,0-1 0,0 0 1,0 1-1,0-1 0,0 1 1,1 18-98,0-9 98,1 33 72,14 80 0,-7-72-119,43 246 952,-48-271-836,48 291 446,-11-51 469,-25-153-936,-1-5 187,16 101-40,-18-143-31,24 72 0,-28-104 262,9 66 0,-18-97-376,7 19 210,-7-22-236,0 0 1,0 0-1,0 0 0,0 0 1,0 0-1,0 0 0,0 0 1,0 0-1,0 0 0,1 0 1,-1 0-1,0 0 0,0 0 1,0 0-1,0 0 0,0 0 1,0 0-1,0 0 0,0-1 1,0 1-1,0 0 0,0 0 1,0 0-1,0 1 0,1-1 1,-1 0-1,0 0 0,0 0 1,0 0-1,0 0 0,0 0 1,0 0-1,0 0 0,0 0 1,0 0-1,0 0 0,0 0 1,0 0-1,0 0 0,0 0 1,0 0-1,0 0 0,1 0 1,-1 0-1,0 0 1,0 0-1,0 0 0,0 0 1,0 1-1,0-1 0,0 0 1,0 0-1,0 0 0,0 0 1,0 0-1,0 0 0,0 0 1,0 0-1,0 0 0,0 0 1,0 0-1,0 0 0,0 0 1,0 1-1,0-1 0,0 0 1,0 0-1,0 0 0,0 0 1,-2-14 422,2 9-391,-23-186-707,16-63 330,52-456-384,-42 678 419,2 0 0,13-47 0,-17 78 283,-1-1 1,1 1-1,-1 0 0,1-1 0,-1 1 0,1 0 0,0 0 0,0-1 0,0 1 0,-1 0 0,1 0 1,0 0-1,0 0 0,1 0 0,-1 0 0,0 1 0,0-1 0,2-1 0,-2 2 13,0 0 0,0 0 0,-1 0 0,1 0 0,0 0 0,0 0 1,-1 0-1,1 0 0,0 0 0,0 0 0,-1 1 0,1-1 0,0 0 0,0 0 0,-1 1 0,1-1 0,0 1 0,-1-1 0,1 1 0,-1-1 0,1 1 0,0-1 0,-1 1 0,1-1 0,-1 1 0,1 0 0,-1-1 0,0 1 0,1 0 0,-1-1 0,0 1 0,1 0 0,-1-1 0,0 3 0,4 6-39,-1 1 0,-1 0-1,3 14 1,-1 0-15,27 237-163,-24-176 278,3 167 530,-6-167 769,-4-146-732,-12-151-756,1-72-256,11 282 393,-7-244-426,6 236 353,1-20 39,0 28-17,1 1 0,-1-1-1,0 0 1,0 0 0,1 1-1,-1-1 1,1 0 0,0 1-1,-1-1 1,1 0 0,0 1-1,2-4 1,-1 5-129,1 5 31,-1 8 14,0 1-1,0 14 1,1 3 55,57 1149 1009,-60-1152-807,6 82 515,-4-100-361,0-16 16,1-27-62,7-90-1212,3-55-3239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3:24.06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42 4480,'0'-5'5173,"8"4"-4429,-1 1 0,1-2-1,-1 1 1,1-1 0,-1 0 0,0 0-1,11-6 1,-9 4-618,0 1 0,1-1-1,16-2 1,-22 5-166,1 1-1,-1 0 1,0 0-1,1 0 1,-1 0-1,0 1 1,6 0-1,7 6-3741,-5 0 1478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3:24.44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 4 6048,'-10'-4'3104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3:11.01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665 4 2816,'0'0'1269,"-6"0"-197,0 2-601,0-1 0,0 1-1,0 0 1,-7 3 0,3-1-190,-15 4 402,-1-1 1,-40 5-1,-17 4-141,26 2-170,1 2 0,0 3 0,-65 37 0,112-56-354,1 1 0,0 0 0,0 0 1,0 1-1,1 0 0,-1 0 0,1 1 0,1 0 1,-1 0-1,1 0 0,-5 9 0,1 0 56,8-13-76,0-1-1,0 1 0,0 0 1,1 0-1,-1 0 1,1 1-1,0-1 0,0 0 1,-1 6-1,1 0 33,0 0 0,0 1 0,1 0 0,1-1 1,0 1-1,0-1 0,1 0 0,3 11 0,1 1 15,2 0 0,15 29 0,-15-34 58,2-1 0,0 0 0,1 0 0,0-1 0,17 16 0,-23-26-75,-1-1 0,1 1-1,0-1 1,0 0-1,0-1 1,0 1 0,1-1-1,-1 0 1,1 0 0,-1 0-1,1-1 1,10 1 0,5 0 47,0-2 1,27-2-1,-13-1-95,147-17 388,-162 16-309,-1-1 0,0-1 0,37-17 0,-42 17-29,9-4 60,0-1-1,0-1 1,-2-2 0,24-17-1,129-128 656,-136 123-460,-31 29-186,0 0 1,0-1 0,-1 1 0,0-1-1,0 0 1,8-17 0,-13 21-72,1 1-1,-1-1 1,0 1-1,0-1 1,-1 1 0,1-1-1,-1 0 1,1 1 0,-1-1-1,0 0 1,0 1 0,-1-1-1,1 0 1,-1 1 0,0-1-1,0 0 1,0 1 0,-1 0-1,1-1 1,-1 1 0,-3-7-1,-4-1-36,1 0-1,-2 0 0,1 1 1,-2 0-1,1 0 1,-1 1-1,0 1 1,-1 0-1,0 0 0,-22-9 1,20 11-44,-1 0 0,0 1 0,0 0 0,0 2 0,-1-1 0,1 2 0,-1 0 0,0 1 0,-22 1 1,17 2 83,-27 5 1,43-6-111,0 0 0,-1 1 0,1-1 1,0 1-1,0 1 0,0-1 0,0 1 0,0-1 0,-7 7 0,11-8-64,1-1-1,-1 1 0,1-1 1,-1 1-1,1 0 1,-1-1-1,1 1 1,0 0-1,-1-1 0,1 1 1,0 0-1,0 0 1,-1-1-1,1 1 1,0 0-1,0 0 0,0-1 1,0 1-1,0 0 1,0 0-1,0 0 1,0-1-1,0 1 0,0 0 1,1 0-1,-1 0 1,1 2-557,0-1 0,0 0-1,1 0 1,-1 0 0,0 0 0,1 0 0,1 2 0,10 8-1769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3:11.78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201 1 3392,'-2'0'4343,"-2"5"-3142,-3 10-889,-10 63 893,15-62-1076,1 1 0,2 27-1,0-4 499,-1-38-579,0-1 0,0 1-1,0 0 1,0-1 0,0 1-1,0 0 1,-1-1 0,1 1-1,-1 0 1,1-1 0,-1 1-1,1 0 1,-1-1-1,0 1 1,0-1 0,0 0-1,0 1 1,0-1 0,0 0-1,0 1 1,0-1 0,-1 0-1,1 0 1,0 0 0,-1 0-1,1 0 1,-1 0 0,1-1-1,-1 1 1,-2 0 0,-113 39 746,113-39-696,-16 5-513,20-6 410,0 0-1,0 0 0,0 0 1,0 0-1,0 0 1,0 0-1,0 0 0,0 0 1,0 0-1,0 0 1,0 0-1,1 0 0,-1 1 1,0-1-1,0 0 1,0 0-1,0 0 0,0 0 1,0 0-1,0 0 1,0 0-1,0 0 0,0 0 1,0 0-1,0 0 1,0 0-1,0 0 1,0 0-1,0 0 0,0 0 1,0 0-1,0 0 1,0 0-1,0 0 0,0 0 1,0 1-1,0-1 1,0 0-1,0 0 0,0 0 1,0 0-1,0 0 1,0 0-1,0 0 0,0 0 1,0 0-1,0 0 1,0 0-1,0 0 0,0 0 1,0 0-1,0 0 1,0 0-1,0 1 0,0-1 1,0 0-1,0 0 1,0 0-1,0 0 1,0 0-1,0 0 0,0 0 1,0 0-1,0 0 1,16 1-99,263-1 1683,-276 0-1727,0 0 0,0 0-1,0 0 1,0 0 0,0 0 0,0-1 0,-1 0-1,1 1 1,0-1 0,0 0 0,0-1 0,0 1-1,3-3 1,3 0-1046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3:12.15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 21 3552,'-21'-9'4154,"21"10"-4052,1-1 0,0 0 0,0 0 0,0 0 0,0 0 0,0 0 0,0 0 0,0 0 0,0 0 0,0 0 0,0 0 0,0 0 0,0 0 0,0-1 0,1 1 0,5-2 138,27-1 170,-8-1-105,49 2-1,-34 2-91,16 1-433,-50 0-854,0 0-1,-1 1 1,11 3 0,2 5-1507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3:13.29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230 16 3328,'-1'-1'90,"1"1"0,-1-1 0,0 1 0,1-1-1,-1 1 1,1-1 0,-1 0 0,0 1 0,1-1 0,-1 0 0,1 1 0,0-1 0,-1 0 0,1 0-1,0 0 1,-1 1 0,1-1 0,0 0 0,0 0 0,-1-1 0,1 14 2175,0 32 1679,0-21-3727,-2-1 0,0 1 0,-7 25 0,1-6-36,1 0 0,0 69 0,3-42-36,3 3 303,2-50-411,-1 0 0,-4 30 1,4-43-12,-1-1-1,2 17 1,-1-19 75,1 1 0,-1 0 0,0-1 0,-1 1 0,-2 11 0,3-17-49,0 0 1,-1-1 0,1 1 0,0-1-1,0 1 1,0-1 0,-1 1 0,1-1-1,0 1 1,-1 0 0,1-1 0,-1 0-1,1 1 1,-1-1 0,1 1 0,-1-1-1,1 0 1,-1 1 0,1-1 0,-1 0-1,1 1 1,-1-1 0,1 0 0,-1 0-1,0 1 1,1-1 0,-1 0 0,1 0 0,-1 0-1,0 0 1,1 0 0,-1 0 0,0 0-1,1 0 1,-1 0 0,1 0 0,-1-1-1,0 1 1,1 0 0,-1 0 0,1 0-1,-1-1 1,1 1 0,-2-1 0,-3-2 103,-1 0 0,1 0 1,-9-8-1,5 4-116,-3-3-56,-1 0-1,1-1 0,1 0 1,0-1-1,1-1 0,0 1 1,-14-26-1,23 37-28,0-1 0,0 1 0,0-1 0,1 1 0,-1-1 0,0 1 0,0-1 0,1 1 0,-1-1 0,1 1 0,0-1 0,0 0 0,-1 1 0,1-1 0,0 0 0,0 1 0,1-4 0,-1 6-50,1 1 1,0 0 0,0-1-1,0 0 1,0 1 0,0-1-1,0 1 1,1-1 0,-1 0-1,0 0 1,0 0 0,4 2 0,29 24 255,-24-19-275,3 2 212,-1-1 0,2 0 0,-1 0 0,25 10 0,-34-17-18,1 0 1,-1-1-1,1 0 1,-1 0-1,1 0 1,-1 0-1,1-1 1,-1 1 0,1-1-1,0-1 1,-1 1-1,1 0 1,-1-1-1,1 0 1,-1 0-1,1-1 1,-1 1-1,1-1 1,-1 0 0,5-3-1,3-4 1,-1 0-1,-1 0 1,0-1 0,11-14-1,-14 17-104,-5 4 38,0 1-1,0-1 1,0 1 0,-1-1 0,1 1 0,-1-1 0,1 0-1,-1 0 1,0 0 0,0 0 0,-1 0 0,1 0 0,0 0-1,-1 0 1,0-3 0,0 4 7,0 0-1,0 0 0,-1 1 1,1-1-1,-1 0 1,1 0-1,-1 0 1,1 1-1,-1-1 1,0 0-1,0 1 0,0-1 1,0 1-1,0-1 1,-1 1-1,1 0 1,0-1-1,-1 1 1,1 0-1,0 0 0,-1 0 1,0 0-1,1 0 1,-1 0-1,0 0 1,-2 0-1,-5-2-32,0 0 0,0 1 1,0 0-1,0 0 0,-1 1 0,1 1 0,0-1 1,0 2-1,-12 0 0,-4 4-38,-49 14-1,71-18-124,-1 0 0,1 0 0,0 1 0,-1-1 0,1 1 0,0 0 0,-6 4 0,9-5-106,-1-1 0,0 1 0,0 0 0,0 0 0,1 0 1,-1 0-1,0 0 0,1 0 0,-1 1 0,1-1 0,-1 0 0,1 0 0,0 0 0,-1 0 0,1 1 1,0-1-1,0 0 0,0 0 0,0 0 0,0 1 0,0-1 0,0 0 0,0 0 0,0 0 1,1 2-1,6 13-2519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3:47.62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12 2144,'9'-12'8304,"-12"18"-7993,2-5-256,0-1 0,1 1 1,-1 0-1,1-1 0,-1 1 1,1 0-1,-1-1 1,1 1-1,0 0 0,-1 0 1,1 0-1,0 0 1,0-1-1,0 1 0,-1 0 1,1 0-1,0 0 1,0 0-1,0 1 0,3 6-95,-3-7 42,0-1 0,0 0 0,0 1 0,0-1 0,0 0 0,0 1 0,0-1 0,0 0 0,0 1 0,1-1 0,-1 0 0,0 1 0,0-1 0,0 0 0,0 0 0,1 1 0,-1-1 0,0 0 0,0 0 0,1 1 1,-1-1-1,0 0 0,1 0 0,-1 0 0,0 1 0,0-1 0,1 0 0,-1 0 0,0 0 0,1 0 0,-1 0 0,1 0 0,15 6 87,0-1 0,1 0 1,-1-2-1,23 3 0,-12-4 24,1-2-1,29-2 1,49-7 44,79-6-90,-147 13-57,159-6-9,-133 8-156,66 9 0,-117-7 134,0 0 0,0 1 0,0 0 0,0 1 0,23 10 0,-30-11 37,0 1 0,0-1 0,-1 1-1,0 0 1,1 0 0,-1 1 0,-1 0 0,1 0 0,-1 0 0,0 0 0,0 1 0,0-1-1,4 11 1,0 3 51,7 28 0,-9-26 8,9 22 0,-12-36-52,1-1-1,-1 1 1,1-1-1,1 0 1,-1 0-1,1 0 1,5 6-1,-1-5 33,0 0 0,1 0 0,-1-1 0,1 0 1,0 0-1,12 4 0,7 1 216,31 8 0,-15-8-84,0-3 0,1-1 0,55 1 0,139-9 368,-158-1-327,166 2 60,-228 0-321,-12 1-287,0-1 0,0 0 1,16-2-1,-58-8-7429,1 5 5413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3:48.65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40 158 2912,'-40'-3'4853,"51"1"-3714,-1-1 0,1 0 0,12-6-1,20-5-381,144-25 345,-120 27-795,85-25 1,-47 3-25,-105 34-280,1 0 1,-1-1-1,0 1 1,0 0-1,1 0 1,-1 0-1,0 0 1,1 0-1,-1 0 1,0 0-1,1 0 1,-1 0-1,0-1 1,1 1-1,-1 0 0,0 1 1,0-1-1,1 0 1,-1 0-1,0 0 1,1 0-1,-1 0 1,0 0-1,1 0 1,-1 0-1,0 1 1,1-1-1,-6 7-94,1-4 54,1 0-1,-1-1 1,0 1-1,-7 2 1,-65 25 143,-2-4 1,-148 30 0,210-54 19,-1 0 1,1-1 0,0 0 0,-32-5 0,39 1-25,10-3-23,0 5-84,0 0 0,0 0 1,0 0-1,1 1 0,-1-1 0,0 0 0,0 0 1,1 1-1,-1-1 0,3 0 0,10-1-5,1 0-1,-1 1 1,0 1-1,1 0 0,23 4 1,-25-3 25,12 2 25,1 1-1,-1 2 0,0 0 1,-1 2-1,1 0 0,-1 2 1,38 21-1,-54-26-213,0 1 0,-1-1 1,1 1-1,11 13 0,-13-12-2110,0 0-1,8 13 0,-2-1-925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3:51.80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352 389 1984,'1'4'6109,"-9"-2"-3697,-19-1-2780,15-1 945,-73 17 229,69-13-811,-1 0 0,1 2 0,0 0 0,1 1 0,0 1 0,0 0 0,0 1 1,1 0-1,0 1 0,1 1 0,-14 14 0,24-22 20,0 0 0,1 0 1,-1 1-1,1-1 0,0 0 0,0 1 1,0-1-1,1 1 0,-1 0 0,1-1 1,0 1-1,0 0 0,0 0 0,0 0 1,0 4-1,2-5 8,-1 0 0,0 0 0,1 0 0,0 0 0,0 0 1,0 0-1,0-1 0,0 1 0,0 0 0,1-1 0,-1 1 0,1-1 0,0 1 0,0-1 0,0 0 0,0 1 1,0-1-1,0 0 0,0-1 0,1 1 0,2 2 0,9 4 149,0-1 0,0 0 0,0-1 0,1 0 0,0-1 0,0-1 0,24 5 0,-21-7 0,0 0-1,0-1 0,0 0 1,1-2-1,-1 0 1,24-5-1,-27 2-47,0-1 0,0-1-1,0 0 1,-1 0 0,0-2 0,0 0 0,-1 0 0,20-17 0,-22 14-99,-1 0 1,0 0 0,-1-1 0,0-1-1,8-15 1,3-3-346,-22 35-295,-10 17 379,-18 43-1,28-58 267,0 1-1,1-1 1,0 0-1,0 1 1,0-1-1,1 1 1,0 8-1,0-14-9,0 1 0,1-1 0,-1 0 0,0 1-1,1-1 1,-1 0 0,1 0 0,-1 1-1,1-1 1,0 0 0,-1 0 0,1 0-1,0 0 1,0 0 0,0 0 0,2 2 0,-2-3 11,1 1 1,-1 0 0,1 0 0,-1-1 0,1 1 0,-1-1 0,1 0 0,0 1 0,-1-1 0,1 0-1,0 0 1,0 0 0,-1 0 0,1 0 0,0-1 0,2 0 0,11-3 140,0-1 1,-1-1-1,0 0 1,0-1-1,15-10 1,-3 3-184,-17 8-5,-1 1 1,0-1-1,1-1 1,-2 0-1,1 0 1,-1 0 0,0-1-1,-1 0 1,9-15-1,-10 15-185,-17 20-1027,9-9 1281,1 0-49,0-1-1,0 1 0,0 0 0,0 0 1,0 0-1,1 0 0,-1 0 1,1 1-1,0-1 0,0 0 1,0 1-1,-1 6 0,2-8 4,0 1-1,0-1 0,1 0 1,-1 1-1,0-1 0,1 0 1,0 0-1,-1 1 0,1-1 1,0 0-1,0 0 0,0 0 1,1 0-1,-1 0 0,0 0 1,1 0-1,-1 0 0,1-1 1,0 1-1,3 2 0,0 0 65,1-1-1,-1 0 1,1 0-1,0-1 0,0 0 1,0 0-1,0 0 1,0 0-1,0-1 1,1 0-1,-1-1 1,0 1-1,1-1 0,7-1 1,-7 1-1,1-1-1,-1 0 1,0-1 0,1 1-1,-1-1 1,0-1 0,0 1 0,0-1-1,0-1 1,-1 1 0,13-9-1,-11 5-60,-1 1 0,1-1-1,-1 0 1,0-1 0,-1 0-1,0 0 1,0 0 0,-1-1-1,0 1 1,0-1 0,-1-1-1,0 1 1,-1 0 0,0-1-1,2-11 1,-1-28-532,-4 48 417,1 2 47,3 1 51,0 0 0,0 1-1,0 0 1,0-1 0,-1 1 0,1 0 0,-1 1-1,0-1 1,0 1 0,0-1 0,0 1-1,-1 0 1,0 0 0,0 0 0,3 6-1,-3-3 15,0 0-1,0 0 0,-1-1 0,0 1 0,0 0 0,-1 0 1,0 0-1,0 0 0,-2 13 0,-3 5 33,2-13-40,1 0 0,-1 16 0,3-26 10,0-1-1,0 0 1,0 1 0,0-1-1,0 0 1,1 0 0,-1 1-1,0-1 1,1 0 0,-1 0-1,0 1 1,1-1 0,0 0-1,-1 0 1,1 0 0,0 0-1,-1 0 1,1 0 0,1 2-1,-1-3 15,1 1-1,-1-1 0,0 1 1,0-1-1,0 1 0,0-1 1,0 0-1,1 0 0,-1 1 1,0-1-1,0 0 0,0 0 1,1 0-1,-1 0 0,0-1 1,2 1-1,5-2 86,-1-1 0,0 0 1,0 0-1,13-8 0,-17 9-114,18-9 77,-1-2 0,-1-1 0,0 0 0,-1-1 0,0-1 0,-1-1 0,-1 0 0,17-25 0,6-11-204,-37 52 112,-1-1-1,1 1 0,-1 0 0,1 0 1,0 0-1,0 0 0,0 0 0,-1 0 0,1 0 1,0 0-1,0 1 0,0-1 0,0 1 0,0 0 1,0-1-1,0 1 0,0 0 0,0 0 0,4 1 1,5 0-17,0 0 1,14 4 0,-23-5 37,9 3-52,0-1-1,0 1 1,15 7 0,-22-8 26,0 1 0,0-1 0,-1 0 0,1 1 0,-1 0 0,0 0 0,0 0-1,0 0 1,0 0 0,-1 1 0,1-1 0,2 7 0,0-2 42,-1 1 0,-1 0-1,0 0 1,0 0-1,0 0 1,-1 1-1,-1-1 1,0 1-1,0-1 1,-1 12-1,0-17 5,0 0-1,1-1 0,-1 1 1,1-1-1,-1 1 0,1 0 1,0-1-1,0 1 0,1-1 1,-1 0-1,1 1 0,-1-1 1,1 0-1,0 0 0,1 0 1,3 5-1,-3-6 12,-1 0 1,1 0-1,-1-1 0,1 1 1,0-1-1,0 1 0,-1-1 0,1 0 1,0 0-1,0 0 0,0-1 1,0 1-1,0-1 0,1 1 0,-1-1 1,0 0-1,0 0 0,0-1 1,6 0-1,2-1 40,1-1 0,-1 0 0,0 0 0,0-1 0,0 0 0,-1-1 0,19-11 0,-8 1-99,2-1 64,27-23 0,-44 33-19,0 0 0,0-1 0,0 0 1,-1 0-1,0 0 0,0 0 0,-1-1 0,5-10 0,-8 17-23,-1-1 0,1 1 0,-1 0 0,0 0 0,0-1 0,1 1 0,-1 0 0,0-1 0,0 1 0,0 0 0,0 0 1,0-1-1,-1 1 0,1 0 0,0 0 0,-1-3 0,0 4-11,1-1 1,0 1-1,-1 0 1,1-1-1,0 1 1,-1-1 0,1 1-1,-1 0 1,1-1-1,-1 1 1,1 0-1,0 0 1,-1-1 0,1 1-1,-1 0 1,1 0-1,-1 0 1,0-1-1,1 1 1,-1 0 0,1 0-1,-1 0 1,1 0-1,-1 0 1,1 0-1,-1 0 1,1 0 0,-1 0-1,1 1 1,-1-1-1,1 0 1,-1 0-1,1 0 1,-1 1 0,1-1-1,-1 0 1,1 0-1,-1 1 1,0 0-1,-8 5-81,0 1-1,1 0 1,0 1-1,0 0 1,-10 13-1,14-15 115,0 1 0,0-1 0,1 1 0,0-1 0,0 1 0,0 0 0,1 0 0,0 0 0,0 0 0,0 10 0,2-16-13,0 0-1,0 1 0,0-1 1,0 0-1,0 0 0,1 0 0,-1 0 1,0 0-1,1 0 0,-1 1 0,0-1 1,1 0-1,0 0 0,-1 0 0,1 0 1,-1 0-1,1-1 0,0 1 1,0 0-1,1 1 0,0-1 18,0 0 1,-1 0-1,1 0 0,0-1 1,0 1-1,0 0 0,0-1 0,-1 0 1,1 1-1,0-1 0,3 0 1,4 0 78,-1-1 1,0 0 0,1-1 0,10-3-1,46-14 264,149-39-580,-207 56 176,22-4-187,-28 6 215,0 0 0,0 0 1,-1 0-1,1 0 0,0 0 1,0 0-1,0 0 0,0 0 1,0 0-1,0 0 0,0 1 1,0-1-1,0 0 0,0 1 1,0-1-1,-1 1 0,1-1 1,0 1-1,0-1 0,0 1 1,-1-1-1,1 1 0,0 0 1,0 0-1,-1 1 13,1-1 0,-1 0 0,0 1 0,0-1 0,0 1 0,1-1 0,-1 0 0,-1 1 0,1-1 0,0 0 0,0 1 0,0-1 0,-1 0 0,1 1 0,-1-1 0,1 0 0,-1 1-1,0-1 1,1 0 0,-2 2 0,-21 27 6,19-25-9,-3 2 148,-9 14 48,15-21-182,1 1 1,-1 0-1,0 0 0,1 0 1,-1 0-1,1 0 0,-1 0 1,1 0-1,0 0 0,-1 0 1,1 0-1,0 0 1,0 0-1,0 0 0,0 0 1,0 0-1,0 1 0,0-1 12,0-1 0,1 1 0,-1-1 0,0 1 0,1-1 0,-1 1 0,0-1 0,1 1 0,-1-1 0,1 0-1,-1 1 1,1-1 0,-1 0 0,1 1 0,-1-1 0,1 0 0,-1 1 0,1-1 0,-1 0 0,1 0-1,0 0 1,-1 0 0,1 0 0,-1 0 0,1 0 0,0 0 0,-1 0 0,1 0 0,-1 0 0,2 0 0,20-6 316,-16 5-268,53-22 168,-45 16-309,0 1 0,1 1 0,-1 1 0,23-5 0,-36 9 51,0 0-1,1 0 1,-1 0-1,0 0 1,0 0 0,1 0-1,-1 0 1,0 0-1,0 0 1,0 1 0,1-1-1,-1 1 1,0-1-1,0 1 1,0-1 0,0 1-1,0 0 1,0-1-1,0 1 1,0 0 0,0 0-1,0 0 1,0 0-1,0 0 1,-1 0 0,1 0-1,0 0 1,-1 0-1,1 0 1,0 0-1,-1 0 1,0 0 0,1 2-1,1 4 15,0 1-1,-1-1 1,0 1 0,-1 11-1,2 3 189,-2-20-160,0-1 0,0 0 0,0 0-1,1 0 1,-1 0 0,0 0 0,1 0 0,-1 0 0,0 0-1,1 0 1,0-1 0,-1 1 0,1 0 0,-1 0-1,1 0 1,0 0 0,0-1 0,-1 1 0,1 0 0,0-1-1,1 2 1,0-2 7,-1 1 0,1-1-1,-1 1 1,1-1 0,-1 0-1,1 0 1,-1 0 0,1 0-1,0 0 1,-1 0-1,1 0 1,-1-1 0,3 0-1,4-2 52,1 0-1,0-1 0,-1 0 0,9-6 0,-13 8-81,70-39 252,34-21 41,-87 48-296,0 0 0,-2-1 1,19-19-1,-23 16-5,0 1-1,-2-2 0,0 0 1,13-26-1,-12 16 79,20-59 0,-21 50-44,5-12-3,36-99-133,-49 137 107,-3 9-42,-1-1 0,1 1-1,-1-1 1,0 0 0,0 0-1,0 1 1,0-9-1,-2 10-420,-2 8 264,-3 7 87,-101 398 41,95-356-19,5-20 260,2 0-1,1 1 1,2-1-1,1 1 1,7 64-1,-6-99-301,1 1 0,-1-1 0,0 0 1,0 0-1,1 1 0,-1-1 0,1 0 0,-1 0 0,1 0 1,-1 0-1,1 0 0,0 0 0,-1 0 0,3 2 0,9-25-6796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3:52.15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47 79 6048,'-34'-23'2752,"21"12"-736,16 11-1344,2-8 864,3 3-896,20-2 224,3 2-512,25-6-128,6 6-128,13 2-160,-6 3 32,-2 0-32,-7 3 0,1 2-4800,-7-2 2656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5:37.48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369 629 3552,'-27'1'1648,"-1"1"0,1 2 0,-50 12 0,63-12-1376,0 1 0,0 0 0,0 1 0,0 1 0,1 0 0,0 1 0,1 0 0,0 1 0,0 0 0,1 1 0,-16 18 0,22-22-211,0 1 1,1 0-1,0 0 1,0 0-1,1 1 0,0-1 1,0 1-1,1 0 1,0 0-1,0 0 1,1 0-1,0 0 1,0 14-1,1-17-10,1-1 0,-1 1 0,1-1 0,0 1 0,0-1 1,0 1-1,1-1 0,-1 0 0,1 1 0,0-1 0,4 5 0,-4-6-4,1 0 0,-1 0 1,1-1-1,-1 1 0,1-1 0,0 0 1,0 0-1,0 0 0,1 0 0,-1 0 1,0-1-1,1 1 0,-1-1 0,1 0 1,6 2-1,1-2 45,0 0 1,0-1 0,1 0-1,-1-1 1,0 0 0,0 0-1,0-1 1,0-1 0,13-4-1,-3-1 77,0 0-1,0-1 0,30-20 1,-40 23-105,-1-1 0,1-1 1,-1 0-1,-1 0 0,0-1 1,0 0-1,0-1 0,-1 0 1,-1 0-1,0-1 0,0 1 1,-1-2-1,0 1 0,-1-1 0,0 0 1,5-24-1,0-11-30,-3-1 0,1-76-1,-8 79-73,-1 1-1,-2-1 1,-15-67-1,13 90 101,-1-1-1,-1 1 1,-1 1-1,-1-1 1,-1 2-1,-1-1 1,-1 1-1,-22-29 1,32 46 13,-1 0 1,0 0-1,1 0 1,-1 0 0,-1 1-1,1-1 1,-4-1-1,6 3-75,0 1-1,1-1 1,-1 1 0,0 0-1,0-1 1,0 1-1,0 0 1,0 0 0,0 0-1,0 0 1,0 0-1,0 0 1,0 0-1,0 0 1,0 0 0,0 0-1,0 1 1,0-1-1,0 0 1,0 0 0,0 1-1,1-1 1,-1 1-1,0-1 1,0 1 0,0 0-1,1-1 1,-1 1-1,0-1 1,0 1 0,1 0-1,-1 0 1,0 1-1,-2 2 1,0 1 0,0-1 1,1 1-1,0 0 0,0-1 0,0 1 0,1 0 0,0 0 0,-2 6 0,1 6 38,1 30 1,30 556 1435,-28-588-1452,1 1 0,1 0 0,1 0 1,8 25-1,-11-39-218,0 0 0,-1-1 0,1 1 0,0-1 0,0 1 0,-1-1 0,1 1 0,0-1 0,1 0 0,-1 1 0,0-1 0,2 2 0,-2-3-115,0 1 1,0-1-1,0 0 1,1 1-1,-1-1 1,0 0-1,0 0 1,0 1-1,0-1 1,0 0-1,1 0 1,-1 0-1,0-1 1,0 1-1,0 0 1,0 0-1,0-1 1,2 0-1,17-5-2673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3:56.01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 1012 2816,'-3'2'372,"3"-2"-312,-1 1-1,1-1 0,-1 0 0,1 0 0,0 1 1,-1-1-1,1 0 0,0 1 0,0-1 1,-1 1-1,1-1 0,-2 5 2239,11 2 209,-5-6-2143,-1 0 0,1 0 1,0 0-1,0 0 0,0-1 1,0 0-1,0 0 0,-1 0 1,9-1-1,35-9 1029,-42 9-1320,19-5 329,0-1 0,0-2 0,-1 0 0,33-19 0,-41 19-321,1-1-1,-2 0 1,1-1 0,-2-1 0,1-1-1,-2 0 1,12-14 0,-11 10-102,-1 0-1,-1 0 1,15-33 0,-25 50 12,-1-1 0,1 0 0,-1 0 0,1 0 0,-1 0 0,1 1 1,-1-1-1,1 0 0,0 1 0,-1-1 0,1 0 0,0 1 1,0-1-1,1 0 0,-2 1 3,0 0 0,1 0 0,-1 0 0,0 0 0,0 0 0,0 0-1,1 0 1,-1 0 0,0 0 0,0 0 0,1 0 0,-1 0 0,0 0 0,0 0 0,1 0 0,-1 0 0,0 0 0,0 0 0,1 0 0,-1 0 0,0 1 0,0-1 0,0 0 0,1 0 0,-1 0 0,0 0-1,0 1 1,0-1 0,0 0 0,1 0 0,-1 0 0,0 1 0,0-1 0,0 0 0,0 0 0,0 1 0,0-1 0,0 0 0,0 0 0,0 1 0,0-1 0,0 0 0,0 0 0,0 1 0,0-1 0,0 0-1,0 0 1,0 0 0,0 1 0,0-1 0,0 0 0,0 1 0,0 47 50,-2 1 0,-3-1 0,-14 67 0,18-108 26,-1 1 0,0-1 0,0 0 0,-1 0 0,0-1 0,0 1 0,-1 0 0,-6 8-1,9-14-45,1-1-1,-1 0 0,1 1 0,-1-1 0,0 0 0,1 1 0,-1-1 0,1 0 0,-1 0 0,0 1 0,1-1 1,-1 0-1,0 0 0,1 0 0,-1 0 0,0 0 0,1 0 0,-1 0 0,1 0 0,-1 0 0,0 0 0,1-1 0,-1 1 1,0 0-1,1 0 0,-1 0 0,1-1 0,-1 1 0,0 0 0,1-1 0,-1 1 0,1-1 0,-1 0 0,-2-1 44,1 1-1,0-1 0,0 0 0,0 0 0,0-1 0,-2-3 0,-9-17 16,2 0 0,-14-40 0,24 61-216,0 0 1,0-1 0,0 1-1,0 0 1,0 0 0,0 0-1,-1 0 1,1 0 0,-3-2-1,4 3-52,1 2 63,7 8 124,1-1-1,1 0 0,-1-1 1,1 0-1,0 0 0,0-1 1,20 8-1,-23-11 40,0-1 0,0 0 0,0-1 0,0 1 0,0-2 0,0 1 0,0-1 0,0 0 0,0 0 0,0-1 0,1 0 0,-1 0 0,0-1 0,11-3 0,6-5 121,-1-2 0,0 0 0,-1-1 0,31-23 0,-36 21-168,0 0 0,0-2 0,-2 1 0,0-2 0,23-36-1,-30 44-112,-7 9 99,0 0 1,0 0-1,0 0 0,0-1 0,0 1 0,0 0 1,0-1-1,-1 1 0,1-1 0,0 1 1,-1-1-1,1 1 0,-1-1 0,1-2 0,-1 4 18,0 0 0,0 0 0,0 0 0,0 0 0,0 0 0,0 0 0,0-1 0,0 1 0,0 0 0,0 0 0,0 0 0,0 0 0,0 0 0,0 0 0,0 0 0,0 0 0,0 0 0,0-1 1,0 1-1,0 0 0,0 0 0,0 0 0,0 0 0,-1 0 0,1 0 0,0 0 0,0 0 0,0 0 0,0 0 0,0 0 0,0 0 0,0 0 0,0 0 0,0 0 0,0-1 0,0 1 0,-1 0 0,1 0 0,0 0 0,0 0 0,0 0 0,0 0 0,0 0 0,0 0 0,0 0 0,0 0 0,0 0 0,-1 0 0,1 0 0,0 0 0,0 0 0,0 0 0,0 1 0,0-1 0,0 0 0,0 0 0,0 0 0,0 0 0,0 0 0,-1 0 0,1 0 0,-8 7-94,-7 11 33,-8 10 100,13-16-75,0 1 0,-13 19 0,21-29 45,0 0 1,1 0 0,-1 1-1,1-1 1,0 0 0,0 0-1,0 1 1,0-1 0,1 1-1,-1-1 1,1 1 0,0-1-1,0 1 1,0-1 0,0 1-1,2 5 1,-2-7 40,1 0-1,0-1 1,0 1 0,0 0 0,0-1 0,0 1-1,0 0 1,0-1 0,1 1 0,-1-1-1,0 0 1,1 1 0,-1-1 0,1 0 0,-1 0-1,1 0 1,0 0 0,0 0 0,-1 0 0,1-1-1,0 1 1,0-1 0,0 1 0,0-1 0,0 1-1,0-1 1,0 0 0,-1 0 0,1 0-1,0 0 1,4-1 0,4 0 118,0-1-1,0 0 1,0-1-1,17-7 1,-2-1-168,1-2 0,-2-1 1,0 0-1,0-2 0,41-37 1,-65 52-23,1 1 0,0-1 1,0 0-1,-1 1 1,1-1-1,0 1 0,0-1 1,0 1-1,0-1 0,0 1 1,0 0-1,-1 0 0,1-1 1,0 1-1,1 0 1,-1 0 14,-1 0 0,1 0 1,-1 0-1,0 1 0,1-1 1,-1 0-1,1 0 0,-1 0 1,0 1-1,1-1 0,-1 0 1,0 1-1,1-1 1,-1 0-1,0 1 0,0-1 1,1 0-1,-1 1 0,0-1 1,0 0-1,0 1 0,1-1 1,-1 1-1,0-1 0,0 1 1,0-1-1,0 0 1,0 1-1,0-1 0,0 1 1,0-1-1,0 1 0,0-1 1,0 0-1,0 1 0,-1 9-29,0 0 0,-1 0 0,-3 11 0,2-9 30,-2 24 0,4-33 36,1 0 1,0 0-1,0 0 0,1 1 1,-1-1-1,1 0 1,-1 0-1,1 0 0,0 0 1,0 0-1,1 0 0,1 3 1,-3-5-10,1-1 1,-1 1-1,1 0 1,0-1-1,-1 1 1,1 0-1,0-1 0,-1 1 1,1-1-1,0 1 1,0-1-1,0 0 1,-1 1-1,1-1 1,0 0-1,0 0 1,0 1-1,0-1 1,0 0-1,0 0 0,-1 0 1,1 0-1,0 0 1,0 0-1,0 0 1,0-1-1,0 1 1,0 0-1,0 0 1,-1-1-1,2 0 1,3-1 78,0 0 1,0 0 0,8-6 0,-10 6-30,24-17 116,-15 11-276,0 0 1,15-7 0,-26 15 82,-1 0 1,0-1-1,0 1 1,0 0 0,0 0-1,1 0 1,-1 0-1,0 0 1,0 0-1,0 0 1,0 0 0,1 0-1,-1 0 1,0 0-1,0 0 1,0 0-1,0 0 1,1 0 0,-1 0-1,0 0 1,0 0-1,0 0 1,1 0-1,-1 0 1,0 0 0,0 0-1,0 0 1,0 1-1,0-1 1,1 0-1,-1 0 1,0 0-1,0 0 1,0 0 0,0 0-1,0 1 1,0-1-1,1 0 1,-1 10-213,-6 17 7,5-20 183,-55 208 15,-17-6 27,64-188-17,-80 165 764,81-171-133,9-14-365,2-4-40,19-23 222,-18 21-459,6-8 42,0-1-1,-1 0 0,10-23 0,17-48 18,-24 53-10,-3 10-51,74-169-33,-67 158 34,3 0 0,1 1-1,34-42 1,-37 54-65,52-58-68,-59 68 48,1 0 1,0 0-1,1 1 1,24-14-1,-35 23 89,-1 0-1,1-1 0,0 1 1,-1-1-1,1 1 0,0 0 1,-1-1-1,1 1 0,0 0 0,0 0 1,-1 0-1,1 0 0,0 0 1,0-1-1,-1 1 0,1 0 1,0 1-1,0-1 0,-1 0 1,1 0-1,0 0 0,0 0 0,0 1 1,-1-1 8,1 1 0,-1 0 1,0-1-1,0 1 0,0-1 1,0 1-1,1 0 0,-1-1 1,0 1-1,0 0 0,0-1 0,-1 1 1,1-1-1,0 1 0,0 0 1,0-1-1,0 1 0,0-1 1,-1 1-1,1 0 0,0-1 1,-1 1-1,1-1 0,0 1 0,-1-1 1,1 1-1,-1 0 0,-8 10-13,0 0 0,0-1 0,-1 0 0,0-1 0,-13 9 0,-5 5 139,15-12 72,-23 13 0,30-20-59,16-11 257,14-3-668,-9 7 232,0 0 0,28 0-1,-37 3 11,-1 0 0,1 0 0,-1 1 0,0 0 0,1 0 0,-1 1 0,0-1 0,0 1 0,1 0 0,-2 0 0,9 6 0,-10-6 12,-1 0 0,1 0 0,-1 1 0,0-1 0,0 1-1,0 0 1,0-1 0,0 1 0,-1 0 0,1 0-1,-1 0 1,0 1 0,0-1 0,0 0 0,0 0 0,0 1-1,-1-1 1,0 0 0,1 5 0,-1 7-42,-1 0-1,-4 28 1,3-35 55,-6 35 42,-2 0 0,-2-1 0,-2-1-1,-2 0 1,-1 0 0,-2-2 0,-2 0 0,-27 37-1,41-66 9,4-5 20,0 0 1,0 0 0,-1-1-1,1 1 1,-1-1-1,0 0 1,0 0 0,0-1-1,-9 7 1,12-10-51,1 0 1,0 0-1,0 0 1,0 1-1,0-1 0,0 0 1,-1 0-1,1 0 1,0 0-1,0 0 0,0 0 1,0 0-1,-1 0 1,1 0-1,0 0 0,0 0 1,0 0-1,0 0 1,-1 0-1,1 0 0,0 0 1,0 0-1,0 0 1,0 0-1,-1 0 0,1 0 1,0 0-1,0 0 1,0 0-1,0 0 0,-1 0 1,1 0-1,0 0 1,0-1-1,0 1 0,0 0 1,0 0-1,-1 0 1,1 0-1,0 0 0,0 0 1,0-1-1,0 1 1,0 0-1,1-10 168,9-13-132,60-104 81,109-151-1,-146 236-256,2 1 1,2 2-1,41-34 0,-73 70 95,22-18-127,-26 20 140,-1 1 0,1-1 0,0 1-1,0-1 1,0 1 0,0 0 0,0-1-1,-1 1 1,1 0 0,0 0 0,0 0-1,0-1 1,0 1 0,0 0 0,0 0 0,0 0-1,0 0 1,0 1 0,0-1 0,-1 0-1,1 0 1,0 0 0,0 1 0,0-1 0,0 1-1,0-1 1,-1 0 0,1 1 0,1 0-1,-2 0 12,1 0 1,0 0-1,-1 0 0,0 0 0,1-1 0,-1 1 0,1 0 0,-1 0 0,0 0 0,0 0 1,0 0-1,0 0 0,1 1 0,-1-1 0,0 0 0,-1 0 0,1 0 0,0 0 0,0 0 1,-1 2-1,-9 24 37,7-19-35,-30 66 93,27-62-25,0-1 0,-1 0 0,0-1 0,-11 12 0,16-20-19,0 0 0,1-1 0,-1 1 0,0-1 0,0 1 0,0-1-1,0 0 1,-1 1 0,1-1 0,-4 1 0,5-2-37,1 0-1,-1 0 1,0 0-1,1 0 1,-1 0-1,0 0 1,1 0-1,-1 0 1,0 0-1,1 0 1,-1 0-1,1 0 0,-1-1 1,0 1-1,1 0 1,-1 0-1,1-1 1,-1 1-1,1-1 1,-1 1-1,1 0 1,-1-1-1,1 1 1,-1-1-1,1 1 1,-1-1-1,1 1 1,0-1-1,-1 1 1,1-1-1,0 0 1,-1 1-1,1-1 1,0 1-1,0-1 1,0 0-1,0 1 1,0-1-1,0 0 1,-1 1-1,2-2 1,-2 0-17,0-1 0,1 0 0,0 1 0,0-1-1,0 0 1,0 0 0,0 1 0,0-1 0,1-2 0,0 3 2,0 1 0,-1 0-1,1 0 1,0-1 0,0 1 0,-1 0-1,1 0 1,0 0 0,0 0-1,0 0 1,0 0 0,1 0 0,-1 1-1,0-1 1,0 0 0,0 1 0,1-1-1,-1 0 1,2 1 0,34-17 76,39-23 1,-4 2-170,-8 6 202,100-67 0,-139 80-68,0 0-1,-1-1 0,-1-2 1,-1 0-1,-1-2 1,26-36-1,18-54 21,-25 42-112,-17 32 74,-1-1 0,-3-1-1,-1 0 1,-2-2 0,14-63 0,-20 65-13,-4 15-238,5-36-1,-11 53 34,-3 8-86,-10 19-110,-47 92-29,36-63 396,-46 99 75,-99 291-1,164-420-11,-18 58 73,21-64-72,0 0 0,1 0 0,0 1 1,0-1-1,1 13 0,0-20 13,1 1-1,-1-1 1,1 1 0,0-1-1,0 1 1,0-1-1,0 0 1,1 0 0,-1 1-1,4 4 1,-4-6-14,1-1-1,-1 0 1,0 1 0,1-1 0,-1 0 0,0 0-1,1 0 1,0 0 0,-1 0 0,1-1 0,-1 1-1,1 0 1,0-1 0,0 1 0,-1-1 0,1 0 0,0 1-1,0-1 1,-1 0 0,1 0 0,0 0 0,2-1-1,7 0 35,0-1-1,-1-1 0,0 0 0,0 0 0,0-1 0,0 0 1,0-1-1,17-11 0,-2-2-29,41-37-1,-54 40-121,-11 13 60,1 0 1,-1 1-1,0-1 0,1 0 0,-1 0 0,1 1 0,-1-1 0,1 1 0,0 0 0,0-1 0,-1 1 0,1 0 1,0 0-1,4-1 0,-6 2 22,0 0 0,0 0 0,1 0 1,-1 1-1,0-1 0,0 0 0,0 0 1,0 0-1,0 0 0,0 1 0,1-1 1,-1 0-1,0 0 0,0 1 0,0-1 0,0 0 1,0 0-1,0 0 0,0 1 0,0-1 1,0 0-1,0 0 0,0 1 0,0-1 1,0 0-1,0 0 0,0 1 0,0-1 1,0 0-1,0 0 0,0 0 0,-1 1 1,1-1-1,0 0 0,0 0 0,0 0 0,0 1 1,0-1-1,-1 0 0,1 0 0,-6 13-190,5-12 129,-5 12 43,0 0 1,2 1 0,-7 25-1,10-34 33,0 1-1,0-1 1,1 0-1,0 1 0,0-1 1,0 0-1,1 0 0,-1 1 1,1-1-1,1 0 1,-1 0-1,1 0 0,2 6 1,-3-9 20,0 0 0,0-1 1,1 1-1,-1-1 0,0 1 1,0-1-1,1 1 0,-1-1 1,1 0-1,-1 0 0,1 0 1,0 0-1,-1 0 0,1 0 1,0 0-1,0-1 1,-1 1-1,1 0 0,0-1 1,0 0-1,0 1 0,0-1 1,0 0-1,0 0 0,0 0 1,0 0-1,-1 0 0,1-1 1,0 1-1,0-1 0,2 0 1,7-2 18,-1-1 1,0-1-1,0 1 1,11-9-1,-10 7 69,30-16-17,82-50-83,-109 62-6,0 0-1,0-1 1,-1-1-1,-1 0 1,0-1-1,11-15 1,-21 25-22,0 0 1,-1 1-1,1-1 0,-1 0 1,0 0-1,2-6 0,-3 8 9,0 0 0,0 1-1,0-1 1,0 1 0,0-1-1,0 1 1,0-1 0,0 1-1,0-1 1,0 1 0,0-1 0,0 1-1,0-1 1,-1 1 0,1-1-1,0 1 1,0-1 0,0 1-1,-1-1 1,0 0 0,1 1-5,-1 0 0,0-1 0,1 1 0,-1 0 0,0-1 0,1 1 0,-1 0 0,0 0 1,0 0-1,1 0 0,-1 0 0,0 0 0,0 0 0,1 0 0,-1 0 0,0 0 0,1 0 0,-1 0 1,-1 1-1,-9 2-67,1 0 1,0 1-1,0 1 1,1 0 0,-15 9-1,6-2 65,-30 27 0,39-32-8,1 2 0,0-1-1,-12 18 1,17-22 15,1 1 0,-1-1 1,1 1-1,0-1 0,0 1 0,1 0 0,-1-1 1,1 1-1,0 0 0,0 0 0,1 6 0,-1-9 19,1-1 0,1 1 0,-1-1 1,0 0-1,0 1 0,0-1 0,1 1 0,-1-1 0,1 0 0,-1 1 0,1-1 0,-1 0 0,1 0 0,0 1 0,0-1 0,0 0 0,-1 0 0,1 0 0,0 0 0,2 1 0,-1-1 9,0 1 0,0-1 0,1 0 0,-1 0 0,0 0 1,0-1-1,1 1 0,-1-1 0,1 1 0,4-1 0,4 0 50,0 0 0,1-1 0,-1-1 0,11-2 0,-18 3-53,46-11 65,0-2-1,-1-3 0,-1-1 0,83-45 0,-126 60-155,0 0-1,0 1 1,1 0-1,9-3 1,-14 5 58,-1-1 0,1 1 0,-1 0 0,1 0-1,-1 0 1,1 0 0,0 0 0,-1 0 0,1 0 0,-1 0 0,1 0 0,-1 0 0,1 1 0,0-1 0,-1 0 0,1 0 0,-1 0-1,1 1 1,-1-1 0,1 0 0,-1 1 0,1 0 0,0-1 7,-1 1 0,0 0 0,0 0 0,1 0 0,-1 0 0,0 0 0,0 0 0,0 0 0,0-1 0,0 1 0,0 0 0,0 0 0,0 0 0,0 0 0,-1 0 0,1 0 0,0 0 0,-1-1 0,0 3 0,-2 2-11,0 1 1,-1-1-1,0 0 1,0 0-1,-1 0 1,1-1-1,-1 1 1,0-1-1,-9 6 1,5-3-6,-8 7 142,1 0 1,-26 30-1,41-43-111,0 0 0,1 0 0,-1 0 0,0 0 0,1 0 0,-1 0 0,0 0 0,1 0 0,-1 0 0,1 0 1,0 0-1,-1 0 0,1 1 0,0-1 0,0 0 0,0 0 0,0 0 0,0 1 0,0-1 0,0 0 0,0 2 0,1-2-2,0 0 0,-1 1-1,1-1 1,0 0-1,0 0 1,0 1-1,0-1 1,0 0-1,0 0 1,0 0-1,0 0 1,0 0-1,1-1 1,-1 1-1,0 0 1,1 0 0,2 0-1,13 7 159,1-2 0,0 0 0,33 6 0,-42-11-406,0 0-1,0-1 1,0 0-1,10-1 1,-14 0-535,1 0 0,-1 0 1,0 0-1,0-1 0,0 1 1,0-1-1,0-1 0,4-2 1,4-3-1336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3:56.37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61 73 5888,'-44'-39'2688,"31"25"-2336,10 6 160,3 4-352,0-4-160,8 8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3:38.47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476 539 3072,'0'-2'1337,"0"2"-1309,-5 2 450,2-1-118,5-3 493,-2 2-759,0 0 0,0-1 0,0 1 1,0-1-1,0 1 0,0-1 0,0 1 0,0-1 0,0 1 1,0 0-1,0-1 0,-1 1 0,1-1 0,0 1 0,0 0 1,0-1-1,-1 1 0,1 0 0,0-1 0,-1 1 0,1 0 1,0-1-1,-1 1 0,-6-8 515,0 4-490,-1 1 0,1 0-1,0 0 1,-1 0 0,1 1 0,-1 0 0,0 1-1,0 0 1,0 0 0,0 1 0,0 0 0,1 0-1,-1 0 1,0 1 0,-11 3 0,-10 3-133,0 2 1,-45 19 0,66-24 83,-13 4-70,1 2 1,0 0-1,-34 24 0,48-31 15,1 2 0,0-1 0,0 1 0,0-1 0,0 2 0,1-1 0,-1 0 0,1 1 0,1 0 0,-1 0 0,1 0 0,0 0 0,1 0 0,-1 1 0,1-1 0,-2 13 0,3-15 0,1-1 1,0 1-1,0-1 1,0 1-1,0-1 1,1 1-1,-1-1 1,1 0-1,0 1 1,0-1-1,0 0 1,1 1-1,-1-1 1,1 0-1,0 0 1,2 3-1,-1-2 36,0 0 1,1-1-1,-1 0 0,1 0 0,0 0 0,0 0 0,0-1 0,0 1 1,1-1-1,6 2 0,3 1 72,0-2-1,0 0 1,1 0 0,-1-1-1,1-1 1,24-1 0,-19-2 17,1 0-1,0-2 1,-1-1 0,0 0 0,0-1-1,0-1 1,-1-1 0,0-1-1,-1-1 1,0 0 0,0-1 0,26-23-1,-14 8-8,-1 0-1,-2-2 0,-1-2 0,-1 0 0,37-61 0,-32 39 23,38-95-1,5-58-307,-70 200 77,-2-1 1,1 0 0,0 0-1,-1 0 1,0 1 0,0-1-1,-1 0 1,0 0 0,-1-10-1,1 15 49,0 1-1,0-1 0,0 1 1,0-1-1,0 1 1,0-1-1,0 1 1,0-1-1,0 1 0,-1-1 1,1 1-1,0-1 1,0 1-1,-1 0 0,1-1 1,0 1-1,-1-1 1,1 1-1,0 0 1,-1-1-1,1 1 0,0 0 1,-1-1-1,1 1 1,-1 0-1,1 0 0,-1-1 1,1 1-1,0 0 1,-1 0-1,1 0 1,-1 0-1,1 0 0,-1 0 1,1 0-1,-1 0 1,1 0-1,-1 0 0,1 0 1,-1 0-1,1 0 1,-1 0-1,1 0 1,-1 0-1,1 0 0,-1 1 1,-2 0-34,1 0 1,0 0-1,0 0 1,0 1-1,0-1 0,1 1 1,-1-1-1,0 1 1,-2 2-1,-7 12 47,0 0 0,1 1-1,1 0 1,0 0 0,-11 34 0,-21 100 305,22-71-59,3-21 11,-40 186 510,53-228-610,-4 36 1046,8-53-1147,-1 0 1,0 0-1,1 0 1,-1 0 0,1 0-1,-1 0 1,0 0 0,1-1-1,-1 1 1,0 0-1,1 0 1,-1 0 0,1 0-1,-1-1 1,0 1 0,1 0-1,-1 0 1,0-1 0,0 1-1,1 0 1,-1-1-1,0 1 1,0 0 0,1-1-1,-1 0 1,16-15 291,-11 11-179,10-10-231,1 2 1,1-1 0,0 2-1,1 0 1,0 2 0,1 0-1,0 0 1,0 2 0,28-9 0,-42 16-65,-1 0 0,1 1 0,0-1 0,-1 1 0,10 0 0,-13 0 122,1 0 1,-1 0-1,0 1 0,1-1 1,-1 0-1,0 1 0,1-1 0,-1 1 1,0-1-1,0 1 0,0-1 1,1 1-1,-1 0 0,0 0 1,0 0-1,0-1 0,0 1 0,0 0 1,0 0-1,0 0 0,-1 1 1,1-1-1,0 0 0,0 2 1,1 2 34,-1 0 0,0 1 0,0-1 0,-1 0 1,0 8-1,0-9-10,0-1-1,0 1 1,1 0 0,-1-1 0,1 1 0,-1 0-1,1-1 1,0 1 0,1 0 0,2 5 0,-2-6 43,0 0 0,1 0 0,0 0 0,-1 0 0,1 0 1,0-1-1,0 1 0,0-1 0,1 0 0,-1 0 0,0 0 1,1 0-1,0-1 0,-1 1 0,1-1 0,0 0 0,0 0 1,-1 0-1,1-1 0,0 1 0,0-1 0,0 0 0,0 0 1,0 0-1,0-1 0,6-1 0,3-1 22,0-1-1,0 0 0,-1-1 1,1 0-1,-1-1 1,17-11-1,35-26 91,-61 40-195,0 1 0,0-1 0,0 0 0,0 0 0,0 0 0,3-7 0,-6 10 20,0 0-1,0 0 1,0 0-1,0 0 1,0 0-1,0 0 1,0 0-1,0 0 1,0-1-1,0 1 1,0 0-1,0 0 1,0 0-1,0 0 1,0 0-1,0 0 1,-1 0-1,1 0 1,0 0-1,0 0 1,0 0-1,0 0 1,0 0-1,0 0 1,0 0-1,0 0 1,0 0-1,0 0 1,0-1-1,0 1 1,0 0-1,0 0 1,0 0-1,0 0 1,0 0-1,0 0 1,0 0-1,0 0 1,-14 16-533,0 2 529,1 1 1,-17 33-1,26-43 77,0 0 0,0 1-1,1-1 1,0 1 0,1 0 0,0 0-1,1 0 1,-1 14 0,2-22-27,0 0 0,1 0-1,-1 1 1,0-1 0,1 0 0,-1 0 0,1-1 0,0 1 0,0 0 0,0 0 0,0 0-1,1 2 1,-1-3-17,-1-1-1,1 1 1,-1-1 0,1 1-1,-1-1 1,1 0-1,-1 1 1,1-1 0,-1 0-1,1 1 1,-1-1-1,1 0 1,0 0 0,-1 0-1,1 1 1,-1-1-1,1 0 1,0 0 0,-1 0-1,1 0 1,0 0-1,-1 0 1,1 0 0,-1 0-1,1 0 1,0 0-1,-1-1 1,1 1 0,0 0-1,-1 0 1,1-1-1,-1 1 1,1 0 0,-1-1-1,1 1 1,-1 0-1,1-1 1,-1 1 0,1-1-1,-1 1 1,1-1-1,-1 1 1,0-1 0,1 0-1,5-8 209,0 0 0,-1 0 0,0 0 0,7-19 0,-8 19-159,3-10 19,5-25-1,0 3-649,-8 31-94,-4 10 657,0 0-1,0 0 0,0 0 0,0 0 1,0 0-1,0 0 0,0 0 0,0 0 1,0 0-1,0 0 0,0 0 0,0 0 0,0 0 1,0 0-1,0 0 0,0 0 0,0 0 1,1 0-1,-1 0 0,0 1 0,0-1 1,0 0-1,0 0 0,0 0 0,0 0 0,0 0 1,0 0-1,0 0 0,0 0 0,0 0 1,0 0-1,0 0 0,0 0 0,0 0 0,0 0 1,0 0-1,0 0 0,0 0 0,0 0 1,0 0-1,0 0 0,0 0 0,1-1 1,-1 1-1,0 0 0,0 0 0,0 0 0,0 0 1,0 0-1,0 0 0,0 0 0,0 0 1,0 0-1,0 0 0,0 0 0,0 0 1,0 0-1,0 0 0,0 0 0,0 0 0,0 0 1,0 0-1,0 0 0,0 0 0,0 0 1,0 0-1,0 16-220,1 2 268,1 3 31,-2-14 8,1 1 0,-1-1 0,2 0-1,-1 0 1,1 1 0,0-1 0,0 0-1,7 12 1,-9-19-52,1 1-1,-1-1 0,1 1 1,-1-1-1,1 1 1,-1-1-1,1 1 1,-1-1-1,1 1 0,-1-1 1,1 1-1,0-1 1,-1 0-1,1 0 1,0 1-1,-1-1 0,1 0 1,0 0-1,-1 0 1,1 1-1,0-1 1,0 0-1,1 0 3,0-1 0,-1 1 0,1 0-1,-1-1 1,1 1 0,0-1 0,-1 0 0,1 1-1,2-3 1,4-3 11,0 0-1,13-13 1,-7 6 50,5-2-88,0 0 1,1 2-1,1 0 1,1 2 0,-1 0-1,39-12 1,-58 22-35,1 0 1,0 0-1,0 1 1,-1-1-1,1 1 1,0 0-1,0 0 1,-1 0-1,1 0 0,0 0 1,0 1-1,-1-1 1,1 1-1,0 0 1,0 0-1,4 2 1,-6-2 40,1 0 0,0 0 0,-1 1-1,1-1 1,-1 1 0,0-1 0,1 1 0,-1 0 0,0-1 0,0 1 0,0 0 0,0 0 0,0 0 0,-1-1 0,1 1 0,-1 0 0,1 0-1,-1 0 1,0 0 0,1 0 0,-1 0 0,0 3 0,1 50 768,11-62-364,-5 3-315,1 0 1,-1-1-1,7-6 0,-5 3-152,0 0 0,1 0 0,0 1 0,0 1 1,1-1-1,17-7 0,-27 14 38,0 0-1,0-1 0,0 1 1,-1-1-1,1 1 1,0 0-1,0 0 1,0-1-1,0 1 1,0 0-1,-1 0 0,1 0 1,0 0-1,0 0 1,0 0-1,0 0 1,0 0-1,0 1 1,0-1-1,0 0 0,-1 0 1,1 1-1,0-1 1,0 0-1,0 1 1,-1-1-1,1 1 1,0-1-1,0 1 0,-1 0 1,1-1-1,-1 1 1,2 1-1,-1 1-18,0 0-1,0 1 1,0-1-1,0 1 0,0-1 1,-1 1-1,0 5 1,0-7 50,0 1 0,0 0 0,0 0 0,1 0 0,-1 0 0,1-1 1,0 1-1,-1 0 0,1 0 0,0-1 0,1 1 0,-1-1 0,0 1 0,3 2 0,-2-4-6,0 0 0,0 0 0,0 0-1,1 0 1,-1 0 0,0-1-1,1 1 1,-1-1 0,0 0-1,1 0 1,-1 1 0,0-2 0,1 1-1,-1 0 1,0 0 0,1-1-1,-1 1 1,5-2 0,0 0 8,0-1 1,0 0-1,0 0 1,-1 0-1,8-5 0,10-6 36,49-22-1,4-2-173,-81 41 51,-1 0 1,1 0-1,0 1 1,1 0-1,-1 0 1,1 0-1,-4 5 1,-1 4 61,0 0 1,-7 16-1,6-8-32,1 0 0,1 0 0,-8 41-1,14-59 51,0 0 0,1 1-1,-1-1 1,1 1 0,0-1-1,0 0 1,0 1 0,0-1-1,1 1 1,-1-1 0,1 1-1,0-1 1,0 0 0,0 1-1,2 3 1,-2-6-2,-1-1 1,0 1-1,1-1 1,-1 1-1,0-1 0,1 1 1,-1-1-1,1 1 1,-1-1-1,1 0 0,-1 1 1,1-1-1,0 0 1,-1 0-1,1 1 0,-1-1 1,1 0-1,0 0 1,-1 0-1,1 1 0,0-1 1,-1 0-1,2 0 1,-1-1 20,1 1 0,-1 0 0,1-1 0,-1 1 0,0-1 0,0 1 0,1-1 0,-1 0 1,0 1-1,2-2 0,1-2 51,0 1-1,0-1 1,0 0 0,-1 0 0,4-6 0,12-21-96,-11 17-40,15-20-1,-23 34 46,0 0 0,0-1 0,0 1 0,0 0 1,1 0-1,-1-1 0,0 1 0,0 0 0,1 0 0,-1 0 0,0-1 0,0 1 0,1 0 1,-1 0-1,0 0 0,1 0 0,-1 0 0,0 0 0,1 0 0,-1-1 0,0 1 0,0 0 0,1 0 1,-1 0-1,0 0 0,1 0 0,-1 0 0,0 1 0,1-1 0,-1 0 0,0 0 0,1 0 0,-1 0 1,0 0-1,0 0 0,1 0 0,-1 1 0,0-1 0,1 0 0,-1 1 0,1-1-13,0 1-1,0 0 1,-1 0 0,1 0-1,0 0 1,-1 0-1,1 1 1,-1-1 0,1 0-1,-1 0 1,0 0-1,1 2 1,2 25-47,-2 1 0,0-1 0,-5 45 0,3-62 68,-3 29-36,-2 0 1,-2 0 0,-1 0 0,-22 55-1,21-67 55,4-10 133,0 0 0,-2-1 0,0 0-1,0-1 1,-19 26 0,27-41-133,-1-1 0,1 1 0,-1 0 0,1 0 0,-1-1 0,0 1 0,1-1 0,-1 1 0,0 0 0,1-1 0,-1 1 0,0-1 0,0 1 0,0-1 0,0 0 0,1 1 0,-1-1 0,0 0 0,0 0 0,0 0-1,0 1 1,0-1 0,0 0 0,0 0 0,0 0 0,1 0 0,-3-1 0,2 0 15,-1 1-1,1-1 0,0 0 0,-1 0 1,1 0-1,0-1 0,-1 1 1,1 0-1,0 0 0,0-1 0,0 1 1,0 0-1,-1-3 0,-2-5 80,0 0 0,1 0 0,-4-17 0,4 10-162,0 0 1,2 0 0,0 0-1,1 0 1,0-1 0,1 1-1,4-19 1,-2 26 9,-1 0 0,1 0 0,0 1 0,9-16-1,-10 20 26,0 1 0,0-1 0,0 1 0,1 0 0,0 0 0,-1 0 0,1 0 0,0 0 0,0 0 0,1 1 0,-1 0 0,0-1 0,6-1 0,8-1-36,-1 0-1,32-3 1,-33 6 60,0 0 1,0-1 0,0-1-1,19-7 1,56-33 47,-76 36-20,-1-1-1,0-1 1,0 0-1,16-16 1,-9 2 50,-1-1 0,31-54 0,-34 52-82,-10 18-23,0-1 0,0 0-1,-1 0 1,-1 0-1,0-1 1,0 1-1,-1-1 1,0 0 0,-1 0-1,2-22 1,-4 31-1,0 1 1,0 0-1,0 0 0,0 0 1,0 0-1,0 0 1,-1 0-1,1 0 0,0 0 1,-1 0-1,1 0 1,-1 0-1,1 0 1,-1 0-1,1 0 0,-1 0 1,0 0-1,1 0 1,-1 1-1,0-1 0,0-1 1,0 2-2,0 0 0,0-1 0,0 1 0,1 0 0,-1 0 0,0 0 0,0 0 0,0 0 1,1 0-1,-1 0 0,0 0 0,0 0 0,0 0 0,1 0 0,-1 0 0,0 1 0,0-1 0,1 0 0,-1 0 0,0 1 0,0-1 1,1 1-1,-1-1 0,1 1 0,-1-1 0,0 1 0,1-1 0,-2 2 0,-2 3 30,-1 0 0,1 0 0,-1 0 0,1 1-1,1-1 1,-1 1 0,1 0 0,0 1 0,1-1 0,-4 10 0,5-12 37,0-1 1,1 0 0,-1 1-1,1 0 1,0-1 0,-1 1-1,1-1 1,1 1 0,-1-1-1,1 1 1,-1-1 0,1 1-1,0-1 1,0 1 0,0-1 0,1 0-1,-1 0 1,1 1 0,0-1-1,0 0 1,0-1 0,4 6-1,-4-6-17,0 0 0,1 0 0,-1-1 0,0 1 0,1 0 0,-1-1 0,1 1 0,0-1 0,-1 0 0,1 0 0,0 0 0,0 0 0,0 0 0,0-1 0,0 0 0,0 1 0,0-1 0,5 0 0,-1-1-187,-1-1 1,1 1-1,0-1 1,-1 0-1,0-1 1,1 1-1,5-5 1,7-3-1761,0 1 1,21-6 0,9 2-1012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3:39.79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1 352 3392,'0'0'65,"0"0"-1,0 0 1,0-1 0,0 1-1,0 0 1,0 0 0,0 0-1,0-1 1,1 1 0,-1 0-1,0 0 1,0 0 0,0-1-1,0 1 1,0 0 0,1 0-1,-1 0 1,0 0 0,0 0 0,0-1-1,1 1 1,-1 0 0,0 0-1,0 0 1,0 0 0,1 0-1,-1 0 1,0 0 0,0 0-1,1 0 1,-1 0 0,0 0-1,0 0 1,1 0 0,-1 0-1,0 0 1,0 0 0,0 0-1,1 0 1,-1 0 0,15 4 1339,-4-2 38,-8-2-1211,-1 0 0,1-1-1,-1 1 1,0-1-1,1 0 1,-1 0-1,1 0 1,-1 0 0,0 0-1,0 0 1,0-1-1,0 1 1,4-4-1,20-24 526,45-64 119,3-4-379,10-13 80,-79 102-502,-9 7-310,-10 15-391,12-10 616,0 1 1,0-1-1,0 1 1,0 0 0,0 0-1,1 0 1,0-1-1,-1 8 1,0 41 417,2-51-400,0 8 77,1 1 0,1-1 0,-1 1 1,2-1-1,3 12 0,-5-17 1,1 0 0,0-1 0,0 1 0,0-1 0,0 1 0,1-1 0,0 0 0,0 0 0,0 0 0,0 0 0,1-1 0,7 7 0,-9-9-44,0 0-1,0 0 0,1-1 1,-1 1-1,0 0 0,1-1 1,-1 0-1,0 1 0,1-1 1,-1 0-1,0 0 0,1 0 1,-1-1-1,0 1 0,1 0 1,-1-1-1,3-1 0,5-1 109,0-1-1,13-7 1,-23 11-148,20-12 86,-1-1-1,0 0 0,21-20 0,-22 17-155,1 1 0,0 1 1,23-12-1,-39 24 64,0 0 1,0 1 0,0 0-1,0 0 1,1 0 0,-1 0-1,0 0 1,7 0-1,-9 1 4,0 0 0,0 0 0,0 0 0,0 0 0,0 1 0,0-1 0,0 0 0,0 1 0,-1-1 0,1 0 0,0 1 0,0-1 0,0 1 0,0 0 0,0-1 0,-1 1 0,1 0 0,0-1 0,-1 1 0,1 0 0,0 0 0,-1 0 0,1 0 0,-1-1 0,1 1-1,-1 0 1,0 0 0,1 0 0,-1 0 0,0 0 0,0 0 0,1 0 0,-1 2 0,1 8 81,0 0-1,-2 17 0,1-10 611,16-39 201,-3-4-682,-9 18-263,-1 0 0,1 1 0,5-8 0,-7 12 19,-1 0 0,1 1-1,-1-1 1,1 1 0,0-1 0,-1 1-1,1 0 1,0 0 0,0 0 0,0 0-1,0 0 1,0 0 0,0 0 0,0 1-1,3-1 1,-3 1 28,-1 0-1,0 0 0,0 0 1,0 0-1,0 0 1,0 0-1,0 0 1,0 1-1,0-1 0,0 1 1,0-1-1,0 1 1,0-1-1,0 1 1,0-1-1,0 1 0,0 0 1,0-1-1,0 1 1,-1 0-1,2 1 1,14 23-81,-9-14 214,1 0-70,1 0 0,0-1 0,1 0 0,0-1 0,18 14 0,-25-21-335,-1-1 1,0 0-1,0 0 1,1 0-1,-1 0 0,1-1 1,-1 1-1,3 0 1,11-2-5609,-8 0 3471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3:40.18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89 36 5728,'-53'-24'2592,"27"21"-2240,16 0 96,20-2-1088,3 5 352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3:41.53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138 791 5152,'3'-9'1256,"0"0"1,1 0-1,5-11 0,-9 20-1236,19-44 1120,3 1-1,51-79 1,-35 74-925,-12 16 19,36-59-1,29-83 608,-74 135-719,-1-1-1,16-66 1,-31 101-548,-7 12 9,-57 97-103,16-23 331,7-18 199,-68 118 97,-5 60 167,-12 24 572,110-239-664,6-10 150,0 0 0,-7 18 1,16-32-290,-1-1 0,1 0 0,0 1 1,-1-1-1,1 0 0,0 1 1,0-1-1,0 0 0,0 1 0,0 1 1,0-3-29,0 0 1,0 1 0,0-1-1,0 0 1,0 1 0,1-1 0,-1 0-1,0 1 1,0-1 0,0 0-1,0 0 1,1 1 0,-1-1-1,0 0 1,0 0 0,1 1 0,-1-1-1,0 0 1,0 0 0,1 0-1,-1 1 1,0-1 0,1 0-1,-1 0 1,0 0 0,1 0 0,1 0 14,0 0 0,-1 0 0,1-1 0,-1 1 1,1 0-1,0-1 0,-1 1 0,1-1 0,-1 0 0,1 0 1,-1 1-1,0-1 0,1 0 0,-1 0 0,0 0 1,2-2-1,47-52 198,-41 46-206,52-67 133,38-41-134,-24 39-101,99-80 0,-22 30 299,-148 125-226,-1 0 0,0 0 1,0-1-1,0 1 0,0-1 0,3-6 0,-6 10 6,0 0 0,0 0 1,0 0-1,0-1 0,0 1 0,0 0 0,1 0 0,-1 0 0,0 0 1,0 0-1,0 0 0,0 0 0,0 0 0,0 0 0,0 0 1,0 0-1,0 0 0,1 0 0,-1 0 0,0 0 0,0 0 0,0 0 1,0 0-1,0 0 0,0 0 0,0 0 0,0 0 0,1 0 1,-1 0-1,0 0 0,0 0 0,0 0 0,0 0 0,0 0 0,0 0 1,0 0-1,0 0 0,0 0 0,0 0 0,1 1 0,-1-1 1,0 0-1,0 0 0,1 2-33,0 1 0,0 0 1,0-1-1,-1 1 0,1 0 1,-1 0-1,1 0 0,-1-1 0,0 4 1,1 7 50,1-5-74,3 24 94,2 0 0,16 47-1,-20-72-16,0 1 1,1-1-1,0 0 1,0 0-1,7 7 0,-10-12 0,0 0 1,1-1-1,-1 1 0,1-1 0,0 1 1,0-1-1,-1 1 0,1-1 0,0 0 1,0 0-1,0 0 0,0 0 0,1 0 1,-1-1-1,0 1 0,0 0 0,0-1 1,1 0-1,-1 1 0,0-1 0,0 0 1,1 0-1,2-1 0,2-1 50,1 0-1,-1-1 1,0 0-1,0-1 1,0 1-1,-1-1 1,9-7-1,43-37 374,-48 39-375,25-21 149,38-38-40,-68 63-186,-1-1-1,1 0 0,-1 0 0,0 0 1,3-8-1,-6 11 11,0 1 0,1-1 0,-1 0 0,-1 0 0,1 0 0,0 1 0,-1-1 0,1 0 0,-1 0 0,0 0 0,0 0 0,0 0 0,-1 0 0,1 0 0,-1-4 0,0 6-30,1 1-1,0-1 1,-1 0 0,1 1 0,0-1 0,-1 0 0,1 1-1,-1-1 1,1 1 0,-1-1 0,1 1 0,-1-1-1,1 1 1,-1-1 0,1 1 0,-1-1 0,0 1 0,1 0-1,-1-1 1,0 1 0,1 0 0,-1 0 0,0 0 0,0-1-1,1 1 1,-1 0 0,0 0 0,1 0 0,-1 0 0,0 0-1,0 0 1,1 0 0,-1 0 0,0 1 0,0-1 0,1 0-1,-1 0 1,0 1 0,1-1 0,-1 0 0,0 1-1,1-1 1,-1 0 0,0 1 0,-3 2-22,0 0-1,0-1 1,1 1-1,-1 0 1,-4 5-1,6-6 34,-1 1 0,1 0-1,0 0 1,0 0 0,0 0-1,0 1 1,0-1 0,1 1-1,-1-1 1,1 1-1,0-1 1,0 1 0,1-1-1,-1 1 1,1 0 0,-1 4-1,2-5 24,-1 0-1,1 1 1,0-1 0,0 0-1,0 0 1,0 1 0,0-1-1,1 0 1,0 0 0,-1-1-1,1 1 1,0 0 0,0 0-1,1-1 1,-1 0 0,0 1-1,1-1 1,3 2-1,1 2 33,1-1-1,0-1 0,0 1 0,1-1 0,-1 0 0,1-1 0,0 0 1,0-1-1,0 1 0,0-2 0,1 1 0,-1-1 0,0-1 1,1 0-1,-1 0 0,0-1 0,14-2 0,-5-1 55,0-1-1,0 0 1,0-2 0,-1 0-1,0-1 1,0 0 0,27-20-1,-35 23-67,-2 0 12,0 1 1,0-1 0,0 0 0,-1-1 0,1 1-1,-1-1 1,-1 0 0,1-1 0,-1 0 0,8-13-1,-9 12-50,-1 0 0,0-1 0,0 1-1,-1-1 1,0 0 0,1-13 0,-3 22 1,0 0 1,0-1 0,0 1-1,0-1 1,0 1 0,0 0-1,0-1 1,0 1 0,0 0-1,0-1 1,0 1 0,0 0-1,-1-1 1,1 1 0,0 0-1,0-1 1,0 1 0,0 0-1,-1-1 1,1 1 0,0 0-1,0-1 1,-1 1 0,1 0-1,0 0 1,-1 0 0,1-1-1,0 1 1,-1 0 0,1 0-1,0 0 1,-1 0 0,1-1-1,0 1 1,-1 0 0,1 0-1,0 0 1,-1 0 0,1 0-1,-1 0 1,1 0 0,0 0-1,-1 0 1,1 0 0,0 0-1,-1 0 1,1 1 0,0-1-1,-1 0 1,1 0 0,0 0-1,-1 0 1,1 1 0,0-1-1,-1 0 1,1 0 0,0 0-1,-1 1 1,1-1 0,-32 43-307,28-38 357,1 1 0,0 0 0,-1-1 0,2 1 0,-1 1 0,1-1 0,0 0 1,0 0-1,1 1 0,-1-1 0,1 11 0,0-15 14,1 1-1,0 0 1,0 0 0,1 0 0,-1-1-1,0 1 1,1 0 0,0 0 0,-1-1-1,1 1 1,0-1 0,1 1 0,-1-1 0,0 1-1,1-1 1,-1 1 0,1-1 0,0 0-1,0 0 1,0 0 0,0 0 0,0 0-1,0-1 1,0 1 0,1 0 0,-1-1-1,0 0 1,1 1 0,3 0 0,-2-1 3,0 0 1,0 0 0,0-1-1,0 0 1,0 1-1,0-1 1,-1 0 0,1-1-1,5 0 1,34-11 126,-25 7-220,45-16-1825,14-4-7115,-46 20 5225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3:44.4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6 221 2080,'-1'0'33,"1"0"1,0 0-1,0 0 1,-1 1-1,1-1 1,0 0-1,0 0 1,0 0-1,-1 0 1,1 0-1,0 0 1,0 0-1,-1 1 1,1-1-1,0 0 1,0 0-1,0 0 1,0 1-1,-1-1 1,1 0-1,0 0 1,0 0-1,0 1 1,0-1-1,0 0 1,0 0-1,0 1 1,0-1-1,0 0 1,-1 0-1,1 1 1,0-1-1,0 0 1,0 0-1,0 1 1,0-1-1,1 0 1,-1 0-1,0 1 1,0-1-1,0 0 1,0 0-1,0 1 1,0-1-1,0 0 1,0 0-1,0 0 1,1 1-1,-1-1 1,0 0-1,0 0 1,0 0-1,1 0 0,-1 1 1,0-1-1,0 0 1,0 0-1,1 0 1,-1 0-1,0 0 1,0 0-1,0 1 1,1-1-1,-1 0 1,0 0-1,0 0 1,1 0-1,-1 0 1,1 0-1,20 3 2023,14-5-1096,0-2 0,-1-1 0,1-2 0,48-16 0,-73 20-859,3-1 19,1 0-1,-1-1 1,0 0-1,0-1 1,0 0 0,15-11-1,-20 11-29,0-1 0,-1 0 0,10-10 0,-15 14-68,0 1 1,-1-1 0,1 1 0,0-1 0,-1 0-1,0 1 1,1-1 0,-1 0 0,0 0-1,0 0 1,-1 0 0,1 0 0,-1 0 0,1 0-1,-1 0 1,0-3 0,-1 2-11,1 1-1,-1-1 1,0 1 0,0-1-1,0 1 1,-1-1-1,1 1 1,-4-6 0,4 7-27,0 1 1,-1-1-1,1 1 1,0 0-1,0-1 1,-1 1 0,1 0-1,-1 0 1,1 0-1,-1 0 1,1 0-1,-1 0 1,0 1-1,1-1 1,-1 0-1,0 1 1,1-1-1,-1 1 1,0 0 0,0-1-1,-2 1 1,-3 1-20,0 0 1,0 0 0,0 0 0,1 1 0,-1 0 0,0 0 0,0 1 0,1 0-1,0 0 1,-1 0 0,-5 5 0,-4 4 96,1-1 0,-26 28 1,26-24 132,-21 30 0,31-38-103,0 0 0,1 1 1,0 0-1,0 0 0,1 0 1,-5 15-1,8-20-47,-1 1 0,1-1 0,0 0-1,0 1 1,0-1 0,0 1 0,1-1 0,-1 1 0,2 3 0,-1-5-12,-1 0 1,1 0-1,0-1 1,0 1-1,0 0 1,0 0-1,0 0 1,0-1-1,0 1 1,0 0-1,1-1 1,-1 1-1,1-1 1,-1 0-1,1 1 1,2 0-1,0 0 44,1 0 0,-1-1 0,1 1 0,0-1-1,0-1 1,-1 1 0,1-1 0,0 1 0,0-1 0,5-1-1,6-1 138,26-6 0,-2-2 104,63-26 1,35-25-103,-86 36-242,-40 20-11,22-10-19,-32 14 64,1 0 0,-1 1-1,0-1 1,1 0 0,-1 1 0,1 0 0,-1 0-1,1 0 1,-1 0 0,6 0 0,-8 1 3,1-1 1,0 1-1,0-1 1,0 1-1,-1-1 1,1 1-1,0-1 0,0 1 1,-1 0-1,1-1 1,-1 1-1,1 0 1,-1 0-1,1-1 1,-1 1-1,1 0 1,-1 0-1,1 0 0,-1 0 1,0-1-1,0 1 1,1 0-1,-1 0 1,0 0-1,0 0 1,0 0-1,0 0 1,0 1-1,-4 26 304,-7 7 37,8-25-202,0-1 1,0 1-1,1-1 0,-2 21 0,5-34-43,-1 0 0,1 1 0,0-1 0,1 1 0,-1-1 0,1 1 0,-1-1 0,1 1 0,0 0 0,0 0 0,0 0 0,4-3 0,3-5-170,1 0-1,11-9 0,-8 9 88,0-1-105,1 1 1,19-13 0,-29 21 8,0 1 0,0 0 0,1 0 1,-1 0-1,1 0 0,-1 1 0,1 0 0,0 0 0,0 0 0,-1 0 1,1 1-1,0 0 0,7 0 0,-10 0 52,0 1 1,0-1-1,0 1 0,0-1 0,0 1 0,0 0 1,-1 0-1,1 0 0,0 0 0,0 0 0,0 0 1,-1 0-1,1 1 0,-1-1 0,1 1 0,-1-1 1,1 1-1,1 2 0,1 3 25,-1 0 0,0 0-1,5 14 1,-7-15 8,1-1 0,0 0-1,0 1 1,1-1 0,0 0 0,-1 0-1,6 5 1,-5-7 19,0-1 0,0 1 1,0-1-1,0 0 0,1 0 0,-1 0 0,1 0 0,0-1 1,-1 0-1,1 0 0,0 0 0,0 0 0,0 0 0,0-1 0,6 1 1,6-1 89,1-1-1,21-3 1,-37 4-115,11-2 53,0-1 0,-1 0 1,1 0-1,-1-1 0,0-1 1,0 0-1,12-7 0,-17 8-33,0 1-1,-1-1 0,1-1 1,-1 1-1,0-1 1,0 0-1,0 0 1,0 0-1,-1-1 1,0 0-1,-1 1 0,1-1 1,4-11-1,3-24 188,-10 37-309,0 1-1,-1-1 1,0 0-1,1 0 0,-1 1 1,-1-1-1,1 0 1,-1 1-1,-1-6 1,2 9 74,0-1 1,0 1 0,0 0-1,0 0 1,0 0-1,0 0 1,0-1-1,-1 1 1,1 0 0,0 0-1,0 0 1,0 0-1,0 0 1,0-1 0,-1 1-1,1 0 1,0 0-1,0 0 1,0 0-1,-1 0 1,1 0 0,0 0-1,0 0 1,0 0-1,-1 0 1,1 0 0,0 0-1,0 0 1,0 0-1,-1 0 1,1 0 0,0 0-1,0 0 1,0 0-1,-1 0 1,1 0-1,0 0 1,0 0 0,0 0-1,0 0 1,-1 0-1,1 1 1,0-1 0,0 0-1,0 0 1,-11 8-165,10-6 141,-6 5 33,0 0 0,1 1 0,0-1 1,0 2-1,1-1 0,0 1 0,0-1 1,1 1-1,1 0 0,-1 1 0,-2 14 0,5-22 25,1 0-1,-1 0 1,1 0-1,0 0 1,0 0-1,-1 0 1,2 0-1,-1 0 0,0 0 1,0 0-1,1 0 1,-1 0-1,1 0 1,-1 0-1,1 0 0,0 0 1,0-1-1,0 1 1,0 0-1,0 0 1,0-1-1,1 1 1,-1-1-1,0 1 0,1-1 1,-1 0-1,1 1 1,0-1-1,-1 0 1,1 0-1,0 0 0,0 0 1,0 0-1,-1 0 1,1-1-1,0 1 1,0-1-1,0 1 1,0-1-1,4 0 0,2 0 29,0 0 1,0 0-1,0-1 0,-1 0 0,15-4 0,38-16-84,-37 13 90,138-38 49,-99 30 92,-37 7-148,-21 7-82,0 0 0,0 0-1,0 1 1,0 0 0,0 0-1,8-1 1,-11 4 52,-1-1 0,0 1 0,-1 0 0,1-1 0,0 1 0,0 0-1,-1-1 1,1 1 0,-2 2 0,2-4-14,-4 17-24,3-13 34,0 0 0,0 0 0,0 0-1,0 0 1,1 0 0,0 0 0,0 0 0,0 0-1,0 0 1,0 0 0,1 1 0,0-1 0,0 0-1,2 4 1,-2-4 19,1 0-1,0 0 0,0 0 1,0-1-1,0 1 1,0-1-1,1 1 1,0-1-1,-1 0 0,1 0 1,1 0-1,-1-1 1,0 1-1,1-1 1,4 3-1,-3-2 16,1-1-1,0 0 1,-1-1-1,1 1 1,0-1-1,-1 0 0,1 0 1,0-1-1,12 0 1,-3-2 29,1-1 0,0 0 1,-1-1-1,1 0 0,-1-2 1,-1 1-1,21-12 0,-4 0 18,0 0 0,54-43 0,-80 53 22,-6 3-351,0 4 219,0 0-1,1 0 1,-1 0-1,0 0 1,1 0-1,-1 0 0,0 0 1,1 0-1,-1 0 1,0 1-1,1-1 1,-1 0-1,0 0 1,1 1-1,-1-1 0,1 0 1,-1 1-1,0-1 1,1 0-1,-1 1 1,0 0-1,-10 10-55,-1 1-1,-13 19 1,18-23 74,-2 5 20,0 0 0,2 0 0,-1 1 0,2 0 0,-8 23 0,12-32 0,1 0 0,0-1 0,1 1 0,-1 0 0,1 0 0,0 0 0,0 4 0,0-7-6,0-1 1,0 0 0,1 1 0,-1-1 0,0 0 0,1 1 0,-1-1-1,1 0 1,0 0 0,-1 1 0,1-1 0,1 2 0,-1-3-4,-1 1 0,1-1 0,-1 1 1,1-1-1,0 0 0,-1 1 0,1-1 0,0 0 1,-1 0-1,1 1 0,0-1 0,0 0 1,-1 0-1,1 0 0,0 0 0,-1 0 1,1 0-1,0 0 0,0 0 0,-1 0 1,1 0-1,0 0 0,0-1 0,1 1 1,1-2 21,0 1 1,0-1-1,0 0 1,0 0-1,0 0 1,0 0-1,-1-1 1,1 1-1,2-4 1,22-28 160,-25 31-175,6-8 30,0 0 0,-1 0 0,0 0 1,-1-1-1,7-17 0,-8 13-104,-3 13 10,-1 0 1,1-1-1,-1 1 1,-1-1 0,1 1-1,0-1 1,0-5 0,-6 12-444,-2 12 389,1 1 1,0-1-1,1 1 0,-5 30 0,9-41 88,-2 9 19,-57 244-41,45-207 117,-2 0 1,-46 94 0,59-137 47,-1 1 1,0-2-1,-11 14 0,15-20-96,0 1-1,-1-1 1,1 0-1,0 1 0,0-1 1,-1 0-1,1 0 0,-1 0 1,1 0-1,-1 0 1,1-1-1,-1 1 0,1 0 1,-1-1-1,0 1 0,1-1 1,-1 0-1,0 1 1,0-1-1,1 0 0,-1 0 1,0 0-1,0 0 1,1 0-1,-1-1 0,-2 1 1,3-1-23,0 1 0,0-1 1,0 1-1,-1-1 0,1 0 0,0 0 1,0 1-1,0-1 0,0 0 1,1 0-1,-1 0 0,0 0 1,0 0-1,0 0 0,1 0 0,-1 0 1,1 0-1,-1-1 0,0-1 1,0 1-14,1-1 1,-1 0 0,1 0-1,0 1 1,0-1-1,0 0 1,0 0 0,1-4-1,1-1-28,0 0-1,1 0 0,0 1 1,0 0-1,7-13 0,27-42-143,-14 21 185,40-52 1,-55 84-4,15-22-123,55-53 1,-41 53 149,57-36 1,46-18 210,-70 43-271,-5 0 300,-57 36-244,-1 0 0,1 0 0,-2-1-1,1 0 1,10-15 0,-15 20 83,9-13-386,-11 15 263,0 0 0,0 0-1,0-1 1,0 1 0,1 0 0,-1 0-1,0 0 1,0 0 0,0 0 0,0 0 0,0 0-1,0 0 1,0 0 0,1 0 0,-1 0-1,0 0 1,0 0 0,0 0 0,0 0-1,0 0 1,0 0 0,1 0 0,-1 0 0,0 0-1,0 0 1,0 0 0,0 0 0,0 0-1,0 0 1,1 0 0,-1 0 0,0 0-1,0 0 1,0 0 0,0 0 0,0 0 0,0 0-1,0 1 1,2 9-290,-2 86 375,0-93-49,0 0-1,1 0 1,-1 0-1,1 0 1,-1-1-1,1 1 0,0 0 1,0 0-1,0 0 1,0 0-1,1-1 1,-1 1-1,1-1 1,3 5-1,-4-5 7,1-1-1,-1 0 0,0 0 0,1 0 0,-1 0 1,1 0-1,-1 0 0,1 0 0,0 0 1,-1-1-1,1 1 0,0-1 0,0 1 0,-1-1 1,1 0-1,0 1 0,0-1 0,0 0 0,-1 0 1,1 0-1,0-1 0,0 1 0,0 0 0,3-2 1,10-4 55,-12 5-99,0-1 1,0 1-1,0 0 0,0 0 0,0 0 1,6-1-1,-8 3 1,-1-1 0,1 1-1,0 0 1,-1-1 0,1 1 0,-1-1-1,1 1 1,-1 0 0,0 0 0,1-1 0,-1 1-1,0 0 1,0-1 0,1 1 0,-1 0-1,0 0 1,0 0 0,0-1 0,0 1-1,0 0 1,0 0 0,0 1 0,0 1-24,1 24-15,-1 0 1,-1 0-1,-8 44 1,8-63 49,-5 32-44,-2 0 0,-23 68 0,24-87 91,-2-1-1,-1 1 0,0-1 1,-1-1-1,-1 0 0,-22 26 0,27-37 31,-1 0 1,1-1-1,-1 0 0,-10 7 0,14-11-18,-1-1 1,0 1 0,0-1-1,0 1 1,-1-1-1,1-1 1,0 1-1,-1-1 1,-9 1 0,9-1 27,-1-1 0,1 0 1,-1-1-1,1 1 0,-1-1 0,1-1 1,-10-2-1,12 3-56,0-1 0,0 0 0,0 0-1,1 0 1,-1 0 0,0 0 0,1-1 0,0 1 0,0-1 0,0 0 0,0 0 0,0 0-1,-4-7 1,3 2-32,0 0 0,0 0 0,1-1 1,1 1-1,-1-1 0,1 0 0,0 0 0,1 0 0,0 0 0,1 0 0,1-16 0,0 10-9,1 0 0,0 0 1,2 0-1,-1 0 0,2 1 0,9-22 0,-4 17 35,1 1-1,1 0 0,0 0 1,2 1-1,0 1 0,0 0 1,2 1-1,0 0 1,32-21-1,-6 8-693,1 2 0,2 3 0,51-21 0,-64 32-755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4:19.73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0 317 2496,'6'3'8218,"2"-5"-7837,-1-1-1,1 0 0,0 0 1,-1-1-1,1 0 1,-1 0-1,0 0 0,8-8 1,11-6-23,-20 15-308,91-63 503,-81 54-476,0-2 0,-1 0 0,23-26 1,-17 13-174,24-42 0,-44 68 44,0-1 1,0 0 0,0 1-1,0-1 1,1 1 0,-1-1 0,0 1-1,1 0 1,2-2 0,-4 2 25,1 1 1,-1 0-1,1 0 1,-1 0-1,1 0 1,-1 0 0,1 0-1,-1 0 1,1 0-1,-1 0 1,1 0-1,-1 0 1,1 0-1,-1 0 1,1 0 0,-1 0-1,1 0 1,-1 1-1,1-1 1,-1 0-1,1 0 1,-1 1-1,1-1 1,-1 0 0,0 1-1,1-1 1,-1 0-1,0 1 1,1-1-1,-1 1 1,0-1-1,1 0 1,-1 1 0,0-1-1,0 1 1,1-1-1,-1 1 1,0-1-1,0 1 1,13 24-137,-2-1-1,0 2 1,8 32 0,-15-42 239,-1-1 0,0 0 0,-1 1 0,-1-1 0,0 1 1,-2-1-1,-1 19 0,2-32-22,0-1 0,0 0 0,0 1 0,-1-1 0,1 0-1,0 1 1,-1-1 0,1 0 0,0 1 0,-1-1 0,0 0 0,1 0 0,-1 0 0,0 1 0,1-1 0,-1 0 0,0 0 0,0 0 0,0 0 0,0 0-1,0-1 1,0 1 0,0 0 0,-1 0 0,1-1 0,0 1 0,0 0 0,0-1 0,-1 1 0,0-1 0,-3 0 109,1 0 1,-1 0-1,1-1 1,0 1 0,-1-1-1,1 0 1,0-1-1,-8-2 1,-2-3-113,-21-11 1,21 10-207,-26-11 0,1 5-2054,58 19 2583,1-1-1,1-1 1,24 1-1,-3 0-48,162 4-651,-198-8 197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4:20.4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12 210 3808,'-8'-8'5906,"7"7"-5694,-1-10 731,2 4-555,-1 0 1,1 0-1,1 0 1,-1 0-1,1 0 0,3-10 1,-2 7-153,3-9 82,-4 16-242,1-1-1,-1 1 1,-1-1 0,1 0 0,0-4 0,1-4 9,0 0 1,0 0-1,1 0 0,6-15 1,-9 73-940,-2-27 978,1-6-77,0-1-1,-1 1 0,-5 15 1,3-14-122,0 0 0,2-1 1,-1 2-1,0 23 0,5-29-426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8T15:44:20.77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39 2400,'3'-27'1088,"-6"23"-960,3-1 160,3 5-192,2-3-608,8 3 288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61740-BE06-4262-923E-68A473D865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AB0A09-FB33-41CA-B51E-5012CD999B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F0677-7374-49ED-8076-D3D64477D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0369-426B-4663-81CE-F673DDE38F5C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A5DBD-C7B2-4000-B004-81BAF4D01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0596A0-E6F0-43F2-B18C-1E236C537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0F1-A9C6-4F1A-BD08-4B1F77015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716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8AECF-55D4-42DB-9FF7-71DEE3304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617ADE-FD80-4A52-B3CF-E6F700A002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63B93-EFD3-4667-BFB5-19C4A5B1E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0369-426B-4663-81CE-F673DDE38F5C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FF88C9-9208-49D7-A635-FA3A9EB06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6CE9D7-A869-426D-8CC8-8BBC7CF18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0F1-A9C6-4F1A-BD08-4B1F77015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688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AF9496-AB7A-4541-9AEB-BFB142ACBF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1DE195-161E-4DD2-BBE3-3D599125CD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F6820-64EB-475E-8BFF-5EED2567C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0369-426B-4663-81CE-F673DDE38F5C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4D7A4-C76D-4331-A417-B6C251A41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F4FCD-3FE9-4D91-908F-1BF9593CA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0F1-A9C6-4F1A-BD08-4B1F77015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89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50D40-B04B-4EB3-A548-6C492D610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913D7-6050-48D8-AC35-47123DB97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230A33-F9AD-4BC1-8F92-5506A30BC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0369-426B-4663-81CE-F673DDE38F5C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845FD-F687-4969-BB1E-2FB2C22BF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F519A-956C-4188-B144-051D65131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0F1-A9C6-4F1A-BD08-4B1F77015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510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91B4B-DF5E-454D-919A-61F12B4AE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CB78AD-7FF6-46BD-BD30-AA5C636AC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97A14-8A82-4614-A193-A40BB1DD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0369-426B-4663-81CE-F673DDE38F5C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C1DB2-CA04-4BD8-866A-7DC1F3C67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D2ECE6-4033-440A-B92D-FB2CE111E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0F1-A9C6-4F1A-BD08-4B1F77015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872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A5783-176F-4AA5-A36C-2BCA30331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7FFD8-A032-4B1E-9B30-79C254CD40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A029ED-0AAE-41D4-B5F2-AD31E1AFFD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B71D7E-0780-41F3-A91C-787000AB1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0369-426B-4663-81CE-F673DDE38F5C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33FF2A-41B5-4D32-824A-1EA144D90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C850CC-C6BA-4EEE-B5A1-EE9ACB5A5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0F1-A9C6-4F1A-BD08-4B1F77015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36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092E6-0E80-4C30-8457-D3D65719A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B14BBC-CE05-4302-8829-30EADBB1E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EF176B-AC25-465C-A271-3E663AE96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945266-B376-47F6-8FE1-467629A8BD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2BDADF-3476-4993-B3AB-27BE1DC7E5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CB75B2-B609-4407-BB68-DB3BEA3D3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0369-426B-4663-81CE-F673DDE38F5C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623CC4-E818-4FB1-BC2D-7F209FFC3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8CEE7D-7156-442B-8C60-92BF1611E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0F1-A9C6-4F1A-BD08-4B1F77015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35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5A5C6-414F-4A89-81ED-EAC7C4CBF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DEA470-CD6D-4151-B1C2-D39380CA6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0369-426B-4663-81CE-F673DDE38F5C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D4DEAD-AD2D-4C6F-AB11-7C3B8B90F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D73DE6-7D9B-4084-B25C-C10DF2189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0F1-A9C6-4F1A-BD08-4B1F77015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57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1CBBF3-0F36-4D9B-BE5E-737A8A732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0369-426B-4663-81CE-F673DDE38F5C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9F9140-3FAA-4D24-8F16-6A0A8105D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9BE9D3-4155-4EA1-9A10-776908DFE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0F1-A9C6-4F1A-BD08-4B1F77015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34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403AA-33E5-4AAE-9140-B1E632B83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333F0-AEB6-414B-9822-F9D1D3877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6F6EA5-903C-4F91-8B63-AEF25334B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62AFA7-A45B-4021-BA38-460C0EFA4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0369-426B-4663-81CE-F673DDE38F5C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61FACC-01A4-4231-9082-F3044CC8A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64024E-0551-49A9-844C-429F2BF0B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0F1-A9C6-4F1A-BD08-4B1F77015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031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4B808-3FA5-4805-B052-2688D37CD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9C5811-4872-47D7-B5E3-61A679892F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8343F4-F437-4731-93E6-E97BFBDE2F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D3C630-E743-4ACA-97C6-9E39A956C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0369-426B-4663-81CE-F673DDE38F5C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EBDF9B-BB67-4E69-AA6D-4DB72FE99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B3D619-F799-4F65-9E71-FC76C8762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0F1-A9C6-4F1A-BD08-4B1F77015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A60BEA-36BE-41DC-AE54-F82B6D6B2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A28C49-4481-4C5F-BBAE-F2931C4B1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05993-AEAA-46EB-A291-74BDA4AE46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30369-426B-4663-81CE-F673DDE38F5C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CF8722-32F1-4BB9-8B62-9FF56B0FDC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72FED-C626-47AF-995D-8C13487D31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150F1-A9C6-4F1A-BD08-4B1F77015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595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58.png"/><Relationship Id="rId299" Type="http://schemas.openxmlformats.org/officeDocument/2006/relationships/image" Target="../media/image149.png"/><Relationship Id="rId21" Type="http://schemas.openxmlformats.org/officeDocument/2006/relationships/image" Target="../media/image10.png"/><Relationship Id="rId63" Type="http://schemas.openxmlformats.org/officeDocument/2006/relationships/image" Target="../media/image31.png"/><Relationship Id="rId159" Type="http://schemas.openxmlformats.org/officeDocument/2006/relationships/image" Target="../media/image79.png"/><Relationship Id="rId324" Type="http://schemas.openxmlformats.org/officeDocument/2006/relationships/customXml" Target="../ink/ink162.xml"/><Relationship Id="rId366" Type="http://schemas.openxmlformats.org/officeDocument/2006/relationships/image" Target="../media/image182.png"/><Relationship Id="rId170" Type="http://schemas.openxmlformats.org/officeDocument/2006/relationships/customXml" Target="../ink/ink85.xml"/><Relationship Id="rId226" Type="http://schemas.openxmlformats.org/officeDocument/2006/relationships/customXml" Target="../ink/ink113.xml"/><Relationship Id="rId433" Type="http://schemas.openxmlformats.org/officeDocument/2006/relationships/customXml" Target="../ink/ink217.xml"/><Relationship Id="rId268" Type="http://schemas.openxmlformats.org/officeDocument/2006/relationships/customXml" Target="../ink/ink134.xml"/><Relationship Id="rId475" Type="http://schemas.openxmlformats.org/officeDocument/2006/relationships/customXml" Target="../ink/ink238.xml"/><Relationship Id="rId32" Type="http://schemas.openxmlformats.org/officeDocument/2006/relationships/customXml" Target="../ink/ink16.xml"/><Relationship Id="rId74" Type="http://schemas.openxmlformats.org/officeDocument/2006/relationships/customXml" Target="../ink/ink37.xml"/><Relationship Id="rId128" Type="http://schemas.openxmlformats.org/officeDocument/2006/relationships/customXml" Target="../ink/ink64.xml"/><Relationship Id="rId335" Type="http://schemas.openxmlformats.org/officeDocument/2006/relationships/image" Target="../media/image167.png"/><Relationship Id="rId377" Type="http://schemas.openxmlformats.org/officeDocument/2006/relationships/customXml" Target="../ink/ink189.xml"/><Relationship Id="rId500" Type="http://schemas.openxmlformats.org/officeDocument/2006/relationships/image" Target="../media/image249.png"/><Relationship Id="rId5" Type="http://schemas.openxmlformats.org/officeDocument/2006/relationships/image" Target="../media/image2.png"/><Relationship Id="rId181" Type="http://schemas.openxmlformats.org/officeDocument/2006/relationships/image" Target="../media/image90.png"/><Relationship Id="rId237" Type="http://schemas.openxmlformats.org/officeDocument/2006/relationships/image" Target="../media/image118.png"/><Relationship Id="rId402" Type="http://schemas.openxmlformats.org/officeDocument/2006/relationships/image" Target="../media/image200.png"/><Relationship Id="rId279" Type="http://schemas.openxmlformats.org/officeDocument/2006/relationships/image" Target="../media/image139.png"/><Relationship Id="rId444" Type="http://schemas.openxmlformats.org/officeDocument/2006/relationships/image" Target="../media/image221.png"/><Relationship Id="rId486" Type="http://schemas.openxmlformats.org/officeDocument/2006/relationships/image" Target="../media/image242.png"/><Relationship Id="rId43" Type="http://schemas.openxmlformats.org/officeDocument/2006/relationships/image" Target="../media/image21.png"/><Relationship Id="rId139" Type="http://schemas.openxmlformats.org/officeDocument/2006/relationships/image" Target="../media/image69.png"/><Relationship Id="rId290" Type="http://schemas.openxmlformats.org/officeDocument/2006/relationships/customXml" Target="../ink/ink145.xml"/><Relationship Id="rId304" Type="http://schemas.openxmlformats.org/officeDocument/2006/relationships/customXml" Target="../ink/ink152.xml"/><Relationship Id="rId346" Type="http://schemas.openxmlformats.org/officeDocument/2006/relationships/image" Target="../media/image172.png"/><Relationship Id="rId388" Type="http://schemas.openxmlformats.org/officeDocument/2006/relationships/image" Target="../media/image193.png"/><Relationship Id="rId511" Type="http://schemas.openxmlformats.org/officeDocument/2006/relationships/customXml" Target="../ink/ink256.xml"/><Relationship Id="rId85" Type="http://schemas.openxmlformats.org/officeDocument/2006/relationships/image" Target="../media/image42.png"/><Relationship Id="rId150" Type="http://schemas.openxmlformats.org/officeDocument/2006/relationships/customXml" Target="../ink/ink75.xml"/><Relationship Id="rId192" Type="http://schemas.openxmlformats.org/officeDocument/2006/relationships/customXml" Target="../ink/ink96.xml"/><Relationship Id="rId206" Type="http://schemas.openxmlformats.org/officeDocument/2006/relationships/customXml" Target="../ink/ink103.xml"/><Relationship Id="rId413" Type="http://schemas.openxmlformats.org/officeDocument/2006/relationships/customXml" Target="../ink/ink207.xml"/><Relationship Id="rId248" Type="http://schemas.openxmlformats.org/officeDocument/2006/relationships/customXml" Target="../ink/ink124.xml"/><Relationship Id="rId455" Type="http://schemas.openxmlformats.org/officeDocument/2006/relationships/customXml" Target="../ink/ink228.xml"/><Relationship Id="rId497" Type="http://schemas.openxmlformats.org/officeDocument/2006/relationships/customXml" Target="../ink/ink249.xml"/><Relationship Id="rId12" Type="http://schemas.openxmlformats.org/officeDocument/2006/relationships/customXml" Target="../ink/ink6.xml"/><Relationship Id="rId108" Type="http://schemas.openxmlformats.org/officeDocument/2006/relationships/customXml" Target="../ink/ink54.xml"/><Relationship Id="rId315" Type="http://schemas.openxmlformats.org/officeDocument/2006/relationships/image" Target="../media/image157.png"/><Relationship Id="rId357" Type="http://schemas.openxmlformats.org/officeDocument/2006/relationships/customXml" Target="../ink/ink179.xml"/><Relationship Id="rId522" Type="http://schemas.openxmlformats.org/officeDocument/2006/relationships/image" Target="../media/image260.png"/><Relationship Id="rId54" Type="http://schemas.openxmlformats.org/officeDocument/2006/relationships/customXml" Target="../ink/ink27.xml"/><Relationship Id="rId96" Type="http://schemas.openxmlformats.org/officeDocument/2006/relationships/customXml" Target="../ink/ink48.xml"/><Relationship Id="rId161" Type="http://schemas.openxmlformats.org/officeDocument/2006/relationships/image" Target="../media/image80.png"/><Relationship Id="rId217" Type="http://schemas.openxmlformats.org/officeDocument/2006/relationships/image" Target="../media/image108.png"/><Relationship Id="rId399" Type="http://schemas.openxmlformats.org/officeDocument/2006/relationships/customXml" Target="../ink/ink200.xml"/><Relationship Id="rId259" Type="http://schemas.openxmlformats.org/officeDocument/2006/relationships/image" Target="../media/image129.png"/><Relationship Id="rId424" Type="http://schemas.openxmlformats.org/officeDocument/2006/relationships/image" Target="../media/image211.png"/><Relationship Id="rId466" Type="http://schemas.openxmlformats.org/officeDocument/2006/relationships/image" Target="../media/image232.png"/><Relationship Id="rId23" Type="http://schemas.openxmlformats.org/officeDocument/2006/relationships/image" Target="../media/image11.png"/><Relationship Id="rId119" Type="http://schemas.openxmlformats.org/officeDocument/2006/relationships/image" Target="../media/image59.png"/><Relationship Id="rId270" Type="http://schemas.openxmlformats.org/officeDocument/2006/relationships/customXml" Target="../ink/ink135.xml"/><Relationship Id="rId326" Type="http://schemas.openxmlformats.org/officeDocument/2006/relationships/customXml" Target="../ink/ink163.xml"/><Relationship Id="rId65" Type="http://schemas.openxmlformats.org/officeDocument/2006/relationships/image" Target="../media/image32.png"/><Relationship Id="rId130" Type="http://schemas.openxmlformats.org/officeDocument/2006/relationships/customXml" Target="../ink/ink65.xml"/><Relationship Id="rId368" Type="http://schemas.openxmlformats.org/officeDocument/2006/relationships/image" Target="../media/image183.png"/><Relationship Id="rId172" Type="http://schemas.openxmlformats.org/officeDocument/2006/relationships/customXml" Target="../ink/ink86.xml"/><Relationship Id="rId228" Type="http://schemas.openxmlformats.org/officeDocument/2006/relationships/customXml" Target="../ink/ink114.xml"/><Relationship Id="rId435" Type="http://schemas.openxmlformats.org/officeDocument/2006/relationships/customXml" Target="../ink/ink218.xml"/><Relationship Id="rId477" Type="http://schemas.openxmlformats.org/officeDocument/2006/relationships/customXml" Target="../ink/ink239.xml"/><Relationship Id="rId281" Type="http://schemas.openxmlformats.org/officeDocument/2006/relationships/image" Target="../media/image140.png"/><Relationship Id="rId337" Type="http://schemas.openxmlformats.org/officeDocument/2006/relationships/customXml" Target="../ink/ink169.xml"/><Relationship Id="rId502" Type="http://schemas.openxmlformats.org/officeDocument/2006/relationships/image" Target="../media/image250.png"/><Relationship Id="rId34" Type="http://schemas.openxmlformats.org/officeDocument/2006/relationships/customXml" Target="../ink/ink17.xml"/><Relationship Id="rId76" Type="http://schemas.openxmlformats.org/officeDocument/2006/relationships/customXml" Target="../ink/ink38.xml"/><Relationship Id="rId141" Type="http://schemas.openxmlformats.org/officeDocument/2006/relationships/image" Target="../media/image70.png"/><Relationship Id="rId379" Type="http://schemas.openxmlformats.org/officeDocument/2006/relationships/customXml" Target="../ink/ink190.xml"/><Relationship Id="rId7" Type="http://schemas.openxmlformats.org/officeDocument/2006/relationships/image" Target="../media/image3.png"/><Relationship Id="rId183" Type="http://schemas.openxmlformats.org/officeDocument/2006/relationships/image" Target="../media/image91.png"/><Relationship Id="rId239" Type="http://schemas.openxmlformats.org/officeDocument/2006/relationships/image" Target="../media/image119.png"/><Relationship Id="rId390" Type="http://schemas.openxmlformats.org/officeDocument/2006/relationships/image" Target="../media/image194.png"/><Relationship Id="rId404" Type="http://schemas.openxmlformats.org/officeDocument/2006/relationships/image" Target="../media/image201.png"/><Relationship Id="rId446" Type="http://schemas.openxmlformats.org/officeDocument/2006/relationships/image" Target="../media/image222.png"/><Relationship Id="rId250" Type="http://schemas.openxmlformats.org/officeDocument/2006/relationships/customXml" Target="../ink/ink125.xml"/><Relationship Id="rId292" Type="http://schemas.openxmlformats.org/officeDocument/2006/relationships/customXml" Target="../ink/ink146.xml"/><Relationship Id="rId306" Type="http://schemas.openxmlformats.org/officeDocument/2006/relationships/customXml" Target="../ink/ink153.xml"/><Relationship Id="rId488" Type="http://schemas.openxmlformats.org/officeDocument/2006/relationships/image" Target="../media/image243.png"/><Relationship Id="rId45" Type="http://schemas.openxmlformats.org/officeDocument/2006/relationships/image" Target="../media/image22.png"/><Relationship Id="rId87" Type="http://schemas.openxmlformats.org/officeDocument/2006/relationships/image" Target="../media/image43.png"/><Relationship Id="rId110" Type="http://schemas.openxmlformats.org/officeDocument/2006/relationships/customXml" Target="../ink/ink55.xml"/><Relationship Id="rId348" Type="http://schemas.openxmlformats.org/officeDocument/2006/relationships/image" Target="../media/image173.png"/><Relationship Id="rId513" Type="http://schemas.openxmlformats.org/officeDocument/2006/relationships/customXml" Target="../ink/ink257.xml"/><Relationship Id="rId152" Type="http://schemas.openxmlformats.org/officeDocument/2006/relationships/customXml" Target="../ink/ink76.xml"/><Relationship Id="rId194" Type="http://schemas.openxmlformats.org/officeDocument/2006/relationships/customXml" Target="../ink/ink97.xml"/><Relationship Id="rId208" Type="http://schemas.openxmlformats.org/officeDocument/2006/relationships/customXml" Target="../ink/ink104.xml"/><Relationship Id="rId415" Type="http://schemas.openxmlformats.org/officeDocument/2006/relationships/customXml" Target="../ink/ink208.xml"/><Relationship Id="rId457" Type="http://schemas.openxmlformats.org/officeDocument/2006/relationships/customXml" Target="../ink/ink229.xml"/><Relationship Id="rId261" Type="http://schemas.openxmlformats.org/officeDocument/2006/relationships/image" Target="../media/image130.png"/><Relationship Id="rId499" Type="http://schemas.openxmlformats.org/officeDocument/2006/relationships/customXml" Target="../ink/ink250.xml"/><Relationship Id="rId14" Type="http://schemas.openxmlformats.org/officeDocument/2006/relationships/customXml" Target="../ink/ink7.xml"/><Relationship Id="rId35" Type="http://schemas.openxmlformats.org/officeDocument/2006/relationships/image" Target="../media/image17.png"/><Relationship Id="rId56" Type="http://schemas.openxmlformats.org/officeDocument/2006/relationships/customXml" Target="../ink/ink28.xml"/><Relationship Id="rId77" Type="http://schemas.openxmlformats.org/officeDocument/2006/relationships/image" Target="../media/image38.png"/><Relationship Id="rId100" Type="http://schemas.openxmlformats.org/officeDocument/2006/relationships/customXml" Target="../ink/ink50.xml"/><Relationship Id="rId282" Type="http://schemas.openxmlformats.org/officeDocument/2006/relationships/customXml" Target="../ink/ink141.xml"/><Relationship Id="rId317" Type="http://schemas.openxmlformats.org/officeDocument/2006/relationships/image" Target="../media/image158.png"/><Relationship Id="rId338" Type="http://schemas.openxmlformats.org/officeDocument/2006/relationships/image" Target="../media/image168.png"/><Relationship Id="rId359" Type="http://schemas.openxmlformats.org/officeDocument/2006/relationships/customXml" Target="../ink/ink180.xml"/><Relationship Id="rId503" Type="http://schemas.openxmlformats.org/officeDocument/2006/relationships/customXml" Target="../ink/ink252.xml"/><Relationship Id="rId8" Type="http://schemas.openxmlformats.org/officeDocument/2006/relationships/customXml" Target="../ink/ink4.xml"/><Relationship Id="rId98" Type="http://schemas.openxmlformats.org/officeDocument/2006/relationships/customXml" Target="../ink/ink49.xml"/><Relationship Id="rId121" Type="http://schemas.openxmlformats.org/officeDocument/2006/relationships/image" Target="../media/image60.png"/><Relationship Id="rId142" Type="http://schemas.openxmlformats.org/officeDocument/2006/relationships/customXml" Target="../ink/ink71.xml"/><Relationship Id="rId163" Type="http://schemas.openxmlformats.org/officeDocument/2006/relationships/image" Target="../media/image81.png"/><Relationship Id="rId184" Type="http://schemas.openxmlformats.org/officeDocument/2006/relationships/customXml" Target="../ink/ink92.xml"/><Relationship Id="rId219" Type="http://schemas.openxmlformats.org/officeDocument/2006/relationships/image" Target="../media/image109.png"/><Relationship Id="rId370" Type="http://schemas.openxmlformats.org/officeDocument/2006/relationships/image" Target="../media/image184.png"/><Relationship Id="rId391" Type="http://schemas.openxmlformats.org/officeDocument/2006/relationships/customXml" Target="../ink/ink196.xml"/><Relationship Id="rId405" Type="http://schemas.openxmlformats.org/officeDocument/2006/relationships/customXml" Target="../ink/ink203.xml"/><Relationship Id="rId426" Type="http://schemas.openxmlformats.org/officeDocument/2006/relationships/image" Target="../media/image212.png"/><Relationship Id="rId447" Type="http://schemas.openxmlformats.org/officeDocument/2006/relationships/customXml" Target="../ink/ink224.xml"/><Relationship Id="rId230" Type="http://schemas.openxmlformats.org/officeDocument/2006/relationships/customXml" Target="../ink/ink115.xml"/><Relationship Id="rId251" Type="http://schemas.openxmlformats.org/officeDocument/2006/relationships/image" Target="../media/image125.png"/><Relationship Id="rId468" Type="http://schemas.openxmlformats.org/officeDocument/2006/relationships/image" Target="../media/image233.png"/><Relationship Id="rId489" Type="http://schemas.openxmlformats.org/officeDocument/2006/relationships/customXml" Target="../ink/ink245.xml"/><Relationship Id="rId25" Type="http://schemas.openxmlformats.org/officeDocument/2006/relationships/image" Target="../media/image12.png"/><Relationship Id="rId46" Type="http://schemas.openxmlformats.org/officeDocument/2006/relationships/customXml" Target="../ink/ink23.xml"/><Relationship Id="rId67" Type="http://schemas.openxmlformats.org/officeDocument/2006/relationships/image" Target="../media/image33.png"/><Relationship Id="rId272" Type="http://schemas.openxmlformats.org/officeDocument/2006/relationships/customXml" Target="../ink/ink136.xml"/><Relationship Id="rId293" Type="http://schemas.openxmlformats.org/officeDocument/2006/relationships/image" Target="../media/image146.png"/><Relationship Id="rId307" Type="http://schemas.openxmlformats.org/officeDocument/2006/relationships/image" Target="../media/image153.png"/><Relationship Id="rId328" Type="http://schemas.openxmlformats.org/officeDocument/2006/relationships/customXml" Target="../ink/ink164.xml"/><Relationship Id="rId349" Type="http://schemas.openxmlformats.org/officeDocument/2006/relationships/customXml" Target="../ink/ink175.xml"/><Relationship Id="rId514" Type="http://schemas.openxmlformats.org/officeDocument/2006/relationships/image" Target="../media/image256.png"/><Relationship Id="rId88" Type="http://schemas.openxmlformats.org/officeDocument/2006/relationships/customXml" Target="../ink/ink44.xml"/><Relationship Id="rId111" Type="http://schemas.openxmlformats.org/officeDocument/2006/relationships/image" Target="../media/image55.png"/><Relationship Id="rId132" Type="http://schemas.openxmlformats.org/officeDocument/2006/relationships/customXml" Target="../ink/ink66.xml"/><Relationship Id="rId153" Type="http://schemas.openxmlformats.org/officeDocument/2006/relationships/image" Target="../media/image76.png"/><Relationship Id="rId174" Type="http://schemas.openxmlformats.org/officeDocument/2006/relationships/customXml" Target="../ink/ink87.xml"/><Relationship Id="rId195" Type="http://schemas.openxmlformats.org/officeDocument/2006/relationships/image" Target="../media/image97.png"/><Relationship Id="rId209" Type="http://schemas.openxmlformats.org/officeDocument/2006/relationships/image" Target="../media/image104.png"/><Relationship Id="rId360" Type="http://schemas.openxmlformats.org/officeDocument/2006/relationships/image" Target="../media/image179.png"/><Relationship Id="rId381" Type="http://schemas.openxmlformats.org/officeDocument/2006/relationships/customXml" Target="../ink/ink191.xml"/><Relationship Id="rId416" Type="http://schemas.openxmlformats.org/officeDocument/2006/relationships/image" Target="../media/image207.png"/><Relationship Id="rId220" Type="http://schemas.openxmlformats.org/officeDocument/2006/relationships/customXml" Target="../ink/ink110.xml"/><Relationship Id="rId241" Type="http://schemas.openxmlformats.org/officeDocument/2006/relationships/image" Target="../media/image120.png"/><Relationship Id="rId437" Type="http://schemas.openxmlformats.org/officeDocument/2006/relationships/customXml" Target="../ink/ink219.xml"/><Relationship Id="rId458" Type="http://schemas.openxmlformats.org/officeDocument/2006/relationships/image" Target="../media/image228.png"/><Relationship Id="rId479" Type="http://schemas.openxmlformats.org/officeDocument/2006/relationships/customXml" Target="../ink/ink240.xml"/><Relationship Id="rId15" Type="http://schemas.openxmlformats.org/officeDocument/2006/relationships/image" Target="../media/image7.png"/><Relationship Id="rId36" Type="http://schemas.openxmlformats.org/officeDocument/2006/relationships/customXml" Target="../ink/ink18.xml"/><Relationship Id="rId57" Type="http://schemas.openxmlformats.org/officeDocument/2006/relationships/image" Target="../media/image28.png"/><Relationship Id="rId262" Type="http://schemas.openxmlformats.org/officeDocument/2006/relationships/customXml" Target="../ink/ink131.xml"/><Relationship Id="rId283" Type="http://schemas.openxmlformats.org/officeDocument/2006/relationships/image" Target="../media/image141.png"/><Relationship Id="rId318" Type="http://schemas.openxmlformats.org/officeDocument/2006/relationships/customXml" Target="../ink/ink159.xml"/><Relationship Id="rId339" Type="http://schemas.openxmlformats.org/officeDocument/2006/relationships/customXml" Target="../ink/ink170.xml"/><Relationship Id="rId490" Type="http://schemas.openxmlformats.org/officeDocument/2006/relationships/image" Target="../media/image244.png"/><Relationship Id="rId504" Type="http://schemas.openxmlformats.org/officeDocument/2006/relationships/image" Target="../media/image251.png"/><Relationship Id="rId78" Type="http://schemas.openxmlformats.org/officeDocument/2006/relationships/customXml" Target="../ink/ink39.xml"/><Relationship Id="rId99" Type="http://schemas.openxmlformats.org/officeDocument/2006/relationships/image" Target="../media/image49.png"/><Relationship Id="rId101" Type="http://schemas.openxmlformats.org/officeDocument/2006/relationships/image" Target="../media/image50.png"/><Relationship Id="rId122" Type="http://schemas.openxmlformats.org/officeDocument/2006/relationships/customXml" Target="../ink/ink61.xml"/><Relationship Id="rId143" Type="http://schemas.openxmlformats.org/officeDocument/2006/relationships/image" Target="../media/image71.png"/><Relationship Id="rId164" Type="http://schemas.openxmlformats.org/officeDocument/2006/relationships/customXml" Target="../ink/ink82.xml"/><Relationship Id="rId185" Type="http://schemas.openxmlformats.org/officeDocument/2006/relationships/image" Target="../media/image92.png"/><Relationship Id="rId350" Type="http://schemas.openxmlformats.org/officeDocument/2006/relationships/image" Target="../media/image174.png"/><Relationship Id="rId371" Type="http://schemas.openxmlformats.org/officeDocument/2006/relationships/customXml" Target="../ink/ink186.xml"/><Relationship Id="rId406" Type="http://schemas.openxmlformats.org/officeDocument/2006/relationships/image" Target="../media/image202.png"/><Relationship Id="rId9" Type="http://schemas.openxmlformats.org/officeDocument/2006/relationships/image" Target="../media/image4.png"/><Relationship Id="rId210" Type="http://schemas.openxmlformats.org/officeDocument/2006/relationships/customXml" Target="../ink/ink105.xml"/><Relationship Id="rId392" Type="http://schemas.openxmlformats.org/officeDocument/2006/relationships/image" Target="../media/image195.png"/><Relationship Id="rId427" Type="http://schemas.openxmlformats.org/officeDocument/2006/relationships/customXml" Target="../ink/ink214.xml"/><Relationship Id="rId448" Type="http://schemas.openxmlformats.org/officeDocument/2006/relationships/image" Target="../media/image223.png"/><Relationship Id="rId469" Type="http://schemas.openxmlformats.org/officeDocument/2006/relationships/customXml" Target="../ink/ink235.xml"/><Relationship Id="rId26" Type="http://schemas.openxmlformats.org/officeDocument/2006/relationships/customXml" Target="../ink/ink13.xml"/><Relationship Id="rId231" Type="http://schemas.openxmlformats.org/officeDocument/2006/relationships/image" Target="../media/image115.png"/><Relationship Id="rId252" Type="http://schemas.openxmlformats.org/officeDocument/2006/relationships/customXml" Target="../ink/ink126.xml"/><Relationship Id="rId273" Type="http://schemas.openxmlformats.org/officeDocument/2006/relationships/image" Target="../media/image136.png"/><Relationship Id="rId294" Type="http://schemas.openxmlformats.org/officeDocument/2006/relationships/customXml" Target="../ink/ink147.xml"/><Relationship Id="rId308" Type="http://schemas.openxmlformats.org/officeDocument/2006/relationships/customXml" Target="../ink/ink154.xml"/><Relationship Id="rId329" Type="http://schemas.openxmlformats.org/officeDocument/2006/relationships/image" Target="../media/image164.png"/><Relationship Id="rId480" Type="http://schemas.openxmlformats.org/officeDocument/2006/relationships/image" Target="../media/image239.png"/><Relationship Id="rId515" Type="http://schemas.openxmlformats.org/officeDocument/2006/relationships/customXml" Target="../ink/ink258.xml"/><Relationship Id="rId47" Type="http://schemas.openxmlformats.org/officeDocument/2006/relationships/image" Target="../media/image23.png"/><Relationship Id="rId68" Type="http://schemas.openxmlformats.org/officeDocument/2006/relationships/customXml" Target="../ink/ink34.xml"/><Relationship Id="rId89" Type="http://schemas.openxmlformats.org/officeDocument/2006/relationships/image" Target="../media/image44.png"/><Relationship Id="rId112" Type="http://schemas.openxmlformats.org/officeDocument/2006/relationships/customXml" Target="../ink/ink56.xml"/><Relationship Id="rId133" Type="http://schemas.openxmlformats.org/officeDocument/2006/relationships/image" Target="../media/image66.png"/><Relationship Id="rId154" Type="http://schemas.openxmlformats.org/officeDocument/2006/relationships/customXml" Target="../ink/ink77.xml"/><Relationship Id="rId175" Type="http://schemas.openxmlformats.org/officeDocument/2006/relationships/image" Target="../media/image87.png"/><Relationship Id="rId340" Type="http://schemas.openxmlformats.org/officeDocument/2006/relationships/image" Target="../media/image169.png"/><Relationship Id="rId361" Type="http://schemas.openxmlformats.org/officeDocument/2006/relationships/customXml" Target="../ink/ink181.xml"/><Relationship Id="rId196" Type="http://schemas.openxmlformats.org/officeDocument/2006/relationships/customXml" Target="../ink/ink98.xml"/><Relationship Id="rId200" Type="http://schemas.openxmlformats.org/officeDocument/2006/relationships/customXml" Target="../ink/ink100.xml"/><Relationship Id="rId382" Type="http://schemas.openxmlformats.org/officeDocument/2006/relationships/image" Target="../media/image190.png"/><Relationship Id="rId417" Type="http://schemas.openxmlformats.org/officeDocument/2006/relationships/customXml" Target="../ink/ink209.xml"/><Relationship Id="rId438" Type="http://schemas.openxmlformats.org/officeDocument/2006/relationships/image" Target="../media/image218.png"/><Relationship Id="rId459" Type="http://schemas.openxmlformats.org/officeDocument/2006/relationships/customXml" Target="../ink/ink230.xml"/><Relationship Id="rId16" Type="http://schemas.openxmlformats.org/officeDocument/2006/relationships/customXml" Target="../ink/ink8.xml"/><Relationship Id="rId221" Type="http://schemas.openxmlformats.org/officeDocument/2006/relationships/image" Target="../media/image110.png"/><Relationship Id="rId242" Type="http://schemas.openxmlformats.org/officeDocument/2006/relationships/customXml" Target="../ink/ink121.xml"/><Relationship Id="rId263" Type="http://schemas.openxmlformats.org/officeDocument/2006/relationships/image" Target="../media/image131.png"/><Relationship Id="rId284" Type="http://schemas.openxmlformats.org/officeDocument/2006/relationships/customXml" Target="../ink/ink142.xml"/><Relationship Id="rId319" Type="http://schemas.openxmlformats.org/officeDocument/2006/relationships/image" Target="../media/image159.png"/><Relationship Id="rId470" Type="http://schemas.openxmlformats.org/officeDocument/2006/relationships/image" Target="../media/image234.png"/><Relationship Id="rId491" Type="http://schemas.openxmlformats.org/officeDocument/2006/relationships/customXml" Target="../ink/ink246.xml"/><Relationship Id="rId505" Type="http://schemas.openxmlformats.org/officeDocument/2006/relationships/customXml" Target="../ink/ink253.xml"/><Relationship Id="rId37" Type="http://schemas.openxmlformats.org/officeDocument/2006/relationships/image" Target="../media/image18.png"/><Relationship Id="rId58" Type="http://schemas.openxmlformats.org/officeDocument/2006/relationships/customXml" Target="../ink/ink29.xml"/><Relationship Id="rId79" Type="http://schemas.openxmlformats.org/officeDocument/2006/relationships/image" Target="../media/image39.png"/><Relationship Id="rId102" Type="http://schemas.openxmlformats.org/officeDocument/2006/relationships/customXml" Target="../ink/ink51.xml"/><Relationship Id="rId123" Type="http://schemas.openxmlformats.org/officeDocument/2006/relationships/image" Target="../media/image61.png"/><Relationship Id="rId144" Type="http://schemas.openxmlformats.org/officeDocument/2006/relationships/customXml" Target="../ink/ink72.xml"/><Relationship Id="rId330" Type="http://schemas.openxmlformats.org/officeDocument/2006/relationships/customXml" Target="../ink/ink165.xml"/><Relationship Id="rId90" Type="http://schemas.openxmlformats.org/officeDocument/2006/relationships/customXml" Target="../ink/ink45.xml"/><Relationship Id="rId165" Type="http://schemas.openxmlformats.org/officeDocument/2006/relationships/image" Target="../media/image82.png"/><Relationship Id="rId186" Type="http://schemas.openxmlformats.org/officeDocument/2006/relationships/customXml" Target="../ink/ink93.xml"/><Relationship Id="rId351" Type="http://schemas.openxmlformats.org/officeDocument/2006/relationships/customXml" Target="../ink/ink176.xml"/><Relationship Id="rId372" Type="http://schemas.openxmlformats.org/officeDocument/2006/relationships/image" Target="../media/image185.png"/><Relationship Id="rId393" Type="http://schemas.openxmlformats.org/officeDocument/2006/relationships/customXml" Target="../ink/ink197.xml"/><Relationship Id="rId407" Type="http://schemas.openxmlformats.org/officeDocument/2006/relationships/customXml" Target="../ink/ink204.xml"/><Relationship Id="rId428" Type="http://schemas.openxmlformats.org/officeDocument/2006/relationships/image" Target="../media/image213.png"/><Relationship Id="rId449" Type="http://schemas.openxmlformats.org/officeDocument/2006/relationships/customXml" Target="../ink/ink225.xml"/><Relationship Id="rId211" Type="http://schemas.openxmlformats.org/officeDocument/2006/relationships/image" Target="../media/image105.png"/><Relationship Id="rId232" Type="http://schemas.openxmlformats.org/officeDocument/2006/relationships/customXml" Target="../ink/ink116.xml"/><Relationship Id="rId253" Type="http://schemas.openxmlformats.org/officeDocument/2006/relationships/image" Target="../media/image126.png"/><Relationship Id="rId274" Type="http://schemas.openxmlformats.org/officeDocument/2006/relationships/customXml" Target="../ink/ink137.xml"/><Relationship Id="rId295" Type="http://schemas.openxmlformats.org/officeDocument/2006/relationships/image" Target="../media/image147.png"/><Relationship Id="rId309" Type="http://schemas.openxmlformats.org/officeDocument/2006/relationships/image" Target="../media/image154.png"/><Relationship Id="rId460" Type="http://schemas.openxmlformats.org/officeDocument/2006/relationships/image" Target="../media/image229.png"/><Relationship Id="rId481" Type="http://schemas.openxmlformats.org/officeDocument/2006/relationships/customXml" Target="../ink/ink241.xml"/><Relationship Id="rId516" Type="http://schemas.openxmlformats.org/officeDocument/2006/relationships/image" Target="../media/image257.png"/><Relationship Id="rId27" Type="http://schemas.openxmlformats.org/officeDocument/2006/relationships/image" Target="../media/image13.png"/><Relationship Id="rId48" Type="http://schemas.openxmlformats.org/officeDocument/2006/relationships/customXml" Target="../ink/ink24.xml"/><Relationship Id="rId69" Type="http://schemas.openxmlformats.org/officeDocument/2006/relationships/image" Target="../media/image34.png"/><Relationship Id="rId113" Type="http://schemas.openxmlformats.org/officeDocument/2006/relationships/image" Target="../media/image56.png"/><Relationship Id="rId134" Type="http://schemas.openxmlformats.org/officeDocument/2006/relationships/customXml" Target="../ink/ink67.xml"/><Relationship Id="rId320" Type="http://schemas.openxmlformats.org/officeDocument/2006/relationships/customXml" Target="../ink/ink160.xml"/><Relationship Id="rId80" Type="http://schemas.openxmlformats.org/officeDocument/2006/relationships/customXml" Target="../ink/ink40.xml"/><Relationship Id="rId155" Type="http://schemas.openxmlformats.org/officeDocument/2006/relationships/image" Target="../media/image77.png"/><Relationship Id="rId176" Type="http://schemas.openxmlformats.org/officeDocument/2006/relationships/customXml" Target="../ink/ink88.xml"/><Relationship Id="rId197" Type="http://schemas.openxmlformats.org/officeDocument/2006/relationships/image" Target="../media/image98.png"/><Relationship Id="rId341" Type="http://schemas.openxmlformats.org/officeDocument/2006/relationships/customXml" Target="../ink/ink171.xml"/><Relationship Id="rId362" Type="http://schemas.openxmlformats.org/officeDocument/2006/relationships/image" Target="../media/image180.png"/><Relationship Id="rId383" Type="http://schemas.openxmlformats.org/officeDocument/2006/relationships/customXml" Target="../ink/ink192.xml"/><Relationship Id="rId418" Type="http://schemas.openxmlformats.org/officeDocument/2006/relationships/image" Target="../media/image208.png"/><Relationship Id="rId439" Type="http://schemas.openxmlformats.org/officeDocument/2006/relationships/customXml" Target="../ink/ink220.xml"/><Relationship Id="rId201" Type="http://schemas.openxmlformats.org/officeDocument/2006/relationships/image" Target="../media/image100.png"/><Relationship Id="rId222" Type="http://schemas.openxmlformats.org/officeDocument/2006/relationships/customXml" Target="../ink/ink111.xml"/><Relationship Id="rId243" Type="http://schemas.openxmlformats.org/officeDocument/2006/relationships/image" Target="../media/image121.png"/><Relationship Id="rId264" Type="http://schemas.openxmlformats.org/officeDocument/2006/relationships/customXml" Target="../ink/ink132.xml"/><Relationship Id="rId285" Type="http://schemas.openxmlformats.org/officeDocument/2006/relationships/image" Target="../media/image142.png"/><Relationship Id="rId450" Type="http://schemas.openxmlformats.org/officeDocument/2006/relationships/image" Target="../media/image224.png"/><Relationship Id="rId471" Type="http://schemas.openxmlformats.org/officeDocument/2006/relationships/customXml" Target="../ink/ink236.xml"/><Relationship Id="rId506" Type="http://schemas.openxmlformats.org/officeDocument/2006/relationships/image" Target="../media/image252.png"/><Relationship Id="rId17" Type="http://schemas.openxmlformats.org/officeDocument/2006/relationships/image" Target="../media/image8.png"/><Relationship Id="rId38" Type="http://schemas.openxmlformats.org/officeDocument/2006/relationships/customXml" Target="../ink/ink19.xml"/><Relationship Id="rId59" Type="http://schemas.openxmlformats.org/officeDocument/2006/relationships/image" Target="../media/image29.png"/><Relationship Id="rId103" Type="http://schemas.openxmlformats.org/officeDocument/2006/relationships/image" Target="../media/image51.png"/><Relationship Id="rId124" Type="http://schemas.openxmlformats.org/officeDocument/2006/relationships/customXml" Target="../ink/ink62.xml"/><Relationship Id="rId310" Type="http://schemas.openxmlformats.org/officeDocument/2006/relationships/customXml" Target="../ink/ink155.xml"/><Relationship Id="rId492" Type="http://schemas.openxmlformats.org/officeDocument/2006/relationships/image" Target="../media/image245.png"/><Relationship Id="rId70" Type="http://schemas.openxmlformats.org/officeDocument/2006/relationships/customXml" Target="../ink/ink35.xml"/><Relationship Id="rId91" Type="http://schemas.openxmlformats.org/officeDocument/2006/relationships/image" Target="../media/image45.png"/><Relationship Id="rId145" Type="http://schemas.openxmlformats.org/officeDocument/2006/relationships/image" Target="../media/image72.png"/><Relationship Id="rId166" Type="http://schemas.openxmlformats.org/officeDocument/2006/relationships/customXml" Target="../ink/ink83.xml"/><Relationship Id="rId187" Type="http://schemas.openxmlformats.org/officeDocument/2006/relationships/image" Target="../media/image93.png"/><Relationship Id="rId331" Type="http://schemas.openxmlformats.org/officeDocument/2006/relationships/image" Target="../media/image165.png"/><Relationship Id="rId352" Type="http://schemas.openxmlformats.org/officeDocument/2006/relationships/image" Target="../media/image175.png"/><Relationship Id="rId373" Type="http://schemas.openxmlformats.org/officeDocument/2006/relationships/customXml" Target="../ink/ink187.xml"/><Relationship Id="rId394" Type="http://schemas.openxmlformats.org/officeDocument/2006/relationships/image" Target="../media/image196.png"/><Relationship Id="rId408" Type="http://schemas.openxmlformats.org/officeDocument/2006/relationships/image" Target="../media/image203.png"/><Relationship Id="rId429" Type="http://schemas.openxmlformats.org/officeDocument/2006/relationships/customXml" Target="../ink/ink215.xml"/><Relationship Id="rId1" Type="http://schemas.openxmlformats.org/officeDocument/2006/relationships/slideLayout" Target="../slideLayouts/slideLayout7.xml"/><Relationship Id="rId212" Type="http://schemas.openxmlformats.org/officeDocument/2006/relationships/customXml" Target="../ink/ink106.xml"/><Relationship Id="rId233" Type="http://schemas.openxmlformats.org/officeDocument/2006/relationships/image" Target="../media/image116.png"/><Relationship Id="rId254" Type="http://schemas.openxmlformats.org/officeDocument/2006/relationships/customXml" Target="../ink/ink127.xml"/><Relationship Id="rId440" Type="http://schemas.openxmlformats.org/officeDocument/2006/relationships/image" Target="../media/image219.png"/><Relationship Id="rId28" Type="http://schemas.openxmlformats.org/officeDocument/2006/relationships/customXml" Target="../ink/ink14.xml"/><Relationship Id="rId49" Type="http://schemas.openxmlformats.org/officeDocument/2006/relationships/image" Target="../media/image24.png"/><Relationship Id="rId114" Type="http://schemas.openxmlformats.org/officeDocument/2006/relationships/customXml" Target="../ink/ink57.xml"/><Relationship Id="rId275" Type="http://schemas.openxmlformats.org/officeDocument/2006/relationships/image" Target="../media/image137.png"/><Relationship Id="rId296" Type="http://schemas.openxmlformats.org/officeDocument/2006/relationships/customXml" Target="../ink/ink148.xml"/><Relationship Id="rId300" Type="http://schemas.openxmlformats.org/officeDocument/2006/relationships/customXml" Target="../ink/ink150.xml"/><Relationship Id="rId461" Type="http://schemas.openxmlformats.org/officeDocument/2006/relationships/customXml" Target="../ink/ink231.xml"/><Relationship Id="rId482" Type="http://schemas.openxmlformats.org/officeDocument/2006/relationships/image" Target="../media/image240.png"/><Relationship Id="rId517" Type="http://schemas.openxmlformats.org/officeDocument/2006/relationships/customXml" Target="../ink/ink259.xml"/><Relationship Id="rId60" Type="http://schemas.openxmlformats.org/officeDocument/2006/relationships/customXml" Target="../ink/ink30.xml"/><Relationship Id="rId81" Type="http://schemas.openxmlformats.org/officeDocument/2006/relationships/image" Target="../media/image40.png"/><Relationship Id="rId135" Type="http://schemas.openxmlformats.org/officeDocument/2006/relationships/image" Target="../media/image67.png"/><Relationship Id="rId156" Type="http://schemas.openxmlformats.org/officeDocument/2006/relationships/customXml" Target="../ink/ink78.xml"/><Relationship Id="rId177" Type="http://schemas.openxmlformats.org/officeDocument/2006/relationships/image" Target="../media/image88.png"/><Relationship Id="rId198" Type="http://schemas.openxmlformats.org/officeDocument/2006/relationships/customXml" Target="../ink/ink99.xml"/><Relationship Id="rId321" Type="http://schemas.openxmlformats.org/officeDocument/2006/relationships/image" Target="../media/image160.png"/><Relationship Id="rId342" Type="http://schemas.openxmlformats.org/officeDocument/2006/relationships/image" Target="../media/image170.png"/><Relationship Id="rId363" Type="http://schemas.openxmlformats.org/officeDocument/2006/relationships/customXml" Target="../ink/ink182.xml"/><Relationship Id="rId384" Type="http://schemas.openxmlformats.org/officeDocument/2006/relationships/image" Target="../media/image191.png"/><Relationship Id="rId419" Type="http://schemas.openxmlformats.org/officeDocument/2006/relationships/customXml" Target="../ink/ink210.xml"/><Relationship Id="rId202" Type="http://schemas.openxmlformats.org/officeDocument/2006/relationships/customXml" Target="../ink/ink101.xml"/><Relationship Id="rId223" Type="http://schemas.openxmlformats.org/officeDocument/2006/relationships/image" Target="../media/image111.png"/><Relationship Id="rId244" Type="http://schemas.openxmlformats.org/officeDocument/2006/relationships/customXml" Target="../ink/ink122.xml"/><Relationship Id="rId430" Type="http://schemas.openxmlformats.org/officeDocument/2006/relationships/image" Target="../media/image214.png"/><Relationship Id="rId18" Type="http://schemas.openxmlformats.org/officeDocument/2006/relationships/customXml" Target="../ink/ink9.xml"/><Relationship Id="rId39" Type="http://schemas.openxmlformats.org/officeDocument/2006/relationships/image" Target="../media/image19.png"/><Relationship Id="rId265" Type="http://schemas.openxmlformats.org/officeDocument/2006/relationships/image" Target="../media/image132.png"/><Relationship Id="rId286" Type="http://schemas.openxmlformats.org/officeDocument/2006/relationships/customXml" Target="../ink/ink143.xml"/><Relationship Id="rId451" Type="http://schemas.openxmlformats.org/officeDocument/2006/relationships/customXml" Target="../ink/ink226.xml"/><Relationship Id="rId472" Type="http://schemas.openxmlformats.org/officeDocument/2006/relationships/image" Target="../media/image235.png"/><Relationship Id="rId493" Type="http://schemas.openxmlformats.org/officeDocument/2006/relationships/customXml" Target="../ink/ink247.xml"/><Relationship Id="rId507" Type="http://schemas.openxmlformats.org/officeDocument/2006/relationships/customXml" Target="../ink/ink254.xml"/><Relationship Id="rId50" Type="http://schemas.openxmlformats.org/officeDocument/2006/relationships/customXml" Target="../ink/ink25.xml"/><Relationship Id="rId104" Type="http://schemas.openxmlformats.org/officeDocument/2006/relationships/customXml" Target="../ink/ink52.xml"/><Relationship Id="rId125" Type="http://schemas.openxmlformats.org/officeDocument/2006/relationships/image" Target="../media/image62.png"/><Relationship Id="rId146" Type="http://schemas.openxmlformats.org/officeDocument/2006/relationships/customXml" Target="../ink/ink73.xml"/><Relationship Id="rId167" Type="http://schemas.openxmlformats.org/officeDocument/2006/relationships/image" Target="../media/image83.png"/><Relationship Id="rId188" Type="http://schemas.openxmlformats.org/officeDocument/2006/relationships/customXml" Target="../ink/ink94.xml"/><Relationship Id="rId311" Type="http://schemas.openxmlformats.org/officeDocument/2006/relationships/image" Target="../media/image155.png"/><Relationship Id="rId332" Type="http://schemas.openxmlformats.org/officeDocument/2006/relationships/customXml" Target="../ink/ink166.xml"/><Relationship Id="rId353" Type="http://schemas.openxmlformats.org/officeDocument/2006/relationships/customXml" Target="../ink/ink177.xml"/><Relationship Id="rId374" Type="http://schemas.openxmlformats.org/officeDocument/2006/relationships/image" Target="../media/image186.png"/><Relationship Id="rId395" Type="http://schemas.openxmlformats.org/officeDocument/2006/relationships/customXml" Target="../ink/ink198.xml"/><Relationship Id="rId409" Type="http://schemas.openxmlformats.org/officeDocument/2006/relationships/customXml" Target="../ink/ink205.xml"/><Relationship Id="rId71" Type="http://schemas.openxmlformats.org/officeDocument/2006/relationships/image" Target="../media/image35.png"/><Relationship Id="rId92" Type="http://schemas.openxmlformats.org/officeDocument/2006/relationships/customXml" Target="../ink/ink46.xml"/><Relationship Id="rId213" Type="http://schemas.openxmlformats.org/officeDocument/2006/relationships/image" Target="../media/image106.png"/><Relationship Id="rId234" Type="http://schemas.openxmlformats.org/officeDocument/2006/relationships/customXml" Target="../ink/ink117.xml"/><Relationship Id="rId420" Type="http://schemas.openxmlformats.org/officeDocument/2006/relationships/image" Target="../media/image209.png"/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255" Type="http://schemas.openxmlformats.org/officeDocument/2006/relationships/image" Target="../media/image127.png"/><Relationship Id="rId276" Type="http://schemas.openxmlformats.org/officeDocument/2006/relationships/customXml" Target="../ink/ink138.xml"/><Relationship Id="rId297" Type="http://schemas.openxmlformats.org/officeDocument/2006/relationships/image" Target="../media/image148.png"/><Relationship Id="rId441" Type="http://schemas.openxmlformats.org/officeDocument/2006/relationships/customXml" Target="../ink/ink221.xml"/><Relationship Id="rId462" Type="http://schemas.openxmlformats.org/officeDocument/2006/relationships/image" Target="../media/image230.png"/><Relationship Id="rId483" Type="http://schemas.openxmlformats.org/officeDocument/2006/relationships/customXml" Target="../ink/ink242.xml"/><Relationship Id="rId518" Type="http://schemas.openxmlformats.org/officeDocument/2006/relationships/image" Target="../media/image258.png"/><Relationship Id="rId40" Type="http://schemas.openxmlformats.org/officeDocument/2006/relationships/customXml" Target="../ink/ink20.xml"/><Relationship Id="rId115" Type="http://schemas.openxmlformats.org/officeDocument/2006/relationships/image" Target="../media/image57.png"/><Relationship Id="rId136" Type="http://schemas.openxmlformats.org/officeDocument/2006/relationships/customXml" Target="../ink/ink68.xml"/><Relationship Id="rId157" Type="http://schemas.openxmlformats.org/officeDocument/2006/relationships/image" Target="../media/image78.png"/><Relationship Id="rId178" Type="http://schemas.openxmlformats.org/officeDocument/2006/relationships/customXml" Target="../ink/ink89.xml"/><Relationship Id="rId301" Type="http://schemas.openxmlformats.org/officeDocument/2006/relationships/image" Target="../media/image150.png"/><Relationship Id="rId322" Type="http://schemas.openxmlformats.org/officeDocument/2006/relationships/customXml" Target="../ink/ink161.xml"/><Relationship Id="rId343" Type="http://schemas.openxmlformats.org/officeDocument/2006/relationships/customXml" Target="../ink/ink172.xml"/><Relationship Id="rId364" Type="http://schemas.openxmlformats.org/officeDocument/2006/relationships/image" Target="../media/image181.png"/><Relationship Id="rId61" Type="http://schemas.openxmlformats.org/officeDocument/2006/relationships/image" Target="../media/image30.png"/><Relationship Id="rId82" Type="http://schemas.openxmlformats.org/officeDocument/2006/relationships/customXml" Target="../ink/ink41.xml"/><Relationship Id="rId199" Type="http://schemas.openxmlformats.org/officeDocument/2006/relationships/image" Target="../media/image99.png"/><Relationship Id="rId203" Type="http://schemas.openxmlformats.org/officeDocument/2006/relationships/image" Target="../media/image101.png"/><Relationship Id="rId385" Type="http://schemas.openxmlformats.org/officeDocument/2006/relationships/customXml" Target="../ink/ink193.xml"/><Relationship Id="rId19" Type="http://schemas.openxmlformats.org/officeDocument/2006/relationships/image" Target="../media/image9.png"/><Relationship Id="rId224" Type="http://schemas.openxmlformats.org/officeDocument/2006/relationships/customXml" Target="../ink/ink112.xml"/><Relationship Id="rId245" Type="http://schemas.openxmlformats.org/officeDocument/2006/relationships/image" Target="../media/image122.png"/><Relationship Id="rId266" Type="http://schemas.openxmlformats.org/officeDocument/2006/relationships/customXml" Target="../ink/ink133.xml"/><Relationship Id="rId287" Type="http://schemas.openxmlformats.org/officeDocument/2006/relationships/image" Target="../media/image143.png"/><Relationship Id="rId410" Type="http://schemas.openxmlformats.org/officeDocument/2006/relationships/image" Target="../media/image204.png"/><Relationship Id="rId431" Type="http://schemas.openxmlformats.org/officeDocument/2006/relationships/customXml" Target="../ink/ink216.xml"/><Relationship Id="rId452" Type="http://schemas.openxmlformats.org/officeDocument/2006/relationships/image" Target="../media/image225.png"/><Relationship Id="rId473" Type="http://schemas.openxmlformats.org/officeDocument/2006/relationships/customXml" Target="../ink/ink237.xml"/><Relationship Id="rId494" Type="http://schemas.openxmlformats.org/officeDocument/2006/relationships/image" Target="../media/image246.png"/><Relationship Id="rId508" Type="http://schemas.openxmlformats.org/officeDocument/2006/relationships/image" Target="../media/image253.png"/><Relationship Id="rId30" Type="http://schemas.openxmlformats.org/officeDocument/2006/relationships/customXml" Target="../ink/ink15.xml"/><Relationship Id="rId105" Type="http://schemas.openxmlformats.org/officeDocument/2006/relationships/image" Target="../media/image52.png"/><Relationship Id="rId126" Type="http://schemas.openxmlformats.org/officeDocument/2006/relationships/customXml" Target="../ink/ink63.xml"/><Relationship Id="rId147" Type="http://schemas.openxmlformats.org/officeDocument/2006/relationships/image" Target="../media/image73.png"/><Relationship Id="rId168" Type="http://schemas.openxmlformats.org/officeDocument/2006/relationships/customXml" Target="../ink/ink84.xml"/><Relationship Id="rId312" Type="http://schemas.openxmlformats.org/officeDocument/2006/relationships/customXml" Target="../ink/ink156.xml"/><Relationship Id="rId333" Type="http://schemas.openxmlformats.org/officeDocument/2006/relationships/image" Target="../media/image166.png"/><Relationship Id="rId354" Type="http://schemas.openxmlformats.org/officeDocument/2006/relationships/image" Target="../media/image176.png"/><Relationship Id="rId51" Type="http://schemas.openxmlformats.org/officeDocument/2006/relationships/image" Target="../media/image25.png"/><Relationship Id="rId72" Type="http://schemas.openxmlformats.org/officeDocument/2006/relationships/customXml" Target="../ink/ink36.xml"/><Relationship Id="rId93" Type="http://schemas.openxmlformats.org/officeDocument/2006/relationships/image" Target="../media/image46.png"/><Relationship Id="rId189" Type="http://schemas.openxmlformats.org/officeDocument/2006/relationships/image" Target="../media/image94.png"/><Relationship Id="rId375" Type="http://schemas.openxmlformats.org/officeDocument/2006/relationships/customXml" Target="../ink/ink188.xml"/><Relationship Id="rId396" Type="http://schemas.openxmlformats.org/officeDocument/2006/relationships/image" Target="../media/image197.png"/><Relationship Id="rId3" Type="http://schemas.openxmlformats.org/officeDocument/2006/relationships/image" Target="../media/image1.png"/><Relationship Id="rId214" Type="http://schemas.openxmlformats.org/officeDocument/2006/relationships/customXml" Target="../ink/ink107.xml"/><Relationship Id="rId235" Type="http://schemas.openxmlformats.org/officeDocument/2006/relationships/image" Target="../media/image117.png"/><Relationship Id="rId256" Type="http://schemas.openxmlformats.org/officeDocument/2006/relationships/customXml" Target="../ink/ink128.xml"/><Relationship Id="rId277" Type="http://schemas.openxmlformats.org/officeDocument/2006/relationships/image" Target="../media/image138.png"/><Relationship Id="rId298" Type="http://schemas.openxmlformats.org/officeDocument/2006/relationships/customXml" Target="../ink/ink149.xml"/><Relationship Id="rId400" Type="http://schemas.openxmlformats.org/officeDocument/2006/relationships/image" Target="../media/image199.png"/><Relationship Id="rId421" Type="http://schemas.openxmlformats.org/officeDocument/2006/relationships/customXml" Target="../ink/ink211.xml"/><Relationship Id="rId442" Type="http://schemas.openxmlformats.org/officeDocument/2006/relationships/image" Target="../media/image220.png"/><Relationship Id="rId463" Type="http://schemas.openxmlformats.org/officeDocument/2006/relationships/customXml" Target="../ink/ink232.xml"/><Relationship Id="rId484" Type="http://schemas.openxmlformats.org/officeDocument/2006/relationships/image" Target="../media/image241.png"/><Relationship Id="rId519" Type="http://schemas.openxmlformats.org/officeDocument/2006/relationships/customXml" Target="../ink/ink260.xml"/><Relationship Id="rId116" Type="http://schemas.openxmlformats.org/officeDocument/2006/relationships/customXml" Target="../ink/ink58.xml"/><Relationship Id="rId137" Type="http://schemas.openxmlformats.org/officeDocument/2006/relationships/image" Target="../media/image68.png"/><Relationship Id="rId158" Type="http://schemas.openxmlformats.org/officeDocument/2006/relationships/customXml" Target="../ink/ink79.xml"/><Relationship Id="rId302" Type="http://schemas.openxmlformats.org/officeDocument/2006/relationships/customXml" Target="../ink/ink151.xml"/><Relationship Id="rId323" Type="http://schemas.openxmlformats.org/officeDocument/2006/relationships/image" Target="../media/image161.png"/><Relationship Id="rId344" Type="http://schemas.openxmlformats.org/officeDocument/2006/relationships/image" Target="../media/image171.png"/><Relationship Id="rId20" Type="http://schemas.openxmlformats.org/officeDocument/2006/relationships/customXml" Target="../ink/ink10.xml"/><Relationship Id="rId41" Type="http://schemas.openxmlformats.org/officeDocument/2006/relationships/image" Target="../media/image20.png"/><Relationship Id="rId62" Type="http://schemas.openxmlformats.org/officeDocument/2006/relationships/customXml" Target="../ink/ink31.xml"/><Relationship Id="rId83" Type="http://schemas.openxmlformats.org/officeDocument/2006/relationships/image" Target="../media/image41.png"/><Relationship Id="rId179" Type="http://schemas.openxmlformats.org/officeDocument/2006/relationships/image" Target="../media/image89.png"/><Relationship Id="rId365" Type="http://schemas.openxmlformats.org/officeDocument/2006/relationships/customXml" Target="../ink/ink183.xml"/><Relationship Id="rId386" Type="http://schemas.openxmlformats.org/officeDocument/2006/relationships/image" Target="../media/image192.png"/><Relationship Id="rId190" Type="http://schemas.openxmlformats.org/officeDocument/2006/relationships/customXml" Target="../ink/ink95.xml"/><Relationship Id="rId204" Type="http://schemas.openxmlformats.org/officeDocument/2006/relationships/customXml" Target="../ink/ink102.xml"/><Relationship Id="rId225" Type="http://schemas.openxmlformats.org/officeDocument/2006/relationships/image" Target="../media/image112.png"/><Relationship Id="rId246" Type="http://schemas.openxmlformats.org/officeDocument/2006/relationships/customXml" Target="../ink/ink123.xml"/><Relationship Id="rId267" Type="http://schemas.openxmlformats.org/officeDocument/2006/relationships/image" Target="../media/image133.png"/><Relationship Id="rId288" Type="http://schemas.openxmlformats.org/officeDocument/2006/relationships/customXml" Target="../ink/ink144.xml"/><Relationship Id="rId411" Type="http://schemas.openxmlformats.org/officeDocument/2006/relationships/customXml" Target="../ink/ink206.xml"/><Relationship Id="rId432" Type="http://schemas.openxmlformats.org/officeDocument/2006/relationships/image" Target="../media/image215.png"/><Relationship Id="rId453" Type="http://schemas.openxmlformats.org/officeDocument/2006/relationships/customXml" Target="../ink/ink227.xml"/><Relationship Id="rId474" Type="http://schemas.openxmlformats.org/officeDocument/2006/relationships/image" Target="../media/image236.png"/><Relationship Id="rId509" Type="http://schemas.openxmlformats.org/officeDocument/2006/relationships/customXml" Target="../ink/ink255.xml"/><Relationship Id="rId106" Type="http://schemas.openxmlformats.org/officeDocument/2006/relationships/customXml" Target="../ink/ink53.xml"/><Relationship Id="rId127" Type="http://schemas.openxmlformats.org/officeDocument/2006/relationships/image" Target="../media/image63.png"/><Relationship Id="rId313" Type="http://schemas.openxmlformats.org/officeDocument/2006/relationships/image" Target="../media/image156.png"/><Relationship Id="rId495" Type="http://schemas.openxmlformats.org/officeDocument/2006/relationships/customXml" Target="../ink/ink248.xml"/><Relationship Id="rId10" Type="http://schemas.openxmlformats.org/officeDocument/2006/relationships/customXml" Target="../ink/ink5.xml"/><Relationship Id="rId31" Type="http://schemas.openxmlformats.org/officeDocument/2006/relationships/image" Target="../media/image15.png"/><Relationship Id="rId52" Type="http://schemas.openxmlformats.org/officeDocument/2006/relationships/customXml" Target="../ink/ink26.xml"/><Relationship Id="rId73" Type="http://schemas.openxmlformats.org/officeDocument/2006/relationships/image" Target="../media/image36.png"/><Relationship Id="rId94" Type="http://schemas.openxmlformats.org/officeDocument/2006/relationships/customXml" Target="../ink/ink47.xml"/><Relationship Id="rId148" Type="http://schemas.openxmlformats.org/officeDocument/2006/relationships/customXml" Target="../ink/ink74.xml"/><Relationship Id="rId169" Type="http://schemas.openxmlformats.org/officeDocument/2006/relationships/image" Target="../media/image84.png"/><Relationship Id="rId334" Type="http://schemas.openxmlformats.org/officeDocument/2006/relationships/customXml" Target="../ink/ink167.xml"/><Relationship Id="rId355" Type="http://schemas.openxmlformats.org/officeDocument/2006/relationships/customXml" Target="../ink/ink178.xml"/><Relationship Id="rId376" Type="http://schemas.openxmlformats.org/officeDocument/2006/relationships/image" Target="../media/image187.png"/><Relationship Id="rId397" Type="http://schemas.openxmlformats.org/officeDocument/2006/relationships/customXml" Target="../ink/ink199.xml"/><Relationship Id="rId520" Type="http://schemas.openxmlformats.org/officeDocument/2006/relationships/image" Target="../media/image259.png"/><Relationship Id="rId4" Type="http://schemas.openxmlformats.org/officeDocument/2006/relationships/customXml" Target="../ink/ink2.xml"/><Relationship Id="rId180" Type="http://schemas.openxmlformats.org/officeDocument/2006/relationships/customXml" Target="../ink/ink90.xml"/><Relationship Id="rId215" Type="http://schemas.openxmlformats.org/officeDocument/2006/relationships/image" Target="../media/image107.png"/><Relationship Id="rId236" Type="http://schemas.openxmlformats.org/officeDocument/2006/relationships/customXml" Target="../ink/ink118.xml"/><Relationship Id="rId257" Type="http://schemas.openxmlformats.org/officeDocument/2006/relationships/image" Target="../media/image128.png"/><Relationship Id="rId278" Type="http://schemas.openxmlformats.org/officeDocument/2006/relationships/customXml" Target="../ink/ink139.xml"/><Relationship Id="rId401" Type="http://schemas.openxmlformats.org/officeDocument/2006/relationships/customXml" Target="../ink/ink201.xml"/><Relationship Id="rId422" Type="http://schemas.openxmlformats.org/officeDocument/2006/relationships/image" Target="../media/image210.png"/><Relationship Id="rId443" Type="http://schemas.openxmlformats.org/officeDocument/2006/relationships/customXml" Target="../ink/ink222.xml"/><Relationship Id="rId464" Type="http://schemas.openxmlformats.org/officeDocument/2006/relationships/image" Target="../media/image231.png"/><Relationship Id="rId303" Type="http://schemas.openxmlformats.org/officeDocument/2006/relationships/image" Target="../media/image151.png"/><Relationship Id="rId485" Type="http://schemas.openxmlformats.org/officeDocument/2006/relationships/customXml" Target="../ink/ink243.xml"/><Relationship Id="rId42" Type="http://schemas.openxmlformats.org/officeDocument/2006/relationships/customXml" Target="../ink/ink21.xml"/><Relationship Id="rId84" Type="http://schemas.openxmlformats.org/officeDocument/2006/relationships/customXml" Target="../ink/ink42.xml"/><Relationship Id="rId138" Type="http://schemas.openxmlformats.org/officeDocument/2006/relationships/customXml" Target="../ink/ink69.xml"/><Relationship Id="rId345" Type="http://schemas.openxmlformats.org/officeDocument/2006/relationships/customXml" Target="../ink/ink173.xml"/><Relationship Id="rId387" Type="http://schemas.openxmlformats.org/officeDocument/2006/relationships/customXml" Target="../ink/ink194.xml"/><Relationship Id="rId510" Type="http://schemas.openxmlformats.org/officeDocument/2006/relationships/image" Target="../media/image254.png"/><Relationship Id="rId191" Type="http://schemas.openxmlformats.org/officeDocument/2006/relationships/image" Target="../media/image95.png"/><Relationship Id="rId205" Type="http://schemas.openxmlformats.org/officeDocument/2006/relationships/image" Target="../media/image102.png"/><Relationship Id="rId247" Type="http://schemas.openxmlformats.org/officeDocument/2006/relationships/image" Target="../media/image123.png"/><Relationship Id="rId412" Type="http://schemas.openxmlformats.org/officeDocument/2006/relationships/image" Target="../media/image205.png"/><Relationship Id="rId107" Type="http://schemas.openxmlformats.org/officeDocument/2006/relationships/image" Target="../media/image53.png"/><Relationship Id="rId289" Type="http://schemas.openxmlformats.org/officeDocument/2006/relationships/image" Target="../media/image144.png"/><Relationship Id="rId454" Type="http://schemas.openxmlformats.org/officeDocument/2006/relationships/image" Target="../media/image226.png"/><Relationship Id="rId496" Type="http://schemas.openxmlformats.org/officeDocument/2006/relationships/image" Target="../media/image247.png"/><Relationship Id="rId11" Type="http://schemas.openxmlformats.org/officeDocument/2006/relationships/image" Target="../media/image5.png"/><Relationship Id="rId53" Type="http://schemas.openxmlformats.org/officeDocument/2006/relationships/image" Target="../media/image26.png"/><Relationship Id="rId149" Type="http://schemas.openxmlformats.org/officeDocument/2006/relationships/image" Target="../media/image74.png"/><Relationship Id="rId314" Type="http://schemas.openxmlformats.org/officeDocument/2006/relationships/customXml" Target="../ink/ink157.xml"/><Relationship Id="rId356" Type="http://schemas.openxmlformats.org/officeDocument/2006/relationships/image" Target="../media/image177.png"/><Relationship Id="rId398" Type="http://schemas.openxmlformats.org/officeDocument/2006/relationships/image" Target="../media/image198.png"/><Relationship Id="rId521" Type="http://schemas.openxmlformats.org/officeDocument/2006/relationships/customXml" Target="../ink/ink261.xml"/><Relationship Id="rId95" Type="http://schemas.openxmlformats.org/officeDocument/2006/relationships/image" Target="../media/image47.png"/><Relationship Id="rId160" Type="http://schemas.openxmlformats.org/officeDocument/2006/relationships/customXml" Target="../ink/ink80.xml"/><Relationship Id="rId216" Type="http://schemas.openxmlformats.org/officeDocument/2006/relationships/customXml" Target="../ink/ink108.xml"/><Relationship Id="rId423" Type="http://schemas.openxmlformats.org/officeDocument/2006/relationships/customXml" Target="../ink/ink212.xml"/><Relationship Id="rId258" Type="http://schemas.openxmlformats.org/officeDocument/2006/relationships/customXml" Target="../ink/ink129.xml"/><Relationship Id="rId465" Type="http://schemas.openxmlformats.org/officeDocument/2006/relationships/customXml" Target="../ink/ink233.xml"/><Relationship Id="rId22" Type="http://schemas.openxmlformats.org/officeDocument/2006/relationships/customXml" Target="../ink/ink11.xml"/><Relationship Id="rId64" Type="http://schemas.openxmlformats.org/officeDocument/2006/relationships/customXml" Target="../ink/ink32.xml"/><Relationship Id="rId118" Type="http://schemas.openxmlformats.org/officeDocument/2006/relationships/customXml" Target="../ink/ink59.xml"/><Relationship Id="rId325" Type="http://schemas.openxmlformats.org/officeDocument/2006/relationships/image" Target="../media/image162.png"/><Relationship Id="rId367" Type="http://schemas.openxmlformats.org/officeDocument/2006/relationships/customXml" Target="../ink/ink184.xml"/><Relationship Id="rId171" Type="http://schemas.openxmlformats.org/officeDocument/2006/relationships/image" Target="../media/image85.png"/><Relationship Id="rId227" Type="http://schemas.openxmlformats.org/officeDocument/2006/relationships/image" Target="../media/image113.png"/><Relationship Id="rId269" Type="http://schemas.openxmlformats.org/officeDocument/2006/relationships/image" Target="../media/image134.png"/><Relationship Id="rId434" Type="http://schemas.openxmlformats.org/officeDocument/2006/relationships/image" Target="../media/image216.png"/><Relationship Id="rId476" Type="http://schemas.openxmlformats.org/officeDocument/2006/relationships/image" Target="../media/image237.png"/><Relationship Id="rId33" Type="http://schemas.openxmlformats.org/officeDocument/2006/relationships/image" Target="../media/image16.png"/><Relationship Id="rId129" Type="http://schemas.openxmlformats.org/officeDocument/2006/relationships/image" Target="../media/image64.png"/><Relationship Id="rId280" Type="http://schemas.openxmlformats.org/officeDocument/2006/relationships/customXml" Target="../ink/ink140.xml"/><Relationship Id="rId336" Type="http://schemas.openxmlformats.org/officeDocument/2006/relationships/customXml" Target="../ink/ink168.xml"/><Relationship Id="rId501" Type="http://schemas.openxmlformats.org/officeDocument/2006/relationships/customXml" Target="../ink/ink251.xml"/><Relationship Id="rId75" Type="http://schemas.openxmlformats.org/officeDocument/2006/relationships/image" Target="../media/image37.png"/><Relationship Id="rId140" Type="http://schemas.openxmlformats.org/officeDocument/2006/relationships/customXml" Target="../ink/ink70.xml"/><Relationship Id="rId182" Type="http://schemas.openxmlformats.org/officeDocument/2006/relationships/customXml" Target="../ink/ink91.xml"/><Relationship Id="rId378" Type="http://schemas.openxmlformats.org/officeDocument/2006/relationships/image" Target="../media/image188.png"/><Relationship Id="rId403" Type="http://schemas.openxmlformats.org/officeDocument/2006/relationships/customXml" Target="../ink/ink202.xml"/><Relationship Id="rId6" Type="http://schemas.openxmlformats.org/officeDocument/2006/relationships/customXml" Target="../ink/ink3.xml"/><Relationship Id="rId238" Type="http://schemas.openxmlformats.org/officeDocument/2006/relationships/customXml" Target="../ink/ink119.xml"/><Relationship Id="rId445" Type="http://schemas.openxmlformats.org/officeDocument/2006/relationships/customXml" Target="../ink/ink223.xml"/><Relationship Id="rId487" Type="http://schemas.openxmlformats.org/officeDocument/2006/relationships/customXml" Target="../ink/ink244.xml"/><Relationship Id="rId291" Type="http://schemas.openxmlformats.org/officeDocument/2006/relationships/image" Target="../media/image145.png"/><Relationship Id="rId305" Type="http://schemas.openxmlformats.org/officeDocument/2006/relationships/image" Target="../media/image152.png"/><Relationship Id="rId347" Type="http://schemas.openxmlformats.org/officeDocument/2006/relationships/customXml" Target="../ink/ink174.xml"/><Relationship Id="rId512" Type="http://schemas.openxmlformats.org/officeDocument/2006/relationships/image" Target="../media/image255.png"/><Relationship Id="rId44" Type="http://schemas.openxmlformats.org/officeDocument/2006/relationships/customXml" Target="../ink/ink22.xml"/><Relationship Id="rId86" Type="http://schemas.openxmlformats.org/officeDocument/2006/relationships/customXml" Target="../ink/ink43.xml"/><Relationship Id="rId151" Type="http://schemas.openxmlformats.org/officeDocument/2006/relationships/image" Target="../media/image75.png"/><Relationship Id="rId389" Type="http://schemas.openxmlformats.org/officeDocument/2006/relationships/customXml" Target="../ink/ink195.xml"/><Relationship Id="rId193" Type="http://schemas.openxmlformats.org/officeDocument/2006/relationships/image" Target="../media/image96.png"/><Relationship Id="rId207" Type="http://schemas.openxmlformats.org/officeDocument/2006/relationships/image" Target="../media/image103.png"/><Relationship Id="rId249" Type="http://schemas.openxmlformats.org/officeDocument/2006/relationships/image" Target="../media/image124.png"/><Relationship Id="rId414" Type="http://schemas.openxmlformats.org/officeDocument/2006/relationships/image" Target="../media/image206.png"/><Relationship Id="rId456" Type="http://schemas.openxmlformats.org/officeDocument/2006/relationships/image" Target="../media/image227.png"/><Relationship Id="rId498" Type="http://schemas.openxmlformats.org/officeDocument/2006/relationships/image" Target="../media/image248.png"/><Relationship Id="rId13" Type="http://schemas.openxmlformats.org/officeDocument/2006/relationships/image" Target="../media/image6.png"/><Relationship Id="rId109" Type="http://schemas.openxmlformats.org/officeDocument/2006/relationships/image" Target="../media/image54.png"/><Relationship Id="rId260" Type="http://schemas.openxmlformats.org/officeDocument/2006/relationships/customXml" Target="../ink/ink130.xml"/><Relationship Id="rId316" Type="http://schemas.openxmlformats.org/officeDocument/2006/relationships/customXml" Target="../ink/ink158.xml"/><Relationship Id="rId55" Type="http://schemas.openxmlformats.org/officeDocument/2006/relationships/image" Target="../media/image27.png"/><Relationship Id="rId97" Type="http://schemas.openxmlformats.org/officeDocument/2006/relationships/image" Target="../media/image48.png"/><Relationship Id="rId120" Type="http://schemas.openxmlformats.org/officeDocument/2006/relationships/customXml" Target="../ink/ink60.xml"/><Relationship Id="rId358" Type="http://schemas.openxmlformats.org/officeDocument/2006/relationships/image" Target="../media/image178.png"/><Relationship Id="rId162" Type="http://schemas.openxmlformats.org/officeDocument/2006/relationships/customXml" Target="../ink/ink81.xml"/><Relationship Id="rId218" Type="http://schemas.openxmlformats.org/officeDocument/2006/relationships/customXml" Target="../ink/ink109.xml"/><Relationship Id="rId425" Type="http://schemas.openxmlformats.org/officeDocument/2006/relationships/customXml" Target="../ink/ink213.xml"/><Relationship Id="rId467" Type="http://schemas.openxmlformats.org/officeDocument/2006/relationships/customXml" Target="../ink/ink234.xml"/><Relationship Id="rId271" Type="http://schemas.openxmlformats.org/officeDocument/2006/relationships/image" Target="../media/image135.png"/><Relationship Id="rId24" Type="http://schemas.openxmlformats.org/officeDocument/2006/relationships/customXml" Target="../ink/ink12.xml"/><Relationship Id="rId66" Type="http://schemas.openxmlformats.org/officeDocument/2006/relationships/customXml" Target="../ink/ink33.xml"/><Relationship Id="rId131" Type="http://schemas.openxmlformats.org/officeDocument/2006/relationships/image" Target="../media/image65.png"/><Relationship Id="rId327" Type="http://schemas.openxmlformats.org/officeDocument/2006/relationships/image" Target="../media/image163.png"/><Relationship Id="rId369" Type="http://schemas.openxmlformats.org/officeDocument/2006/relationships/customXml" Target="../ink/ink185.xml"/><Relationship Id="rId173" Type="http://schemas.openxmlformats.org/officeDocument/2006/relationships/image" Target="../media/image86.png"/><Relationship Id="rId229" Type="http://schemas.openxmlformats.org/officeDocument/2006/relationships/image" Target="../media/image114.png"/><Relationship Id="rId380" Type="http://schemas.openxmlformats.org/officeDocument/2006/relationships/image" Target="../media/image189.png"/><Relationship Id="rId436" Type="http://schemas.openxmlformats.org/officeDocument/2006/relationships/image" Target="../media/image217.png"/><Relationship Id="rId240" Type="http://schemas.openxmlformats.org/officeDocument/2006/relationships/customXml" Target="../ink/ink120.xml"/><Relationship Id="rId478" Type="http://schemas.openxmlformats.org/officeDocument/2006/relationships/image" Target="../media/image238.png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customXml" Target="../ink/ink274.xml"/><Relationship Id="rId117" Type="http://schemas.openxmlformats.org/officeDocument/2006/relationships/image" Target="../media/image318.png"/><Relationship Id="rId21" Type="http://schemas.openxmlformats.org/officeDocument/2006/relationships/image" Target="../media/image270.png"/><Relationship Id="rId42" Type="http://schemas.openxmlformats.org/officeDocument/2006/relationships/customXml" Target="../ink/ink282.xml"/><Relationship Id="rId47" Type="http://schemas.openxmlformats.org/officeDocument/2006/relationships/image" Target="../media/image283.png"/><Relationship Id="rId63" Type="http://schemas.openxmlformats.org/officeDocument/2006/relationships/image" Target="../media/image291.png"/><Relationship Id="rId68" Type="http://schemas.openxmlformats.org/officeDocument/2006/relationships/customXml" Target="../ink/ink295.xml"/><Relationship Id="rId84" Type="http://schemas.openxmlformats.org/officeDocument/2006/relationships/customXml" Target="../ink/ink303.xml"/><Relationship Id="rId89" Type="http://schemas.openxmlformats.org/officeDocument/2006/relationships/image" Target="../media/image304.png"/><Relationship Id="rId112" Type="http://schemas.openxmlformats.org/officeDocument/2006/relationships/customXml" Target="../ink/ink317.xml"/><Relationship Id="rId133" Type="http://schemas.openxmlformats.org/officeDocument/2006/relationships/image" Target="../media/image326.png"/><Relationship Id="rId138" Type="http://schemas.openxmlformats.org/officeDocument/2006/relationships/customXml" Target="../ink/ink330.xml"/><Relationship Id="rId16" Type="http://schemas.openxmlformats.org/officeDocument/2006/relationships/customXml" Target="../ink/ink269.xml"/><Relationship Id="rId107" Type="http://schemas.openxmlformats.org/officeDocument/2006/relationships/image" Target="../media/image313.png"/><Relationship Id="rId11" Type="http://schemas.openxmlformats.org/officeDocument/2006/relationships/image" Target="../media/image265.png"/><Relationship Id="rId32" Type="http://schemas.openxmlformats.org/officeDocument/2006/relationships/customXml" Target="../ink/ink277.xml"/><Relationship Id="rId37" Type="http://schemas.openxmlformats.org/officeDocument/2006/relationships/image" Target="../media/image278.png"/><Relationship Id="rId53" Type="http://schemas.openxmlformats.org/officeDocument/2006/relationships/image" Target="../media/image286.png"/><Relationship Id="rId58" Type="http://schemas.openxmlformats.org/officeDocument/2006/relationships/customXml" Target="../ink/ink290.xml"/><Relationship Id="rId74" Type="http://schemas.openxmlformats.org/officeDocument/2006/relationships/customXml" Target="../ink/ink298.xml"/><Relationship Id="rId79" Type="http://schemas.openxmlformats.org/officeDocument/2006/relationships/image" Target="../media/image299.png"/><Relationship Id="rId102" Type="http://schemas.openxmlformats.org/officeDocument/2006/relationships/customXml" Target="../ink/ink312.xml"/><Relationship Id="rId123" Type="http://schemas.openxmlformats.org/officeDocument/2006/relationships/image" Target="../media/image321.png"/><Relationship Id="rId128" Type="http://schemas.openxmlformats.org/officeDocument/2006/relationships/customXml" Target="../ink/ink325.xml"/><Relationship Id="rId144" Type="http://schemas.openxmlformats.org/officeDocument/2006/relationships/customXml" Target="../ink/ink333.xml"/><Relationship Id="rId149" Type="http://schemas.openxmlformats.org/officeDocument/2006/relationships/image" Target="../media/image334.png"/><Relationship Id="rId5" Type="http://schemas.openxmlformats.org/officeDocument/2006/relationships/image" Target="../media/image262.png"/><Relationship Id="rId90" Type="http://schemas.openxmlformats.org/officeDocument/2006/relationships/customXml" Target="../ink/ink306.xml"/><Relationship Id="rId95" Type="http://schemas.openxmlformats.org/officeDocument/2006/relationships/image" Target="../media/image307.png"/><Relationship Id="rId22" Type="http://schemas.openxmlformats.org/officeDocument/2006/relationships/customXml" Target="../ink/ink272.xml"/><Relationship Id="rId27" Type="http://schemas.openxmlformats.org/officeDocument/2006/relationships/image" Target="../media/image273.png"/><Relationship Id="rId43" Type="http://schemas.openxmlformats.org/officeDocument/2006/relationships/image" Target="../media/image281.png"/><Relationship Id="rId48" Type="http://schemas.openxmlformats.org/officeDocument/2006/relationships/customXml" Target="../ink/ink285.xml"/><Relationship Id="rId64" Type="http://schemas.openxmlformats.org/officeDocument/2006/relationships/customXml" Target="../ink/ink293.xml"/><Relationship Id="rId69" Type="http://schemas.openxmlformats.org/officeDocument/2006/relationships/image" Target="../media/image294.png"/><Relationship Id="rId113" Type="http://schemas.openxmlformats.org/officeDocument/2006/relationships/image" Target="../media/image316.png"/><Relationship Id="rId118" Type="http://schemas.openxmlformats.org/officeDocument/2006/relationships/customXml" Target="../ink/ink320.xml"/><Relationship Id="rId134" Type="http://schemas.openxmlformats.org/officeDocument/2006/relationships/customXml" Target="../ink/ink328.xml"/><Relationship Id="rId139" Type="http://schemas.openxmlformats.org/officeDocument/2006/relationships/image" Target="../media/image329.png"/><Relationship Id="rId80" Type="http://schemas.openxmlformats.org/officeDocument/2006/relationships/customXml" Target="../ink/ink301.xml"/><Relationship Id="rId85" Type="http://schemas.openxmlformats.org/officeDocument/2006/relationships/image" Target="../media/image302.png"/><Relationship Id="rId150" Type="http://schemas.openxmlformats.org/officeDocument/2006/relationships/customXml" Target="../ink/ink336.xml"/><Relationship Id="rId12" Type="http://schemas.openxmlformats.org/officeDocument/2006/relationships/customXml" Target="../ink/ink267.xml"/><Relationship Id="rId17" Type="http://schemas.openxmlformats.org/officeDocument/2006/relationships/image" Target="../media/image268.png"/><Relationship Id="rId25" Type="http://schemas.openxmlformats.org/officeDocument/2006/relationships/image" Target="../media/image272.png"/><Relationship Id="rId33" Type="http://schemas.openxmlformats.org/officeDocument/2006/relationships/image" Target="../media/image276.png"/><Relationship Id="rId38" Type="http://schemas.openxmlformats.org/officeDocument/2006/relationships/customXml" Target="../ink/ink280.xml"/><Relationship Id="rId46" Type="http://schemas.openxmlformats.org/officeDocument/2006/relationships/customXml" Target="../ink/ink284.xml"/><Relationship Id="rId59" Type="http://schemas.openxmlformats.org/officeDocument/2006/relationships/image" Target="../media/image289.png"/><Relationship Id="rId67" Type="http://schemas.openxmlformats.org/officeDocument/2006/relationships/image" Target="../media/image293.png"/><Relationship Id="rId103" Type="http://schemas.openxmlformats.org/officeDocument/2006/relationships/image" Target="../media/image311.png"/><Relationship Id="rId108" Type="http://schemas.openxmlformats.org/officeDocument/2006/relationships/customXml" Target="../ink/ink315.xml"/><Relationship Id="rId116" Type="http://schemas.openxmlformats.org/officeDocument/2006/relationships/customXml" Target="../ink/ink319.xml"/><Relationship Id="rId124" Type="http://schemas.openxmlformats.org/officeDocument/2006/relationships/customXml" Target="../ink/ink323.xml"/><Relationship Id="rId129" Type="http://schemas.openxmlformats.org/officeDocument/2006/relationships/image" Target="../media/image324.png"/><Relationship Id="rId137" Type="http://schemas.openxmlformats.org/officeDocument/2006/relationships/image" Target="../media/image328.png"/><Relationship Id="rId20" Type="http://schemas.openxmlformats.org/officeDocument/2006/relationships/customXml" Target="../ink/ink271.xml"/><Relationship Id="rId41" Type="http://schemas.openxmlformats.org/officeDocument/2006/relationships/image" Target="../media/image280.png"/><Relationship Id="rId54" Type="http://schemas.openxmlformats.org/officeDocument/2006/relationships/customXml" Target="../ink/ink288.xml"/><Relationship Id="rId62" Type="http://schemas.openxmlformats.org/officeDocument/2006/relationships/customXml" Target="../ink/ink292.xml"/><Relationship Id="rId70" Type="http://schemas.openxmlformats.org/officeDocument/2006/relationships/customXml" Target="../ink/ink296.xml"/><Relationship Id="rId75" Type="http://schemas.openxmlformats.org/officeDocument/2006/relationships/image" Target="../media/image297.png"/><Relationship Id="rId83" Type="http://schemas.openxmlformats.org/officeDocument/2006/relationships/image" Target="../media/image301.png"/><Relationship Id="rId88" Type="http://schemas.openxmlformats.org/officeDocument/2006/relationships/customXml" Target="../ink/ink305.xml"/><Relationship Id="rId91" Type="http://schemas.openxmlformats.org/officeDocument/2006/relationships/image" Target="../media/image305.png"/><Relationship Id="rId96" Type="http://schemas.openxmlformats.org/officeDocument/2006/relationships/customXml" Target="../ink/ink309.xml"/><Relationship Id="rId111" Type="http://schemas.openxmlformats.org/officeDocument/2006/relationships/image" Target="../media/image315.png"/><Relationship Id="rId132" Type="http://schemas.openxmlformats.org/officeDocument/2006/relationships/customXml" Target="../ink/ink327.xml"/><Relationship Id="rId140" Type="http://schemas.openxmlformats.org/officeDocument/2006/relationships/customXml" Target="../ink/ink331.xml"/><Relationship Id="rId145" Type="http://schemas.openxmlformats.org/officeDocument/2006/relationships/image" Target="../media/image332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64.xml"/><Relationship Id="rId15" Type="http://schemas.openxmlformats.org/officeDocument/2006/relationships/image" Target="../media/image267.png"/><Relationship Id="rId23" Type="http://schemas.openxmlformats.org/officeDocument/2006/relationships/image" Target="../media/image271.png"/><Relationship Id="rId28" Type="http://schemas.openxmlformats.org/officeDocument/2006/relationships/customXml" Target="../ink/ink275.xml"/><Relationship Id="rId36" Type="http://schemas.openxmlformats.org/officeDocument/2006/relationships/customXml" Target="../ink/ink279.xml"/><Relationship Id="rId49" Type="http://schemas.openxmlformats.org/officeDocument/2006/relationships/image" Target="../media/image284.png"/><Relationship Id="rId57" Type="http://schemas.openxmlformats.org/officeDocument/2006/relationships/image" Target="../media/image288.png"/><Relationship Id="rId106" Type="http://schemas.openxmlformats.org/officeDocument/2006/relationships/customXml" Target="../ink/ink314.xml"/><Relationship Id="rId114" Type="http://schemas.openxmlformats.org/officeDocument/2006/relationships/customXml" Target="../ink/ink318.xml"/><Relationship Id="rId119" Type="http://schemas.openxmlformats.org/officeDocument/2006/relationships/image" Target="../media/image319.png"/><Relationship Id="rId127" Type="http://schemas.openxmlformats.org/officeDocument/2006/relationships/image" Target="../media/image323.png"/><Relationship Id="rId10" Type="http://schemas.openxmlformats.org/officeDocument/2006/relationships/customXml" Target="../ink/ink266.xml"/><Relationship Id="rId31" Type="http://schemas.openxmlformats.org/officeDocument/2006/relationships/image" Target="../media/image275.png"/><Relationship Id="rId44" Type="http://schemas.openxmlformats.org/officeDocument/2006/relationships/customXml" Target="../ink/ink283.xml"/><Relationship Id="rId52" Type="http://schemas.openxmlformats.org/officeDocument/2006/relationships/customXml" Target="../ink/ink287.xml"/><Relationship Id="rId60" Type="http://schemas.openxmlformats.org/officeDocument/2006/relationships/customXml" Target="../ink/ink291.xml"/><Relationship Id="rId65" Type="http://schemas.openxmlformats.org/officeDocument/2006/relationships/image" Target="../media/image292.png"/><Relationship Id="rId73" Type="http://schemas.openxmlformats.org/officeDocument/2006/relationships/image" Target="../media/image296.png"/><Relationship Id="rId78" Type="http://schemas.openxmlformats.org/officeDocument/2006/relationships/customXml" Target="../ink/ink300.xml"/><Relationship Id="rId81" Type="http://schemas.openxmlformats.org/officeDocument/2006/relationships/image" Target="../media/image300.png"/><Relationship Id="rId86" Type="http://schemas.openxmlformats.org/officeDocument/2006/relationships/customXml" Target="../ink/ink304.xml"/><Relationship Id="rId94" Type="http://schemas.openxmlformats.org/officeDocument/2006/relationships/customXml" Target="../ink/ink308.xml"/><Relationship Id="rId99" Type="http://schemas.openxmlformats.org/officeDocument/2006/relationships/image" Target="../media/image309.png"/><Relationship Id="rId101" Type="http://schemas.openxmlformats.org/officeDocument/2006/relationships/image" Target="../media/image310.png"/><Relationship Id="rId122" Type="http://schemas.openxmlformats.org/officeDocument/2006/relationships/customXml" Target="../ink/ink322.xml"/><Relationship Id="rId130" Type="http://schemas.openxmlformats.org/officeDocument/2006/relationships/customXml" Target="../ink/ink326.xml"/><Relationship Id="rId135" Type="http://schemas.openxmlformats.org/officeDocument/2006/relationships/image" Target="../media/image327.png"/><Relationship Id="rId143" Type="http://schemas.openxmlformats.org/officeDocument/2006/relationships/image" Target="../media/image331.png"/><Relationship Id="rId148" Type="http://schemas.openxmlformats.org/officeDocument/2006/relationships/customXml" Target="../ink/ink335.xml"/><Relationship Id="rId151" Type="http://schemas.openxmlformats.org/officeDocument/2006/relationships/image" Target="../media/image335.png"/><Relationship Id="rId4" Type="http://schemas.openxmlformats.org/officeDocument/2006/relationships/customXml" Target="../ink/ink263.xml"/><Relationship Id="rId9" Type="http://schemas.openxmlformats.org/officeDocument/2006/relationships/image" Target="../media/image264.png"/><Relationship Id="rId13" Type="http://schemas.openxmlformats.org/officeDocument/2006/relationships/image" Target="../media/image266.png"/><Relationship Id="rId18" Type="http://schemas.openxmlformats.org/officeDocument/2006/relationships/customXml" Target="../ink/ink270.xml"/><Relationship Id="rId39" Type="http://schemas.openxmlformats.org/officeDocument/2006/relationships/image" Target="../media/image279.png"/><Relationship Id="rId109" Type="http://schemas.openxmlformats.org/officeDocument/2006/relationships/image" Target="../media/image314.png"/><Relationship Id="rId34" Type="http://schemas.openxmlformats.org/officeDocument/2006/relationships/customXml" Target="../ink/ink278.xml"/><Relationship Id="rId50" Type="http://schemas.openxmlformats.org/officeDocument/2006/relationships/customXml" Target="../ink/ink286.xml"/><Relationship Id="rId55" Type="http://schemas.openxmlformats.org/officeDocument/2006/relationships/image" Target="../media/image287.png"/><Relationship Id="rId76" Type="http://schemas.openxmlformats.org/officeDocument/2006/relationships/customXml" Target="../ink/ink299.xml"/><Relationship Id="rId97" Type="http://schemas.openxmlformats.org/officeDocument/2006/relationships/image" Target="../media/image308.png"/><Relationship Id="rId104" Type="http://schemas.openxmlformats.org/officeDocument/2006/relationships/customXml" Target="../ink/ink313.xml"/><Relationship Id="rId120" Type="http://schemas.openxmlformats.org/officeDocument/2006/relationships/customXml" Target="../ink/ink321.xml"/><Relationship Id="rId125" Type="http://schemas.openxmlformats.org/officeDocument/2006/relationships/image" Target="../media/image322.png"/><Relationship Id="rId141" Type="http://schemas.openxmlformats.org/officeDocument/2006/relationships/image" Target="../media/image330.png"/><Relationship Id="rId146" Type="http://schemas.openxmlformats.org/officeDocument/2006/relationships/customXml" Target="../ink/ink334.xml"/><Relationship Id="rId7" Type="http://schemas.openxmlformats.org/officeDocument/2006/relationships/image" Target="../media/image263.png"/><Relationship Id="rId71" Type="http://schemas.openxmlformats.org/officeDocument/2006/relationships/image" Target="../media/image295.png"/><Relationship Id="rId92" Type="http://schemas.openxmlformats.org/officeDocument/2006/relationships/customXml" Target="../ink/ink307.xml"/><Relationship Id="rId2" Type="http://schemas.openxmlformats.org/officeDocument/2006/relationships/customXml" Target="../ink/ink262.xml"/><Relationship Id="rId29" Type="http://schemas.openxmlformats.org/officeDocument/2006/relationships/image" Target="../media/image274.png"/><Relationship Id="rId24" Type="http://schemas.openxmlformats.org/officeDocument/2006/relationships/customXml" Target="../ink/ink273.xml"/><Relationship Id="rId40" Type="http://schemas.openxmlformats.org/officeDocument/2006/relationships/customXml" Target="../ink/ink281.xml"/><Relationship Id="rId45" Type="http://schemas.openxmlformats.org/officeDocument/2006/relationships/image" Target="../media/image282.png"/><Relationship Id="rId66" Type="http://schemas.openxmlformats.org/officeDocument/2006/relationships/customXml" Target="../ink/ink294.xml"/><Relationship Id="rId87" Type="http://schemas.openxmlformats.org/officeDocument/2006/relationships/image" Target="../media/image303.png"/><Relationship Id="rId110" Type="http://schemas.openxmlformats.org/officeDocument/2006/relationships/customXml" Target="../ink/ink316.xml"/><Relationship Id="rId115" Type="http://schemas.openxmlformats.org/officeDocument/2006/relationships/image" Target="../media/image317.png"/><Relationship Id="rId131" Type="http://schemas.openxmlformats.org/officeDocument/2006/relationships/image" Target="../media/image325.png"/><Relationship Id="rId136" Type="http://schemas.openxmlformats.org/officeDocument/2006/relationships/customXml" Target="../ink/ink329.xml"/><Relationship Id="rId61" Type="http://schemas.openxmlformats.org/officeDocument/2006/relationships/image" Target="../media/image290.png"/><Relationship Id="rId82" Type="http://schemas.openxmlformats.org/officeDocument/2006/relationships/customXml" Target="../ink/ink302.xml"/><Relationship Id="rId19" Type="http://schemas.openxmlformats.org/officeDocument/2006/relationships/image" Target="../media/image269.png"/><Relationship Id="rId14" Type="http://schemas.openxmlformats.org/officeDocument/2006/relationships/customXml" Target="../ink/ink268.xml"/><Relationship Id="rId30" Type="http://schemas.openxmlformats.org/officeDocument/2006/relationships/customXml" Target="../ink/ink276.xml"/><Relationship Id="rId35" Type="http://schemas.openxmlformats.org/officeDocument/2006/relationships/image" Target="../media/image277.png"/><Relationship Id="rId56" Type="http://schemas.openxmlformats.org/officeDocument/2006/relationships/customXml" Target="../ink/ink289.xml"/><Relationship Id="rId77" Type="http://schemas.openxmlformats.org/officeDocument/2006/relationships/image" Target="../media/image298.png"/><Relationship Id="rId100" Type="http://schemas.openxmlformats.org/officeDocument/2006/relationships/customXml" Target="../ink/ink311.xml"/><Relationship Id="rId105" Type="http://schemas.openxmlformats.org/officeDocument/2006/relationships/image" Target="../media/image312.png"/><Relationship Id="rId126" Type="http://schemas.openxmlformats.org/officeDocument/2006/relationships/customXml" Target="../ink/ink324.xml"/><Relationship Id="rId147" Type="http://schemas.openxmlformats.org/officeDocument/2006/relationships/image" Target="../media/image333.png"/><Relationship Id="rId8" Type="http://schemas.openxmlformats.org/officeDocument/2006/relationships/customXml" Target="../ink/ink265.xml"/><Relationship Id="rId51" Type="http://schemas.openxmlformats.org/officeDocument/2006/relationships/image" Target="../media/image285.png"/><Relationship Id="rId72" Type="http://schemas.openxmlformats.org/officeDocument/2006/relationships/customXml" Target="../ink/ink297.xml"/><Relationship Id="rId93" Type="http://schemas.openxmlformats.org/officeDocument/2006/relationships/image" Target="../media/image306.png"/><Relationship Id="rId98" Type="http://schemas.openxmlformats.org/officeDocument/2006/relationships/customXml" Target="../ink/ink310.xml"/><Relationship Id="rId121" Type="http://schemas.openxmlformats.org/officeDocument/2006/relationships/image" Target="../media/image320.png"/><Relationship Id="rId142" Type="http://schemas.openxmlformats.org/officeDocument/2006/relationships/customXml" Target="../ink/ink332.xml"/><Relationship Id="rId3" Type="http://schemas.openxmlformats.org/officeDocument/2006/relationships/image" Target="../media/image261.png"/></Relationships>
</file>

<file path=ppt/slides/_rels/slide4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3180.png"/><Relationship Id="rId231" Type="http://schemas.openxmlformats.org/officeDocument/2006/relationships/image" Target="../media/image375.png"/><Relationship Id="rId252" Type="http://schemas.openxmlformats.org/officeDocument/2006/relationships/customXml" Target="../ink/ink416.xml"/><Relationship Id="rId89" Type="http://schemas.openxmlformats.org/officeDocument/2006/relationships/image" Target="../media/image3040.png"/><Relationship Id="rId112" Type="http://schemas.openxmlformats.org/officeDocument/2006/relationships/customXml" Target="../ink/ink346.xml"/><Relationship Id="rId133" Type="http://schemas.openxmlformats.org/officeDocument/2006/relationships/image" Target="../media/image3260.png"/><Relationship Id="rId138" Type="http://schemas.openxmlformats.org/officeDocument/2006/relationships/customXml" Target="../ink/ink359.xml"/><Relationship Id="rId154" Type="http://schemas.openxmlformats.org/officeDocument/2006/relationships/customXml" Target="../ink/ink367.xml"/><Relationship Id="rId159" Type="http://schemas.openxmlformats.org/officeDocument/2006/relationships/image" Target="../media/image339.png"/><Relationship Id="rId175" Type="http://schemas.openxmlformats.org/officeDocument/2006/relationships/image" Target="../media/image347.png"/><Relationship Id="rId170" Type="http://schemas.openxmlformats.org/officeDocument/2006/relationships/customXml" Target="../ink/ink375.xml"/><Relationship Id="rId191" Type="http://schemas.openxmlformats.org/officeDocument/2006/relationships/image" Target="../media/image355.png"/><Relationship Id="rId196" Type="http://schemas.openxmlformats.org/officeDocument/2006/relationships/customXml" Target="../ink/ink388.xml"/><Relationship Id="rId200" Type="http://schemas.openxmlformats.org/officeDocument/2006/relationships/customXml" Target="../ink/ink390.xml"/><Relationship Id="rId205" Type="http://schemas.openxmlformats.org/officeDocument/2006/relationships/image" Target="../media/image362.png"/><Relationship Id="rId226" Type="http://schemas.openxmlformats.org/officeDocument/2006/relationships/customXml" Target="../ink/ink403.xml"/><Relationship Id="rId247" Type="http://schemas.openxmlformats.org/officeDocument/2006/relationships/image" Target="../media/image383.png"/><Relationship Id="rId221" Type="http://schemas.openxmlformats.org/officeDocument/2006/relationships/image" Target="../media/image370.png"/><Relationship Id="rId242" Type="http://schemas.openxmlformats.org/officeDocument/2006/relationships/customXml" Target="../ink/ink411.xml"/><Relationship Id="rId263" Type="http://schemas.openxmlformats.org/officeDocument/2006/relationships/image" Target="../media/image391.png"/><Relationship Id="rId74" Type="http://schemas.openxmlformats.org/officeDocument/2006/relationships/customXml" Target="../ink/ink338.xml"/><Relationship Id="rId79" Type="http://schemas.openxmlformats.org/officeDocument/2006/relationships/image" Target="../media/image2990.png"/><Relationship Id="rId123" Type="http://schemas.openxmlformats.org/officeDocument/2006/relationships/image" Target="../media/image3210.png"/><Relationship Id="rId128" Type="http://schemas.openxmlformats.org/officeDocument/2006/relationships/customXml" Target="../ink/ink354.xml"/><Relationship Id="rId144" Type="http://schemas.openxmlformats.org/officeDocument/2006/relationships/customXml" Target="../ink/ink362.xml"/><Relationship Id="rId149" Type="http://schemas.openxmlformats.org/officeDocument/2006/relationships/image" Target="../media/image3340.png"/><Relationship Id="rId90" Type="http://schemas.openxmlformats.org/officeDocument/2006/relationships/customXml" Target="../ink/ink345.xml"/><Relationship Id="rId160" Type="http://schemas.openxmlformats.org/officeDocument/2006/relationships/customXml" Target="../ink/ink370.xml"/><Relationship Id="rId165" Type="http://schemas.openxmlformats.org/officeDocument/2006/relationships/image" Target="../media/image342.png"/><Relationship Id="rId181" Type="http://schemas.openxmlformats.org/officeDocument/2006/relationships/image" Target="../media/image350.png"/><Relationship Id="rId186" Type="http://schemas.openxmlformats.org/officeDocument/2006/relationships/customXml" Target="../ink/ink383.xml"/><Relationship Id="rId216" Type="http://schemas.openxmlformats.org/officeDocument/2006/relationships/customXml" Target="../ink/ink398.xml"/><Relationship Id="rId237" Type="http://schemas.openxmlformats.org/officeDocument/2006/relationships/image" Target="../media/image378.png"/><Relationship Id="rId211" Type="http://schemas.openxmlformats.org/officeDocument/2006/relationships/image" Target="../media/image365.png"/><Relationship Id="rId232" Type="http://schemas.openxmlformats.org/officeDocument/2006/relationships/customXml" Target="../ink/ink406.xml"/><Relationship Id="rId253" Type="http://schemas.openxmlformats.org/officeDocument/2006/relationships/image" Target="../media/image386.png"/><Relationship Id="rId258" Type="http://schemas.openxmlformats.org/officeDocument/2006/relationships/customXml" Target="../ink/ink419.xml"/><Relationship Id="rId113" Type="http://schemas.openxmlformats.org/officeDocument/2006/relationships/image" Target="../media/image3160.png"/><Relationship Id="rId118" Type="http://schemas.openxmlformats.org/officeDocument/2006/relationships/customXml" Target="../ink/ink349.xml"/><Relationship Id="rId134" Type="http://schemas.openxmlformats.org/officeDocument/2006/relationships/customXml" Target="../ink/ink357.xml"/><Relationship Id="rId139" Type="http://schemas.openxmlformats.org/officeDocument/2006/relationships/image" Target="../media/image3290.png"/><Relationship Id="rId80" Type="http://schemas.openxmlformats.org/officeDocument/2006/relationships/customXml" Target="../ink/ink341.xml"/><Relationship Id="rId85" Type="http://schemas.openxmlformats.org/officeDocument/2006/relationships/image" Target="../media/image3020.png"/><Relationship Id="rId150" Type="http://schemas.openxmlformats.org/officeDocument/2006/relationships/customXml" Target="../ink/ink365.xml"/><Relationship Id="rId155" Type="http://schemas.openxmlformats.org/officeDocument/2006/relationships/image" Target="../media/image337.png"/><Relationship Id="rId171" Type="http://schemas.openxmlformats.org/officeDocument/2006/relationships/image" Target="../media/image345.png"/><Relationship Id="rId176" Type="http://schemas.openxmlformats.org/officeDocument/2006/relationships/customXml" Target="../ink/ink378.xml"/><Relationship Id="rId192" Type="http://schemas.openxmlformats.org/officeDocument/2006/relationships/customXml" Target="../ink/ink386.xml"/><Relationship Id="rId197" Type="http://schemas.openxmlformats.org/officeDocument/2006/relationships/image" Target="../media/image358.png"/><Relationship Id="rId206" Type="http://schemas.openxmlformats.org/officeDocument/2006/relationships/customXml" Target="../ink/ink393.xml"/><Relationship Id="rId227" Type="http://schemas.openxmlformats.org/officeDocument/2006/relationships/image" Target="../media/image373.png"/><Relationship Id="rId201" Type="http://schemas.openxmlformats.org/officeDocument/2006/relationships/image" Target="../media/image360.png"/><Relationship Id="rId222" Type="http://schemas.openxmlformats.org/officeDocument/2006/relationships/customXml" Target="../ink/ink401.xml"/><Relationship Id="rId243" Type="http://schemas.openxmlformats.org/officeDocument/2006/relationships/image" Target="../media/image381.png"/><Relationship Id="rId248" Type="http://schemas.openxmlformats.org/officeDocument/2006/relationships/customXml" Target="../ink/ink414.xml"/><Relationship Id="rId124" Type="http://schemas.openxmlformats.org/officeDocument/2006/relationships/customXml" Target="../ink/ink352.xml"/><Relationship Id="rId129" Type="http://schemas.openxmlformats.org/officeDocument/2006/relationships/image" Target="../media/image3240.png"/><Relationship Id="rId75" Type="http://schemas.openxmlformats.org/officeDocument/2006/relationships/image" Target="../media/image2970.png"/><Relationship Id="rId140" Type="http://schemas.openxmlformats.org/officeDocument/2006/relationships/customXml" Target="../ink/ink360.xml"/><Relationship Id="rId145" Type="http://schemas.openxmlformats.org/officeDocument/2006/relationships/image" Target="../media/image3320.png"/><Relationship Id="rId161" Type="http://schemas.openxmlformats.org/officeDocument/2006/relationships/image" Target="../media/image340.png"/><Relationship Id="rId166" Type="http://schemas.openxmlformats.org/officeDocument/2006/relationships/customXml" Target="../ink/ink373.xml"/><Relationship Id="rId182" Type="http://schemas.openxmlformats.org/officeDocument/2006/relationships/customXml" Target="../ink/ink381.xml"/><Relationship Id="rId187" Type="http://schemas.openxmlformats.org/officeDocument/2006/relationships/image" Target="../media/image353.png"/><Relationship Id="rId217" Type="http://schemas.openxmlformats.org/officeDocument/2006/relationships/image" Target="../media/image368.png"/><Relationship Id="rId1" Type="http://schemas.openxmlformats.org/officeDocument/2006/relationships/slideLayout" Target="../slideLayouts/slideLayout7.xml"/><Relationship Id="rId212" Type="http://schemas.openxmlformats.org/officeDocument/2006/relationships/customXml" Target="../ink/ink396.xml"/><Relationship Id="rId233" Type="http://schemas.openxmlformats.org/officeDocument/2006/relationships/image" Target="../media/image376.png"/><Relationship Id="rId238" Type="http://schemas.openxmlformats.org/officeDocument/2006/relationships/customXml" Target="../ink/ink409.xml"/><Relationship Id="rId254" Type="http://schemas.openxmlformats.org/officeDocument/2006/relationships/customXml" Target="../ink/ink417.xml"/><Relationship Id="rId259" Type="http://schemas.openxmlformats.org/officeDocument/2006/relationships/image" Target="../media/image389.png"/><Relationship Id="rId114" Type="http://schemas.openxmlformats.org/officeDocument/2006/relationships/customXml" Target="../ink/ink347.xml"/><Relationship Id="rId119" Type="http://schemas.openxmlformats.org/officeDocument/2006/relationships/image" Target="../media/image3190.png"/><Relationship Id="rId127" Type="http://schemas.openxmlformats.org/officeDocument/2006/relationships/image" Target="../media/image3230.png"/><Relationship Id="rId262" Type="http://schemas.openxmlformats.org/officeDocument/2006/relationships/customXml" Target="../ink/ink421.xml"/><Relationship Id="rId73" Type="http://schemas.openxmlformats.org/officeDocument/2006/relationships/image" Target="../media/image2960.png"/><Relationship Id="rId78" Type="http://schemas.openxmlformats.org/officeDocument/2006/relationships/customXml" Target="../ink/ink340.xml"/><Relationship Id="rId81" Type="http://schemas.openxmlformats.org/officeDocument/2006/relationships/image" Target="../media/image3000.png"/><Relationship Id="rId86" Type="http://schemas.openxmlformats.org/officeDocument/2006/relationships/customXml" Target="../ink/ink343.xml"/><Relationship Id="rId122" Type="http://schemas.openxmlformats.org/officeDocument/2006/relationships/customXml" Target="../ink/ink351.xml"/><Relationship Id="rId130" Type="http://schemas.openxmlformats.org/officeDocument/2006/relationships/customXml" Target="../ink/ink355.xml"/><Relationship Id="rId135" Type="http://schemas.openxmlformats.org/officeDocument/2006/relationships/image" Target="../media/image3270.png"/><Relationship Id="rId143" Type="http://schemas.openxmlformats.org/officeDocument/2006/relationships/image" Target="../media/image3310.png"/><Relationship Id="rId148" Type="http://schemas.openxmlformats.org/officeDocument/2006/relationships/customXml" Target="../ink/ink364.xml"/><Relationship Id="rId151" Type="http://schemas.openxmlformats.org/officeDocument/2006/relationships/image" Target="../media/image3350.png"/><Relationship Id="rId156" Type="http://schemas.openxmlformats.org/officeDocument/2006/relationships/customXml" Target="../ink/ink368.xml"/><Relationship Id="rId164" Type="http://schemas.openxmlformats.org/officeDocument/2006/relationships/customXml" Target="../ink/ink372.xml"/><Relationship Id="rId169" Type="http://schemas.openxmlformats.org/officeDocument/2006/relationships/image" Target="../media/image344.png"/><Relationship Id="rId177" Type="http://schemas.openxmlformats.org/officeDocument/2006/relationships/image" Target="../media/image348.png"/><Relationship Id="rId185" Type="http://schemas.openxmlformats.org/officeDocument/2006/relationships/image" Target="../media/image352.png"/><Relationship Id="rId198" Type="http://schemas.openxmlformats.org/officeDocument/2006/relationships/customXml" Target="../ink/ink389.xml"/><Relationship Id="rId172" Type="http://schemas.openxmlformats.org/officeDocument/2006/relationships/customXml" Target="../ink/ink376.xml"/><Relationship Id="rId180" Type="http://schemas.openxmlformats.org/officeDocument/2006/relationships/customXml" Target="../ink/ink380.xml"/><Relationship Id="rId193" Type="http://schemas.openxmlformats.org/officeDocument/2006/relationships/image" Target="../media/image356.png"/><Relationship Id="rId202" Type="http://schemas.openxmlformats.org/officeDocument/2006/relationships/customXml" Target="../ink/ink391.xml"/><Relationship Id="rId207" Type="http://schemas.openxmlformats.org/officeDocument/2006/relationships/image" Target="../media/image363.png"/><Relationship Id="rId210" Type="http://schemas.openxmlformats.org/officeDocument/2006/relationships/customXml" Target="../ink/ink395.xml"/><Relationship Id="rId215" Type="http://schemas.openxmlformats.org/officeDocument/2006/relationships/image" Target="../media/image367.png"/><Relationship Id="rId223" Type="http://schemas.openxmlformats.org/officeDocument/2006/relationships/image" Target="../media/image371.png"/><Relationship Id="rId228" Type="http://schemas.openxmlformats.org/officeDocument/2006/relationships/customXml" Target="../ink/ink404.xml"/><Relationship Id="rId236" Type="http://schemas.openxmlformats.org/officeDocument/2006/relationships/customXml" Target="../ink/ink408.xml"/><Relationship Id="rId244" Type="http://schemas.openxmlformats.org/officeDocument/2006/relationships/customXml" Target="../ink/ink412.xml"/><Relationship Id="rId249" Type="http://schemas.openxmlformats.org/officeDocument/2006/relationships/image" Target="../media/image384.png"/><Relationship Id="rId257" Type="http://schemas.openxmlformats.org/officeDocument/2006/relationships/image" Target="../media/image388.png"/><Relationship Id="rId260" Type="http://schemas.openxmlformats.org/officeDocument/2006/relationships/customXml" Target="../ink/ink420.xml"/><Relationship Id="rId76" Type="http://schemas.openxmlformats.org/officeDocument/2006/relationships/customXml" Target="../ink/ink339.xml"/><Relationship Id="rId120" Type="http://schemas.openxmlformats.org/officeDocument/2006/relationships/customXml" Target="../ink/ink350.xml"/><Relationship Id="rId125" Type="http://schemas.openxmlformats.org/officeDocument/2006/relationships/image" Target="../media/image3220.png"/><Relationship Id="rId141" Type="http://schemas.openxmlformats.org/officeDocument/2006/relationships/image" Target="../media/image3300.png"/><Relationship Id="rId146" Type="http://schemas.openxmlformats.org/officeDocument/2006/relationships/customXml" Target="../ink/ink363.xml"/><Relationship Id="rId167" Type="http://schemas.openxmlformats.org/officeDocument/2006/relationships/image" Target="../media/image343.png"/><Relationship Id="rId188" Type="http://schemas.openxmlformats.org/officeDocument/2006/relationships/customXml" Target="../ink/ink384.xml"/><Relationship Id="rId162" Type="http://schemas.openxmlformats.org/officeDocument/2006/relationships/customXml" Target="../ink/ink371.xml"/><Relationship Id="rId183" Type="http://schemas.openxmlformats.org/officeDocument/2006/relationships/image" Target="../media/image351.png"/><Relationship Id="rId213" Type="http://schemas.openxmlformats.org/officeDocument/2006/relationships/image" Target="../media/image366.png"/><Relationship Id="rId218" Type="http://schemas.openxmlformats.org/officeDocument/2006/relationships/customXml" Target="../ink/ink399.xml"/><Relationship Id="rId234" Type="http://schemas.openxmlformats.org/officeDocument/2006/relationships/customXml" Target="../ink/ink407.xml"/><Relationship Id="rId239" Type="http://schemas.openxmlformats.org/officeDocument/2006/relationships/image" Target="../media/image379.png"/><Relationship Id="rId2" Type="http://schemas.openxmlformats.org/officeDocument/2006/relationships/customXml" Target="../ink/ink337.xml"/><Relationship Id="rId250" Type="http://schemas.openxmlformats.org/officeDocument/2006/relationships/customXml" Target="../ink/ink415.xml"/><Relationship Id="rId255" Type="http://schemas.openxmlformats.org/officeDocument/2006/relationships/image" Target="../media/image387.png"/><Relationship Id="rId87" Type="http://schemas.openxmlformats.org/officeDocument/2006/relationships/image" Target="../media/image3030.png"/><Relationship Id="rId115" Type="http://schemas.openxmlformats.org/officeDocument/2006/relationships/image" Target="../media/image3170.png"/><Relationship Id="rId131" Type="http://schemas.openxmlformats.org/officeDocument/2006/relationships/image" Target="../media/image3250.png"/><Relationship Id="rId136" Type="http://schemas.openxmlformats.org/officeDocument/2006/relationships/customXml" Target="../ink/ink358.xml"/><Relationship Id="rId157" Type="http://schemas.openxmlformats.org/officeDocument/2006/relationships/image" Target="../media/image338.png"/><Relationship Id="rId178" Type="http://schemas.openxmlformats.org/officeDocument/2006/relationships/customXml" Target="../ink/ink379.xml"/><Relationship Id="rId82" Type="http://schemas.openxmlformats.org/officeDocument/2006/relationships/customXml" Target="../ink/ink342.xml"/><Relationship Id="rId152" Type="http://schemas.openxmlformats.org/officeDocument/2006/relationships/customXml" Target="../ink/ink366.xml"/><Relationship Id="rId173" Type="http://schemas.openxmlformats.org/officeDocument/2006/relationships/image" Target="../media/image346.png"/><Relationship Id="rId194" Type="http://schemas.openxmlformats.org/officeDocument/2006/relationships/customXml" Target="../ink/ink387.xml"/><Relationship Id="rId199" Type="http://schemas.openxmlformats.org/officeDocument/2006/relationships/image" Target="../media/image359.png"/><Relationship Id="rId203" Type="http://schemas.openxmlformats.org/officeDocument/2006/relationships/image" Target="../media/image361.png"/><Relationship Id="rId208" Type="http://schemas.openxmlformats.org/officeDocument/2006/relationships/customXml" Target="../ink/ink394.xml"/><Relationship Id="rId229" Type="http://schemas.openxmlformats.org/officeDocument/2006/relationships/image" Target="../media/image374.png"/><Relationship Id="rId224" Type="http://schemas.openxmlformats.org/officeDocument/2006/relationships/customXml" Target="../ink/ink402.xml"/><Relationship Id="rId240" Type="http://schemas.openxmlformats.org/officeDocument/2006/relationships/customXml" Target="../ink/ink410.xml"/><Relationship Id="rId245" Type="http://schemas.openxmlformats.org/officeDocument/2006/relationships/image" Target="../media/image382.png"/><Relationship Id="rId261" Type="http://schemas.openxmlformats.org/officeDocument/2006/relationships/image" Target="../media/image390.png"/><Relationship Id="rId77" Type="http://schemas.openxmlformats.org/officeDocument/2006/relationships/image" Target="../media/image2980.png"/><Relationship Id="rId126" Type="http://schemas.openxmlformats.org/officeDocument/2006/relationships/customXml" Target="../ink/ink353.xml"/><Relationship Id="rId147" Type="http://schemas.openxmlformats.org/officeDocument/2006/relationships/image" Target="../media/image3330.png"/><Relationship Id="rId168" Type="http://schemas.openxmlformats.org/officeDocument/2006/relationships/customXml" Target="../ink/ink374.xml"/><Relationship Id="rId121" Type="http://schemas.openxmlformats.org/officeDocument/2006/relationships/image" Target="../media/image3200.png"/><Relationship Id="rId142" Type="http://schemas.openxmlformats.org/officeDocument/2006/relationships/customXml" Target="../ink/ink361.xml"/><Relationship Id="rId163" Type="http://schemas.openxmlformats.org/officeDocument/2006/relationships/image" Target="../media/image341.png"/><Relationship Id="rId184" Type="http://schemas.openxmlformats.org/officeDocument/2006/relationships/customXml" Target="../ink/ink382.xml"/><Relationship Id="rId189" Type="http://schemas.openxmlformats.org/officeDocument/2006/relationships/image" Target="../media/image354.png"/><Relationship Id="rId219" Type="http://schemas.openxmlformats.org/officeDocument/2006/relationships/image" Target="../media/image369.png"/><Relationship Id="rId214" Type="http://schemas.openxmlformats.org/officeDocument/2006/relationships/customXml" Target="../ink/ink397.xml"/><Relationship Id="rId230" Type="http://schemas.openxmlformats.org/officeDocument/2006/relationships/customXml" Target="../ink/ink405.xml"/><Relationship Id="rId235" Type="http://schemas.openxmlformats.org/officeDocument/2006/relationships/image" Target="../media/image377.png"/><Relationship Id="rId251" Type="http://schemas.openxmlformats.org/officeDocument/2006/relationships/image" Target="../media/image385.png"/><Relationship Id="rId256" Type="http://schemas.openxmlformats.org/officeDocument/2006/relationships/customXml" Target="../ink/ink418.xml"/><Relationship Id="rId116" Type="http://schemas.openxmlformats.org/officeDocument/2006/relationships/customXml" Target="../ink/ink348.xml"/><Relationship Id="rId137" Type="http://schemas.openxmlformats.org/officeDocument/2006/relationships/image" Target="../media/image3280.png"/><Relationship Id="rId158" Type="http://schemas.openxmlformats.org/officeDocument/2006/relationships/customXml" Target="../ink/ink369.xml"/><Relationship Id="rId88" Type="http://schemas.openxmlformats.org/officeDocument/2006/relationships/customXml" Target="../ink/ink344.xml"/><Relationship Id="rId111" Type="http://schemas.openxmlformats.org/officeDocument/2006/relationships/image" Target="../media/image3150.png"/><Relationship Id="rId132" Type="http://schemas.openxmlformats.org/officeDocument/2006/relationships/customXml" Target="../ink/ink356.xml"/><Relationship Id="rId153" Type="http://schemas.openxmlformats.org/officeDocument/2006/relationships/image" Target="../media/image336.png"/><Relationship Id="rId174" Type="http://schemas.openxmlformats.org/officeDocument/2006/relationships/customXml" Target="../ink/ink377.xml"/><Relationship Id="rId179" Type="http://schemas.openxmlformats.org/officeDocument/2006/relationships/image" Target="../media/image349.png"/><Relationship Id="rId195" Type="http://schemas.openxmlformats.org/officeDocument/2006/relationships/image" Target="../media/image357.png"/><Relationship Id="rId209" Type="http://schemas.openxmlformats.org/officeDocument/2006/relationships/image" Target="../media/image364.png"/><Relationship Id="rId190" Type="http://schemas.openxmlformats.org/officeDocument/2006/relationships/customXml" Target="../ink/ink385.xml"/><Relationship Id="rId204" Type="http://schemas.openxmlformats.org/officeDocument/2006/relationships/customXml" Target="../ink/ink392.xml"/><Relationship Id="rId220" Type="http://schemas.openxmlformats.org/officeDocument/2006/relationships/customXml" Target="../ink/ink400.xml"/><Relationship Id="rId225" Type="http://schemas.openxmlformats.org/officeDocument/2006/relationships/image" Target="../media/image372.png"/><Relationship Id="rId241" Type="http://schemas.openxmlformats.org/officeDocument/2006/relationships/image" Target="../media/image380.png"/><Relationship Id="rId246" Type="http://schemas.openxmlformats.org/officeDocument/2006/relationships/customXml" Target="../ink/ink413.xml"/></Relationships>
</file>

<file path=ppt/slides/_rels/slide5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431.png"/><Relationship Id="rId21" Type="http://schemas.openxmlformats.org/officeDocument/2006/relationships/image" Target="../media/image3830.png"/><Relationship Id="rId42" Type="http://schemas.openxmlformats.org/officeDocument/2006/relationships/customXml" Target="../ink/ink442.xml"/><Relationship Id="rId63" Type="http://schemas.openxmlformats.org/officeDocument/2006/relationships/image" Target="../media/image404.png"/><Relationship Id="rId84" Type="http://schemas.openxmlformats.org/officeDocument/2006/relationships/customXml" Target="../ink/ink463.xml"/><Relationship Id="rId138" Type="http://schemas.openxmlformats.org/officeDocument/2006/relationships/customXml" Target="../ink/ink490.xml"/><Relationship Id="rId159" Type="http://schemas.openxmlformats.org/officeDocument/2006/relationships/image" Target="../media/image452.png"/><Relationship Id="rId170" Type="http://schemas.openxmlformats.org/officeDocument/2006/relationships/customXml" Target="../ink/ink506.xml"/><Relationship Id="rId191" Type="http://schemas.openxmlformats.org/officeDocument/2006/relationships/image" Target="../media/image468.png"/><Relationship Id="rId205" Type="http://schemas.openxmlformats.org/officeDocument/2006/relationships/image" Target="../media/image475.png"/><Relationship Id="rId107" Type="http://schemas.openxmlformats.org/officeDocument/2006/relationships/image" Target="../media/image426.png"/><Relationship Id="rId11" Type="http://schemas.openxmlformats.org/officeDocument/2006/relationships/image" Target="../media/image3780.png"/><Relationship Id="rId32" Type="http://schemas.openxmlformats.org/officeDocument/2006/relationships/customXml" Target="../ink/ink437.xml"/><Relationship Id="rId37" Type="http://schemas.openxmlformats.org/officeDocument/2006/relationships/image" Target="../media/image3910.png"/><Relationship Id="rId53" Type="http://schemas.openxmlformats.org/officeDocument/2006/relationships/image" Target="../media/image399.png"/><Relationship Id="rId58" Type="http://schemas.openxmlformats.org/officeDocument/2006/relationships/customXml" Target="../ink/ink450.xml"/><Relationship Id="rId74" Type="http://schemas.openxmlformats.org/officeDocument/2006/relationships/customXml" Target="../ink/ink458.xml"/><Relationship Id="rId79" Type="http://schemas.openxmlformats.org/officeDocument/2006/relationships/image" Target="../media/image412.png"/><Relationship Id="rId102" Type="http://schemas.openxmlformats.org/officeDocument/2006/relationships/customXml" Target="../ink/ink472.xml"/><Relationship Id="rId123" Type="http://schemas.openxmlformats.org/officeDocument/2006/relationships/image" Target="../media/image434.png"/><Relationship Id="rId128" Type="http://schemas.openxmlformats.org/officeDocument/2006/relationships/customXml" Target="../ink/ink485.xml"/><Relationship Id="rId144" Type="http://schemas.openxmlformats.org/officeDocument/2006/relationships/customXml" Target="../ink/ink493.xml"/><Relationship Id="rId149" Type="http://schemas.openxmlformats.org/officeDocument/2006/relationships/image" Target="../media/image447.png"/><Relationship Id="rId5" Type="http://schemas.openxmlformats.org/officeDocument/2006/relationships/image" Target="../media/image3750.png"/><Relationship Id="rId90" Type="http://schemas.openxmlformats.org/officeDocument/2006/relationships/customXml" Target="../ink/ink466.xml"/><Relationship Id="rId95" Type="http://schemas.openxmlformats.org/officeDocument/2006/relationships/image" Target="../media/image420.png"/><Relationship Id="rId160" Type="http://schemas.openxmlformats.org/officeDocument/2006/relationships/customXml" Target="../ink/ink501.xml"/><Relationship Id="rId165" Type="http://schemas.openxmlformats.org/officeDocument/2006/relationships/image" Target="../media/image455.png"/><Relationship Id="rId181" Type="http://schemas.openxmlformats.org/officeDocument/2006/relationships/image" Target="../media/image463.png"/><Relationship Id="rId186" Type="http://schemas.openxmlformats.org/officeDocument/2006/relationships/customXml" Target="../ink/ink514.xml"/><Relationship Id="rId211" Type="http://schemas.openxmlformats.org/officeDocument/2006/relationships/image" Target="../media/image478.png"/><Relationship Id="rId22" Type="http://schemas.openxmlformats.org/officeDocument/2006/relationships/customXml" Target="../ink/ink432.xml"/><Relationship Id="rId27" Type="http://schemas.openxmlformats.org/officeDocument/2006/relationships/image" Target="../media/image3860.png"/><Relationship Id="rId43" Type="http://schemas.openxmlformats.org/officeDocument/2006/relationships/image" Target="../media/image394.png"/><Relationship Id="rId48" Type="http://schemas.openxmlformats.org/officeDocument/2006/relationships/customXml" Target="../ink/ink445.xml"/><Relationship Id="rId64" Type="http://schemas.openxmlformats.org/officeDocument/2006/relationships/customXml" Target="../ink/ink453.xml"/><Relationship Id="rId69" Type="http://schemas.openxmlformats.org/officeDocument/2006/relationships/image" Target="../media/image407.png"/><Relationship Id="rId113" Type="http://schemas.openxmlformats.org/officeDocument/2006/relationships/image" Target="../media/image429.png"/><Relationship Id="rId118" Type="http://schemas.openxmlformats.org/officeDocument/2006/relationships/customXml" Target="../ink/ink480.xml"/><Relationship Id="rId134" Type="http://schemas.openxmlformats.org/officeDocument/2006/relationships/customXml" Target="../ink/ink488.xml"/><Relationship Id="rId139" Type="http://schemas.openxmlformats.org/officeDocument/2006/relationships/image" Target="../media/image442.png"/><Relationship Id="rId80" Type="http://schemas.openxmlformats.org/officeDocument/2006/relationships/customXml" Target="../ink/ink461.xml"/><Relationship Id="rId85" Type="http://schemas.openxmlformats.org/officeDocument/2006/relationships/image" Target="../media/image415.png"/><Relationship Id="rId150" Type="http://schemas.openxmlformats.org/officeDocument/2006/relationships/customXml" Target="../ink/ink496.xml"/><Relationship Id="rId155" Type="http://schemas.openxmlformats.org/officeDocument/2006/relationships/image" Target="../media/image450.png"/><Relationship Id="rId171" Type="http://schemas.openxmlformats.org/officeDocument/2006/relationships/image" Target="../media/image458.png"/><Relationship Id="rId176" Type="http://schemas.openxmlformats.org/officeDocument/2006/relationships/customXml" Target="../ink/ink509.xml"/><Relationship Id="rId192" Type="http://schemas.openxmlformats.org/officeDocument/2006/relationships/customXml" Target="../ink/ink517.xml"/><Relationship Id="rId197" Type="http://schemas.openxmlformats.org/officeDocument/2006/relationships/image" Target="../media/image471.png"/><Relationship Id="rId206" Type="http://schemas.openxmlformats.org/officeDocument/2006/relationships/customXml" Target="../ink/ink524.xml"/><Relationship Id="rId201" Type="http://schemas.openxmlformats.org/officeDocument/2006/relationships/image" Target="../media/image473.png"/><Relationship Id="rId12" Type="http://schemas.openxmlformats.org/officeDocument/2006/relationships/customXml" Target="../ink/ink427.xml"/><Relationship Id="rId17" Type="http://schemas.openxmlformats.org/officeDocument/2006/relationships/image" Target="../media/image3810.png"/><Relationship Id="rId33" Type="http://schemas.openxmlformats.org/officeDocument/2006/relationships/image" Target="../media/image3890.png"/><Relationship Id="rId38" Type="http://schemas.openxmlformats.org/officeDocument/2006/relationships/customXml" Target="../ink/ink440.xml"/><Relationship Id="rId59" Type="http://schemas.openxmlformats.org/officeDocument/2006/relationships/image" Target="../media/image402.png"/><Relationship Id="rId103" Type="http://schemas.openxmlformats.org/officeDocument/2006/relationships/image" Target="../media/image424.png"/><Relationship Id="rId108" Type="http://schemas.openxmlformats.org/officeDocument/2006/relationships/customXml" Target="../ink/ink475.xml"/><Relationship Id="rId124" Type="http://schemas.openxmlformats.org/officeDocument/2006/relationships/customXml" Target="../ink/ink483.xml"/><Relationship Id="rId129" Type="http://schemas.openxmlformats.org/officeDocument/2006/relationships/image" Target="../media/image437.png"/><Relationship Id="rId54" Type="http://schemas.openxmlformats.org/officeDocument/2006/relationships/customXml" Target="../ink/ink448.xml"/><Relationship Id="rId70" Type="http://schemas.openxmlformats.org/officeDocument/2006/relationships/customXml" Target="../ink/ink456.xml"/><Relationship Id="rId75" Type="http://schemas.openxmlformats.org/officeDocument/2006/relationships/image" Target="../media/image410.png"/><Relationship Id="rId91" Type="http://schemas.openxmlformats.org/officeDocument/2006/relationships/image" Target="../media/image418.png"/><Relationship Id="rId96" Type="http://schemas.openxmlformats.org/officeDocument/2006/relationships/customXml" Target="../ink/ink469.xml"/><Relationship Id="rId140" Type="http://schemas.openxmlformats.org/officeDocument/2006/relationships/customXml" Target="../ink/ink491.xml"/><Relationship Id="rId145" Type="http://schemas.openxmlformats.org/officeDocument/2006/relationships/image" Target="../media/image445.png"/><Relationship Id="rId161" Type="http://schemas.openxmlformats.org/officeDocument/2006/relationships/image" Target="../media/image453.png"/><Relationship Id="rId166" Type="http://schemas.openxmlformats.org/officeDocument/2006/relationships/customXml" Target="../ink/ink504.xml"/><Relationship Id="rId182" Type="http://schemas.openxmlformats.org/officeDocument/2006/relationships/customXml" Target="../ink/ink512.xml"/><Relationship Id="rId187" Type="http://schemas.openxmlformats.org/officeDocument/2006/relationships/image" Target="../media/image466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424.xml"/><Relationship Id="rId212" Type="http://schemas.openxmlformats.org/officeDocument/2006/relationships/customXml" Target="../ink/ink527.xml"/><Relationship Id="rId23" Type="http://schemas.openxmlformats.org/officeDocument/2006/relationships/image" Target="../media/image3840.png"/><Relationship Id="rId28" Type="http://schemas.openxmlformats.org/officeDocument/2006/relationships/customXml" Target="../ink/ink435.xml"/><Relationship Id="rId49" Type="http://schemas.openxmlformats.org/officeDocument/2006/relationships/image" Target="../media/image397.png"/><Relationship Id="rId114" Type="http://schemas.openxmlformats.org/officeDocument/2006/relationships/customXml" Target="../ink/ink478.xml"/><Relationship Id="rId119" Type="http://schemas.openxmlformats.org/officeDocument/2006/relationships/image" Target="../media/image432.png"/><Relationship Id="rId44" Type="http://schemas.openxmlformats.org/officeDocument/2006/relationships/customXml" Target="../ink/ink443.xml"/><Relationship Id="rId60" Type="http://schemas.openxmlformats.org/officeDocument/2006/relationships/customXml" Target="../ink/ink451.xml"/><Relationship Id="rId65" Type="http://schemas.openxmlformats.org/officeDocument/2006/relationships/image" Target="../media/image405.png"/><Relationship Id="rId81" Type="http://schemas.openxmlformats.org/officeDocument/2006/relationships/image" Target="../media/image413.png"/><Relationship Id="rId86" Type="http://schemas.openxmlformats.org/officeDocument/2006/relationships/customXml" Target="../ink/ink464.xml"/><Relationship Id="rId130" Type="http://schemas.openxmlformats.org/officeDocument/2006/relationships/customXml" Target="../ink/ink486.xml"/><Relationship Id="rId135" Type="http://schemas.openxmlformats.org/officeDocument/2006/relationships/image" Target="../media/image440.png"/><Relationship Id="rId151" Type="http://schemas.openxmlformats.org/officeDocument/2006/relationships/image" Target="../media/image448.png"/><Relationship Id="rId156" Type="http://schemas.openxmlformats.org/officeDocument/2006/relationships/customXml" Target="../ink/ink499.xml"/><Relationship Id="rId177" Type="http://schemas.openxmlformats.org/officeDocument/2006/relationships/image" Target="../media/image461.png"/><Relationship Id="rId198" Type="http://schemas.openxmlformats.org/officeDocument/2006/relationships/customXml" Target="../ink/ink520.xml"/><Relationship Id="rId172" Type="http://schemas.openxmlformats.org/officeDocument/2006/relationships/customXml" Target="../ink/ink507.xml"/><Relationship Id="rId193" Type="http://schemas.openxmlformats.org/officeDocument/2006/relationships/image" Target="../media/image469.png"/><Relationship Id="rId202" Type="http://schemas.openxmlformats.org/officeDocument/2006/relationships/customXml" Target="../ink/ink522.xml"/><Relationship Id="rId207" Type="http://schemas.openxmlformats.org/officeDocument/2006/relationships/image" Target="../media/image476.png"/><Relationship Id="rId13" Type="http://schemas.openxmlformats.org/officeDocument/2006/relationships/image" Target="../media/image3790.png"/><Relationship Id="rId18" Type="http://schemas.openxmlformats.org/officeDocument/2006/relationships/customXml" Target="../ink/ink430.xml"/><Relationship Id="rId39" Type="http://schemas.openxmlformats.org/officeDocument/2006/relationships/image" Target="../media/image392.png"/><Relationship Id="rId109" Type="http://schemas.openxmlformats.org/officeDocument/2006/relationships/image" Target="../media/image427.png"/><Relationship Id="rId34" Type="http://schemas.openxmlformats.org/officeDocument/2006/relationships/customXml" Target="../ink/ink438.xml"/><Relationship Id="rId50" Type="http://schemas.openxmlformats.org/officeDocument/2006/relationships/customXml" Target="../ink/ink446.xml"/><Relationship Id="rId55" Type="http://schemas.openxmlformats.org/officeDocument/2006/relationships/image" Target="../media/image400.png"/><Relationship Id="rId76" Type="http://schemas.openxmlformats.org/officeDocument/2006/relationships/customXml" Target="../ink/ink459.xml"/><Relationship Id="rId97" Type="http://schemas.openxmlformats.org/officeDocument/2006/relationships/image" Target="../media/image421.png"/><Relationship Id="rId104" Type="http://schemas.openxmlformats.org/officeDocument/2006/relationships/customXml" Target="../ink/ink473.xml"/><Relationship Id="rId120" Type="http://schemas.openxmlformats.org/officeDocument/2006/relationships/customXml" Target="../ink/ink481.xml"/><Relationship Id="rId125" Type="http://schemas.openxmlformats.org/officeDocument/2006/relationships/image" Target="../media/image435.png"/><Relationship Id="rId141" Type="http://schemas.openxmlformats.org/officeDocument/2006/relationships/image" Target="../media/image443.png"/><Relationship Id="rId146" Type="http://schemas.openxmlformats.org/officeDocument/2006/relationships/customXml" Target="../ink/ink494.xml"/><Relationship Id="rId167" Type="http://schemas.openxmlformats.org/officeDocument/2006/relationships/image" Target="../media/image456.png"/><Relationship Id="rId188" Type="http://schemas.openxmlformats.org/officeDocument/2006/relationships/customXml" Target="../ink/ink515.xml"/><Relationship Id="rId7" Type="http://schemas.openxmlformats.org/officeDocument/2006/relationships/image" Target="../media/image3760.png"/><Relationship Id="rId71" Type="http://schemas.openxmlformats.org/officeDocument/2006/relationships/image" Target="../media/image408.png"/><Relationship Id="rId92" Type="http://schemas.openxmlformats.org/officeDocument/2006/relationships/customXml" Target="../ink/ink467.xml"/><Relationship Id="rId162" Type="http://schemas.openxmlformats.org/officeDocument/2006/relationships/customXml" Target="../ink/ink502.xml"/><Relationship Id="rId183" Type="http://schemas.openxmlformats.org/officeDocument/2006/relationships/image" Target="../media/image464.png"/><Relationship Id="rId213" Type="http://schemas.openxmlformats.org/officeDocument/2006/relationships/image" Target="../media/image479.png"/><Relationship Id="rId2" Type="http://schemas.openxmlformats.org/officeDocument/2006/relationships/customXml" Target="../ink/ink422.xml"/><Relationship Id="rId29" Type="http://schemas.openxmlformats.org/officeDocument/2006/relationships/image" Target="../media/image3870.png"/><Relationship Id="rId24" Type="http://schemas.openxmlformats.org/officeDocument/2006/relationships/customXml" Target="../ink/ink433.xml"/><Relationship Id="rId40" Type="http://schemas.openxmlformats.org/officeDocument/2006/relationships/customXml" Target="../ink/ink441.xml"/><Relationship Id="rId45" Type="http://schemas.openxmlformats.org/officeDocument/2006/relationships/image" Target="../media/image395.png"/><Relationship Id="rId66" Type="http://schemas.openxmlformats.org/officeDocument/2006/relationships/customXml" Target="../ink/ink454.xml"/><Relationship Id="rId87" Type="http://schemas.openxmlformats.org/officeDocument/2006/relationships/image" Target="../media/image416.png"/><Relationship Id="rId110" Type="http://schemas.openxmlformats.org/officeDocument/2006/relationships/customXml" Target="../ink/ink476.xml"/><Relationship Id="rId115" Type="http://schemas.openxmlformats.org/officeDocument/2006/relationships/image" Target="../media/image430.png"/><Relationship Id="rId131" Type="http://schemas.openxmlformats.org/officeDocument/2006/relationships/image" Target="../media/image438.png"/><Relationship Id="rId136" Type="http://schemas.openxmlformats.org/officeDocument/2006/relationships/customXml" Target="../ink/ink489.xml"/><Relationship Id="rId157" Type="http://schemas.openxmlformats.org/officeDocument/2006/relationships/image" Target="../media/image451.png"/><Relationship Id="rId178" Type="http://schemas.openxmlformats.org/officeDocument/2006/relationships/customXml" Target="../ink/ink510.xml"/><Relationship Id="rId61" Type="http://schemas.openxmlformats.org/officeDocument/2006/relationships/image" Target="../media/image403.png"/><Relationship Id="rId82" Type="http://schemas.openxmlformats.org/officeDocument/2006/relationships/customXml" Target="../ink/ink462.xml"/><Relationship Id="rId152" Type="http://schemas.openxmlformats.org/officeDocument/2006/relationships/customXml" Target="../ink/ink497.xml"/><Relationship Id="rId173" Type="http://schemas.openxmlformats.org/officeDocument/2006/relationships/image" Target="../media/image459.png"/><Relationship Id="rId194" Type="http://schemas.openxmlformats.org/officeDocument/2006/relationships/customXml" Target="../ink/ink518.xml"/><Relationship Id="rId199" Type="http://schemas.openxmlformats.org/officeDocument/2006/relationships/image" Target="../media/image472.png"/><Relationship Id="rId203" Type="http://schemas.openxmlformats.org/officeDocument/2006/relationships/image" Target="../media/image474.png"/><Relationship Id="rId208" Type="http://schemas.openxmlformats.org/officeDocument/2006/relationships/customXml" Target="../ink/ink525.xml"/><Relationship Id="rId19" Type="http://schemas.openxmlformats.org/officeDocument/2006/relationships/image" Target="../media/image3820.png"/><Relationship Id="rId14" Type="http://schemas.openxmlformats.org/officeDocument/2006/relationships/customXml" Target="../ink/ink428.xml"/><Relationship Id="rId30" Type="http://schemas.openxmlformats.org/officeDocument/2006/relationships/customXml" Target="../ink/ink436.xml"/><Relationship Id="rId35" Type="http://schemas.openxmlformats.org/officeDocument/2006/relationships/image" Target="../media/image3900.png"/><Relationship Id="rId56" Type="http://schemas.openxmlformats.org/officeDocument/2006/relationships/customXml" Target="../ink/ink449.xml"/><Relationship Id="rId77" Type="http://schemas.openxmlformats.org/officeDocument/2006/relationships/image" Target="../media/image411.png"/><Relationship Id="rId100" Type="http://schemas.openxmlformats.org/officeDocument/2006/relationships/customXml" Target="../ink/ink471.xml"/><Relationship Id="rId105" Type="http://schemas.openxmlformats.org/officeDocument/2006/relationships/image" Target="../media/image425.png"/><Relationship Id="rId126" Type="http://schemas.openxmlformats.org/officeDocument/2006/relationships/customXml" Target="../ink/ink484.xml"/><Relationship Id="rId147" Type="http://schemas.openxmlformats.org/officeDocument/2006/relationships/image" Target="../media/image446.png"/><Relationship Id="rId168" Type="http://schemas.openxmlformats.org/officeDocument/2006/relationships/customXml" Target="../ink/ink505.xml"/><Relationship Id="rId8" Type="http://schemas.openxmlformats.org/officeDocument/2006/relationships/customXml" Target="../ink/ink425.xml"/><Relationship Id="rId51" Type="http://schemas.openxmlformats.org/officeDocument/2006/relationships/image" Target="../media/image398.png"/><Relationship Id="rId72" Type="http://schemas.openxmlformats.org/officeDocument/2006/relationships/customXml" Target="../ink/ink457.xml"/><Relationship Id="rId93" Type="http://schemas.openxmlformats.org/officeDocument/2006/relationships/image" Target="../media/image419.png"/><Relationship Id="rId98" Type="http://schemas.openxmlformats.org/officeDocument/2006/relationships/customXml" Target="../ink/ink470.xml"/><Relationship Id="rId121" Type="http://schemas.openxmlformats.org/officeDocument/2006/relationships/image" Target="../media/image433.png"/><Relationship Id="rId142" Type="http://schemas.openxmlformats.org/officeDocument/2006/relationships/customXml" Target="../ink/ink492.xml"/><Relationship Id="rId163" Type="http://schemas.openxmlformats.org/officeDocument/2006/relationships/image" Target="../media/image454.png"/><Relationship Id="rId184" Type="http://schemas.openxmlformats.org/officeDocument/2006/relationships/customXml" Target="../ink/ink513.xml"/><Relationship Id="rId189" Type="http://schemas.openxmlformats.org/officeDocument/2006/relationships/image" Target="../media/image467.png"/><Relationship Id="rId3" Type="http://schemas.openxmlformats.org/officeDocument/2006/relationships/image" Target="../media/image3740.png"/><Relationship Id="rId214" Type="http://schemas.openxmlformats.org/officeDocument/2006/relationships/customXml" Target="../ink/ink528.xml"/><Relationship Id="rId25" Type="http://schemas.openxmlformats.org/officeDocument/2006/relationships/image" Target="../media/image3850.png"/><Relationship Id="rId46" Type="http://schemas.openxmlformats.org/officeDocument/2006/relationships/customXml" Target="../ink/ink444.xml"/><Relationship Id="rId67" Type="http://schemas.openxmlformats.org/officeDocument/2006/relationships/image" Target="../media/image406.png"/><Relationship Id="rId116" Type="http://schemas.openxmlformats.org/officeDocument/2006/relationships/customXml" Target="../ink/ink479.xml"/><Relationship Id="rId137" Type="http://schemas.openxmlformats.org/officeDocument/2006/relationships/image" Target="../media/image441.png"/><Relationship Id="rId158" Type="http://schemas.openxmlformats.org/officeDocument/2006/relationships/customXml" Target="../ink/ink500.xml"/><Relationship Id="rId20" Type="http://schemas.openxmlformats.org/officeDocument/2006/relationships/customXml" Target="../ink/ink431.xml"/><Relationship Id="rId41" Type="http://schemas.openxmlformats.org/officeDocument/2006/relationships/image" Target="../media/image393.png"/><Relationship Id="rId62" Type="http://schemas.openxmlformats.org/officeDocument/2006/relationships/customXml" Target="../ink/ink452.xml"/><Relationship Id="rId83" Type="http://schemas.openxmlformats.org/officeDocument/2006/relationships/image" Target="../media/image414.png"/><Relationship Id="rId88" Type="http://schemas.openxmlformats.org/officeDocument/2006/relationships/customXml" Target="../ink/ink465.xml"/><Relationship Id="rId111" Type="http://schemas.openxmlformats.org/officeDocument/2006/relationships/image" Target="../media/image428.png"/><Relationship Id="rId132" Type="http://schemas.openxmlformats.org/officeDocument/2006/relationships/customXml" Target="../ink/ink487.xml"/><Relationship Id="rId153" Type="http://schemas.openxmlformats.org/officeDocument/2006/relationships/image" Target="../media/image449.png"/><Relationship Id="rId174" Type="http://schemas.openxmlformats.org/officeDocument/2006/relationships/customXml" Target="../ink/ink508.xml"/><Relationship Id="rId179" Type="http://schemas.openxmlformats.org/officeDocument/2006/relationships/image" Target="../media/image462.png"/><Relationship Id="rId195" Type="http://schemas.openxmlformats.org/officeDocument/2006/relationships/image" Target="../media/image470.png"/><Relationship Id="rId209" Type="http://schemas.openxmlformats.org/officeDocument/2006/relationships/image" Target="../media/image477.png"/><Relationship Id="rId190" Type="http://schemas.openxmlformats.org/officeDocument/2006/relationships/customXml" Target="../ink/ink516.xml"/><Relationship Id="rId204" Type="http://schemas.openxmlformats.org/officeDocument/2006/relationships/customXml" Target="../ink/ink523.xml"/><Relationship Id="rId15" Type="http://schemas.openxmlformats.org/officeDocument/2006/relationships/image" Target="../media/image3800.png"/><Relationship Id="rId36" Type="http://schemas.openxmlformats.org/officeDocument/2006/relationships/customXml" Target="../ink/ink439.xml"/><Relationship Id="rId57" Type="http://schemas.openxmlformats.org/officeDocument/2006/relationships/image" Target="../media/image401.png"/><Relationship Id="rId106" Type="http://schemas.openxmlformats.org/officeDocument/2006/relationships/customXml" Target="../ink/ink474.xml"/><Relationship Id="rId127" Type="http://schemas.openxmlformats.org/officeDocument/2006/relationships/image" Target="../media/image436.png"/><Relationship Id="rId10" Type="http://schemas.openxmlformats.org/officeDocument/2006/relationships/customXml" Target="../ink/ink426.xml"/><Relationship Id="rId31" Type="http://schemas.openxmlformats.org/officeDocument/2006/relationships/image" Target="../media/image3880.png"/><Relationship Id="rId52" Type="http://schemas.openxmlformats.org/officeDocument/2006/relationships/customXml" Target="../ink/ink447.xml"/><Relationship Id="rId73" Type="http://schemas.openxmlformats.org/officeDocument/2006/relationships/image" Target="../media/image409.png"/><Relationship Id="rId78" Type="http://schemas.openxmlformats.org/officeDocument/2006/relationships/customXml" Target="../ink/ink460.xml"/><Relationship Id="rId94" Type="http://schemas.openxmlformats.org/officeDocument/2006/relationships/customXml" Target="../ink/ink468.xml"/><Relationship Id="rId99" Type="http://schemas.openxmlformats.org/officeDocument/2006/relationships/image" Target="../media/image422.png"/><Relationship Id="rId101" Type="http://schemas.openxmlformats.org/officeDocument/2006/relationships/image" Target="../media/image423.png"/><Relationship Id="rId122" Type="http://schemas.openxmlformats.org/officeDocument/2006/relationships/customXml" Target="../ink/ink482.xml"/><Relationship Id="rId143" Type="http://schemas.openxmlformats.org/officeDocument/2006/relationships/image" Target="../media/image444.png"/><Relationship Id="rId148" Type="http://schemas.openxmlformats.org/officeDocument/2006/relationships/customXml" Target="../ink/ink495.xml"/><Relationship Id="rId164" Type="http://schemas.openxmlformats.org/officeDocument/2006/relationships/customXml" Target="../ink/ink503.xml"/><Relationship Id="rId169" Type="http://schemas.openxmlformats.org/officeDocument/2006/relationships/image" Target="../media/image457.png"/><Relationship Id="rId185" Type="http://schemas.openxmlformats.org/officeDocument/2006/relationships/image" Target="../media/image465.png"/><Relationship Id="rId4" Type="http://schemas.openxmlformats.org/officeDocument/2006/relationships/customXml" Target="../ink/ink423.xml"/><Relationship Id="rId9" Type="http://schemas.openxmlformats.org/officeDocument/2006/relationships/image" Target="../media/image3770.png"/><Relationship Id="rId180" Type="http://schemas.openxmlformats.org/officeDocument/2006/relationships/customXml" Target="../ink/ink511.xml"/><Relationship Id="rId210" Type="http://schemas.openxmlformats.org/officeDocument/2006/relationships/customXml" Target="../ink/ink526.xml"/><Relationship Id="rId215" Type="http://schemas.openxmlformats.org/officeDocument/2006/relationships/image" Target="../media/image480.png"/><Relationship Id="rId26" Type="http://schemas.openxmlformats.org/officeDocument/2006/relationships/customXml" Target="../ink/ink434.xml"/><Relationship Id="rId47" Type="http://schemas.openxmlformats.org/officeDocument/2006/relationships/image" Target="../media/image396.png"/><Relationship Id="rId68" Type="http://schemas.openxmlformats.org/officeDocument/2006/relationships/customXml" Target="../ink/ink455.xml"/><Relationship Id="rId89" Type="http://schemas.openxmlformats.org/officeDocument/2006/relationships/image" Target="../media/image417.png"/><Relationship Id="rId112" Type="http://schemas.openxmlformats.org/officeDocument/2006/relationships/customXml" Target="../ink/ink477.xml"/><Relationship Id="rId133" Type="http://schemas.openxmlformats.org/officeDocument/2006/relationships/image" Target="../media/image439.png"/><Relationship Id="rId154" Type="http://schemas.openxmlformats.org/officeDocument/2006/relationships/customXml" Target="../ink/ink498.xml"/><Relationship Id="rId175" Type="http://schemas.openxmlformats.org/officeDocument/2006/relationships/image" Target="../media/image460.png"/><Relationship Id="rId196" Type="http://schemas.openxmlformats.org/officeDocument/2006/relationships/customXml" Target="../ink/ink519.xml"/><Relationship Id="rId200" Type="http://schemas.openxmlformats.org/officeDocument/2006/relationships/customXml" Target="../ink/ink521.xml"/><Relationship Id="rId16" Type="http://schemas.openxmlformats.org/officeDocument/2006/relationships/customXml" Target="../ink/ink4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4E863-CD05-40F5-9FB4-09344672D0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Barrier Free Energy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D08F59-6176-4E6F-9829-63B0E7B7C0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BP1.6</a:t>
            </a:r>
          </a:p>
        </p:txBody>
      </p:sp>
    </p:spTree>
    <p:extLst>
      <p:ext uri="{BB962C8B-B14F-4D97-AF65-F5344CB8AC3E}">
        <p14:creationId xmlns:p14="http://schemas.microsoft.com/office/powerpoint/2010/main" val="2693301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80777133-75EA-4E34-BC34-88ABDD3F8F97}"/>
                  </a:ext>
                </a:extLst>
              </p14:cNvPr>
              <p14:cNvContentPartPr/>
              <p14:nvPr/>
            </p14:nvContentPartPr>
            <p14:xfrm>
              <a:off x="1719971" y="1249615"/>
              <a:ext cx="617040" cy="57312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80777133-75EA-4E34-BC34-88ABDD3F8F9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02331" y="1231975"/>
                <a:ext cx="652680" cy="60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08A27783-CB2D-4D85-9F3E-73589973C74E}"/>
                  </a:ext>
                </a:extLst>
              </p14:cNvPr>
              <p14:cNvContentPartPr/>
              <p14:nvPr/>
            </p14:nvContentPartPr>
            <p14:xfrm>
              <a:off x="1673531" y="1892215"/>
              <a:ext cx="677520" cy="522000"/>
            </p14:xfrm>
          </p:contentPart>
        </mc:Choice>
        <mc:Fallback xmlns=""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08A27783-CB2D-4D85-9F3E-73589973C74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55891" y="1874215"/>
                <a:ext cx="713160" cy="55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D6266EA4-B47C-4A37-96AF-152B7796CDA0}"/>
                  </a:ext>
                </a:extLst>
              </p14:cNvPr>
              <p14:cNvContentPartPr/>
              <p14:nvPr/>
            </p14:nvContentPartPr>
            <p14:xfrm>
              <a:off x="3255731" y="1218655"/>
              <a:ext cx="568800" cy="1157400"/>
            </p14:xfrm>
          </p:contentPart>
        </mc:Choice>
        <mc:Fallback xmlns=""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D6266EA4-B47C-4A37-96AF-152B7796CDA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237731" y="1201015"/>
                <a:ext cx="604440" cy="119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859B701D-FFDA-4F6D-93D9-928ADF011935}"/>
                  </a:ext>
                </a:extLst>
              </p14:cNvPr>
              <p14:cNvContentPartPr/>
              <p14:nvPr/>
            </p14:nvContentPartPr>
            <p14:xfrm>
              <a:off x="1699811" y="1851535"/>
              <a:ext cx="616680" cy="52920"/>
            </p14:xfrm>
          </p:contentPart>
        </mc:Choice>
        <mc:Fallback xmlns=""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859B701D-FFDA-4F6D-93D9-928ADF011935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645811" y="1743535"/>
                <a:ext cx="724320" cy="26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3051CE01-FE40-4995-9397-6D5CD0456FD6}"/>
                  </a:ext>
                </a:extLst>
              </p14:cNvPr>
              <p14:cNvContentPartPr/>
              <p14:nvPr/>
            </p14:nvContentPartPr>
            <p14:xfrm>
              <a:off x="2005091" y="1531855"/>
              <a:ext cx="33120" cy="9000"/>
            </p14:xfrm>
          </p:contentPart>
        </mc:Choice>
        <mc:Fallback xmlns=""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3051CE01-FE40-4995-9397-6D5CD0456FD6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951091" y="1423855"/>
                <a:ext cx="140760" cy="22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id="{5B9C3554-9694-4488-9EC7-A45ADA56FA2B}"/>
                  </a:ext>
                </a:extLst>
              </p14:cNvPr>
              <p14:cNvContentPartPr/>
              <p14:nvPr/>
            </p14:nvContentPartPr>
            <p14:xfrm>
              <a:off x="1766771" y="1348255"/>
              <a:ext cx="489600" cy="349560"/>
            </p14:xfrm>
          </p:contentPart>
        </mc:Choice>
        <mc:Fallback xmlns=""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5B9C3554-9694-4488-9EC7-A45ADA56FA2B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713131" y="1240615"/>
                <a:ext cx="597240" cy="56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7C0AC7B3-48FD-4E6A-9D93-6998EDA26F92}"/>
                  </a:ext>
                </a:extLst>
              </p14:cNvPr>
              <p14:cNvContentPartPr/>
              <p14:nvPr/>
            </p14:nvContentPartPr>
            <p14:xfrm>
              <a:off x="1699451" y="1983655"/>
              <a:ext cx="567000" cy="350280"/>
            </p14:xfrm>
          </p:contentPart>
        </mc:Choice>
        <mc:Fallback xmlns=""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7C0AC7B3-48FD-4E6A-9D93-6998EDA26F92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645811" y="1876015"/>
                <a:ext cx="674640" cy="56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80AAE2D0-42C9-4D4A-82E4-DC85D5F62966}"/>
                  </a:ext>
                </a:extLst>
              </p14:cNvPr>
              <p14:cNvContentPartPr/>
              <p14:nvPr/>
            </p14:nvContentPartPr>
            <p14:xfrm>
              <a:off x="3322691" y="1288855"/>
              <a:ext cx="421560" cy="935640"/>
            </p14:xfrm>
          </p:contentPart>
        </mc:Choice>
        <mc:Fallback xmlns=""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80AAE2D0-42C9-4D4A-82E4-DC85D5F62966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268691" y="1180855"/>
                <a:ext cx="529200" cy="1151280"/>
              </a:xfrm>
              <a:prstGeom prst="rect">
                <a:avLst/>
              </a:prstGeom>
            </p:spPr>
          </p:pic>
        </mc:Fallback>
      </mc:AlternateContent>
      <p:grpSp>
        <p:nvGrpSpPr>
          <p:cNvPr id="217" name="Group 216">
            <a:extLst>
              <a:ext uri="{FF2B5EF4-FFF2-40B4-BE49-F238E27FC236}">
                <a16:creationId xmlns:a16="http://schemas.microsoft.com/office/drawing/2014/main" id="{C9C47D8E-0140-4D94-97D8-0C0E941189BC}"/>
              </a:ext>
            </a:extLst>
          </p:cNvPr>
          <p:cNvGrpSpPr/>
          <p:nvPr/>
        </p:nvGrpSpPr>
        <p:grpSpPr>
          <a:xfrm>
            <a:off x="957851" y="5852575"/>
            <a:ext cx="3045240" cy="954720"/>
            <a:chOff x="957851" y="5852575"/>
            <a:chExt cx="3045240" cy="954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9A152787-66F3-44E7-B44E-40A1F8615992}"/>
                    </a:ext>
                  </a:extLst>
                </p14:cNvPr>
                <p14:cNvContentPartPr/>
                <p14:nvPr/>
              </p14:nvContentPartPr>
              <p14:xfrm>
                <a:off x="957851" y="5964895"/>
                <a:ext cx="171360" cy="349560"/>
              </p14:xfrm>
            </p:contentPart>
          </mc:Choice>
          <mc:Fallback xmlns=""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9A152787-66F3-44E7-B44E-40A1F8615992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939851" y="5947255"/>
                  <a:ext cx="207000" cy="38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6CA389B5-D22F-4D7C-ABF0-E720FC511621}"/>
                    </a:ext>
                  </a:extLst>
                </p14:cNvPr>
                <p14:cNvContentPartPr/>
                <p14:nvPr/>
              </p14:nvContentPartPr>
              <p14:xfrm>
                <a:off x="1202651" y="6023575"/>
                <a:ext cx="25560" cy="236160"/>
              </p14:xfrm>
            </p:contentPart>
          </mc:Choice>
          <mc:Fallback xmlns=""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6CA389B5-D22F-4D7C-ABF0-E720FC511621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184651" y="6005935"/>
                  <a:ext cx="61200" cy="27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3F4888C7-1C11-49D9-8809-ED19DE308865}"/>
                    </a:ext>
                  </a:extLst>
                </p14:cNvPr>
                <p14:cNvContentPartPr/>
                <p14:nvPr/>
              </p14:nvContentPartPr>
              <p14:xfrm>
                <a:off x="1195091" y="6022495"/>
                <a:ext cx="203040" cy="15840"/>
              </p14:xfrm>
            </p:contentPart>
          </mc:Choice>
          <mc:Fallback xmlns=""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3F4888C7-1C11-49D9-8809-ED19DE308865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177091" y="6004495"/>
                  <a:ext cx="238680" cy="5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80" name="Ink 179">
                  <a:extLst>
                    <a:ext uri="{FF2B5EF4-FFF2-40B4-BE49-F238E27FC236}">
                      <a16:creationId xmlns:a16="http://schemas.microsoft.com/office/drawing/2014/main" id="{F6D1F2A2-7E2E-4518-828A-276E222C89C1}"/>
                    </a:ext>
                  </a:extLst>
                </p14:cNvPr>
                <p14:cNvContentPartPr/>
                <p14:nvPr/>
              </p14:nvContentPartPr>
              <p14:xfrm>
                <a:off x="1218491" y="6144535"/>
                <a:ext cx="158400" cy="13320"/>
              </p14:xfrm>
            </p:contentPart>
          </mc:Choice>
          <mc:Fallback xmlns="">
            <p:pic>
              <p:nvPicPr>
                <p:cNvPr id="180" name="Ink 179">
                  <a:extLst>
                    <a:ext uri="{FF2B5EF4-FFF2-40B4-BE49-F238E27FC236}">
                      <a16:creationId xmlns:a16="http://schemas.microsoft.com/office/drawing/2014/main" id="{F6D1F2A2-7E2E-4518-828A-276E222C89C1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200491" y="6126535"/>
                  <a:ext cx="194040" cy="4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4680DB4D-9A57-43D1-9E5B-AC68B2094A21}"/>
                    </a:ext>
                  </a:extLst>
                </p14:cNvPr>
                <p14:cNvContentPartPr/>
                <p14:nvPr/>
              </p14:nvContentPartPr>
              <p14:xfrm>
                <a:off x="1571291" y="6108175"/>
                <a:ext cx="186480" cy="52920"/>
              </p14:xfrm>
            </p:contentPart>
          </mc:Choice>
          <mc:Fallback xmlns=""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4680DB4D-9A57-43D1-9E5B-AC68B2094A21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553651" y="6090175"/>
                  <a:ext cx="222120" cy="8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82" name="Ink 181">
                  <a:extLst>
                    <a:ext uri="{FF2B5EF4-FFF2-40B4-BE49-F238E27FC236}">
                      <a16:creationId xmlns:a16="http://schemas.microsoft.com/office/drawing/2014/main" id="{18558087-A1D0-4B6F-8F03-2A2CE09EBF8F}"/>
                    </a:ext>
                  </a:extLst>
                </p14:cNvPr>
                <p14:cNvContentPartPr/>
                <p14:nvPr/>
              </p14:nvContentPartPr>
              <p14:xfrm>
                <a:off x="1578491" y="6232375"/>
                <a:ext cx="153360" cy="12600"/>
              </p14:xfrm>
            </p:contentPart>
          </mc:Choice>
          <mc:Fallback xmlns="">
            <p:pic>
              <p:nvPicPr>
                <p:cNvPr id="182" name="Ink 181">
                  <a:extLst>
                    <a:ext uri="{FF2B5EF4-FFF2-40B4-BE49-F238E27FC236}">
                      <a16:creationId xmlns:a16="http://schemas.microsoft.com/office/drawing/2014/main" id="{18558087-A1D0-4B6F-8F03-2A2CE09EBF8F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560491" y="6214375"/>
                  <a:ext cx="18900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184" name="Ink 183">
                  <a:extLst>
                    <a:ext uri="{FF2B5EF4-FFF2-40B4-BE49-F238E27FC236}">
                      <a16:creationId xmlns:a16="http://schemas.microsoft.com/office/drawing/2014/main" id="{3ED7F68D-643B-4EFC-9076-3F2274DD8C3C}"/>
                    </a:ext>
                  </a:extLst>
                </p14:cNvPr>
                <p14:cNvContentPartPr/>
                <p14:nvPr/>
              </p14:nvContentPartPr>
              <p14:xfrm>
                <a:off x="1956131" y="5935735"/>
                <a:ext cx="156600" cy="292680"/>
              </p14:xfrm>
            </p:contentPart>
          </mc:Choice>
          <mc:Fallback xmlns="">
            <p:pic>
              <p:nvPicPr>
                <p:cNvPr id="184" name="Ink 183">
                  <a:extLst>
                    <a:ext uri="{FF2B5EF4-FFF2-40B4-BE49-F238E27FC236}">
                      <a16:creationId xmlns:a16="http://schemas.microsoft.com/office/drawing/2014/main" id="{3ED7F68D-643B-4EFC-9076-3F2274DD8C3C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938491" y="5918095"/>
                  <a:ext cx="192240" cy="32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185" name="Ink 184">
                  <a:extLst>
                    <a:ext uri="{FF2B5EF4-FFF2-40B4-BE49-F238E27FC236}">
                      <a16:creationId xmlns:a16="http://schemas.microsoft.com/office/drawing/2014/main" id="{599C23EF-54C7-4326-BFBE-D50103E771C5}"/>
                    </a:ext>
                  </a:extLst>
                </p14:cNvPr>
                <p14:cNvContentPartPr/>
                <p14:nvPr/>
              </p14:nvContentPartPr>
              <p14:xfrm>
                <a:off x="2250251" y="5870575"/>
                <a:ext cx="108720" cy="366480"/>
              </p14:xfrm>
            </p:contentPart>
          </mc:Choice>
          <mc:Fallback xmlns="">
            <p:pic>
              <p:nvPicPr>
                <p:cNvPr id="185" name="Ink 184">
                  <a:extLst>
                    <a:ext uri="{FF2B5EF4-FFF2-40B4-BE49-F238E27FC236}">
                      <a16:creationId xmlns:a16="http://schemas.microsoft.com/office/drawing/2014/main" id="{599C23EF-54C7-4326-BFBE-D50103E771C5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2232611" y="5852575"/>
                  <a:ext cx="144360" cy="40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186" name="Ink 185">
                  <a:extLst>
                    <a:ext uri="{FF2B5EF4-FFF2-40B4-BE49-F238E27FC236}">
                      <a16:creationId xmlns:a16="http://schemas.microsoft.com/office/drawing/2014/main" id="{89E4CC40-5401-43C7-97B5-A3FA74FDC089}"/>
                    </a:ext>
                  </a:extLst>
                </p14:cNvPr>
                <p14:cNvContentPartPr/>
                <p14:nvPr/>
              </p14:nvContentPartPr>
              <p14:xfrm>
                <a:off x="2423051" y="5985775"/>
                <a:ext cx="19440" cy="186120"/>
              </p14:xfrm>
            </p:contentPart>
          </mc:Choice>
          <mc:Fallback xmlns="">
            <p:pic>
              <p:nvPicPr>
                <p:cNvPr id="186" name="Ink 185">
                  <a:extLst>
                    <a:ext uri="{FF2B5EF4-FFF2-40B4-BE49-F238E27FC236}">
                      <a16:creationId xmlns:a16="http://schemas.microsoft.com/office/drawing/2014/main" id="{89E4CC40-5401-43C7-97B5-A3FA74FDC089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2405051" y="5968135"/>
                  <a:ext cx="55080" cy="22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187" name="Ink 186">
                  <a:extLst>
                    <a:ext uri="{FF2B5EF4-FFF2-40B4-BE49-F238E27FC236}">
                      <a16:creationId xmlns:a16="http://schemas.microsoft.com/office/drawing/2014/main" id="{ADCC84A0-903E-4221-A658-D0C356B9013D}"/>
                    </a:ext>
                  </a:extLst>
                </p14:cNvPr>
                <p14:cNvContentPartPr/>
                <p14:nvPr/>
              </p14:nvContentPartPr>
              <p14:xfrm>
                <a:off x="2399651" y="5963815"/>
                <a:ext cx="203400" cy="32400"/>
              </p14:xfrm>
            </p:contentPart>
          </mc:Choice>
          <mc:Fallback xmlns="">
            <p:pic>
              <p:nvPicPr>
                <p:cNvPr id="187" name="Ink 186">
                  <a:extLst>
                    <a:ext uri="{FF2B5EF4-FFF2-40B4-BE49-F238E27FC236}">
                      <a16:creationId xmlns:a16="http://schemas.microsoft.com/office/drawing/2014/main" id="{ADCC84A0-903E-4221-A658-D0C356B9013D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2381651" y="5945815"/>
                  <a:ext cx="239040" cy="6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0771EE01-164C-4D0D-91F6-6B43AF28E6C3}"/>
                    </a:ext>
                  </a:extLst>
                </p14:cNvPr>
                <p14:cNvContentPartPr/>
                <p14:nvPr/>
              </p14:nvContentPartPr>
              <p14:xfrm>
                <a:off x="2407571" y="6042295"/>
                <a:ext cx="145800" cy="12600"/>
              </p14:xfrm>
            </p:contentPart>
          </mc:Choice>
          <mc:Fallback xmlns=""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0771EE01-164C-4D0D-91F6-6B43AF28E6C3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2389931" y="6024655"/>
                  <a:ext cx="18144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189" name="Ink 188">
                  <a:extLst>
                    <a:ext uri="{FF2B5EF4-FFF2-40B4-BE49-F238E27FC236}">
                      <a16:creationId xmlns:a16="http://schemas.microsoft.com/office/drawing/2014/main" id="{102EE351-A28D-4B1E-937C-B86415F817FF}"/>
                    </a:ext>
                  </a:extLst>
                </p14:cNvPr>
                <p14:cNvContentPartPr/>
                <p14:nvPr/>
              </p14:nvContentPartPr>
              <p14:xfrm>
                <a:off x="2589011" y="6175495"/>
                <a:ext cx="137880" cy="125640"/>
              </p14:xfrm>
            </p:contentPart>
          </mc:Choice>
          <mc:Fallback xmlns="">
            <p:pic>
              <p:nvPicPr>
                <p:cNvPr id="189" name="Ink 188">
                  <a:extLst>
                    <a:ext uri="{FF2B5EF4-FFF2-40B4-BE49-F238E27FC236}">
                      <a16:creationId xmlns:a16="http://schemas.microsoft.com/office/drawing/2014/main" id="{102EE351-A28D-4B1E-937C-B86415F817FF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2571011" y="6157855"/>
                  <a:ext cx="173520" cy="16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190" name="Ink 189">
                  <a:extLst>
                    <a:ext uri="{FF2B5EF4-FFF2-40B4-BE49-F238E27FC236}">
                      <a16:creationId xmlns:a16="http://schemas.microsoft.com/office/drawing/2014/main" id="{3991DAD8-A279-4332-A77B-6DF38D62D9CC}"/>
                    </a:ext>
                  </a:extLst>
                </p14:cNvPr>
                <p14:cNvContentPartPr/>
                <p14:nvPr/>
              </p14:nvContentPartPr>
              <p14:xfrm>
                <a:off x="2785571" y="6106375"/>
                <a:ext cx="102240" cy="11160"/>
              </p14:xfrm>
            </p:contentPart>
          </mc:Choice>
          <mc:Fallback xmlns="">
            <p:pic>
              <p:nvPicPr>
                <p:cNvPr id="190" name="Ink 189">
                  <a:extLst>
                    <a:ext uri="{FF2B5EF4-FFF2-40B4-BE49-F238E27FC236}">
                      <a16:creationId xmlns:a16="http://schemas.microsoft.com/office/drawing/2014/main" id="{3991DAD8-A279-4332-A77B-6DF38D62D9CC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2767571" y="6088735"/>
                  <a:ext cx="13788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192" name="Ink 191">
                  <a:extLst>
                    <a:ext uri="{FF2B5EF4-FFF2-40B4-BE49-F238E27FC236}">
                      <a16:creationId xmlns:a16="http://schemas.microsoft.com/office/drawing/2014/main" id="{DBE95A6E-E026-4E53-B06E-2D2E819A9200}"/>
                    </a:ext>
                  </a:extLst>
                </p14:cNvPr>
                <p14:cNvContentPartPr/>
                <p14:nvPr/>
              </p14:nvContentPartPr>
              <p14:xfrm>
                <a:off x="3031811" y="5989735"/>
                <a:ext cx="23400" cy="223920"/>
              </p14:xfrm>
            </p:contentPart>
          </mc:Choice>
          <mc:Fallback xmlns="">
            <p:pic>
              <p:nvPicPr>
                <p:cNvPr id="192" name="Ink 191">
                  <a:extLst>
                    <a:ext uri="{FF2B5EF4-FFF2-40B4-BE49-F238E27FC236}">
                      <a16:creationId xmlns:a16="http://schemas.microsoft.com/office/drawing/2014/main" id="{DBE95A6E-E026-4E53-B06E-2D2E819A9200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3014171" y="5971735"/>
                  <a:ext cx="59040" cy="25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193" name="Ink 192">
                  <a:extLst>
                    <a:ext uri="{FF2B5EF4-FFF2-40B4-BE49-F238E27FC236}">
                      <a16:creationId xmlns:a16="http://schemas.microsoft.com/office/drawing/2014/main" id="{F2B95BAB-EE7A-44C7-B05A-32A96600DA19}"/>
                    </a:ext>
                  </a:extLst>
                </p14:cNvPr>
                <p14:cNvContentPartPr/>
                <p14:nvPr/>
              </p14:nvContentPartPr>
              <p14:xfrm>
                <a:off x="3036131" y="5968135"/>
                <a:ext cx="177480" cy="12600"/>
              </p14:xfrm>
            </p:contentPart>
          </mc:Choice>
          <mc:Fallback xmlns="">
            <p:pic>
              <p:nvPicPr>
                <p:cNvPr id="193" name="Ink 192">
                  <a:extLst>
                    <a:ext uri="{FF2B5EF4-FFF2-40B4-BE49-F238E27FC236}">
                      <a16:creationId xmlns:a16="http://schemas.microsoft.com/office/drawing/2014/main" id="{F2B95BAB-EE7A-44C7-B05A-32A96600DA19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3018131" y="5950495"/>
                  <a:ext cx="21312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3CF47D23-7B6D-4080-B8AC-CE4BE66CF73D}"/>
                    </a:ext>
                  </a:extLst>
                </p14:cNvPr>
                <p14:cNvContentPartPr/>
                <p14:nvPr/>
              </p14:nvContentPartPr>
              <p14:xfrm>
                <a:off x="3048731" y="6030775"/>
                <a:ext cx="91800" cy="31680"/>
              </p14:xfrm>
            </p:contentPart>
          </mc:Choice>
          <mc:Fallback xmlns=""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3CF47D23-7B6D-4080-B8AC-CE4BE66CF73D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3030731" y="6012775"/>
                  <a:ext cx="127440" cy="6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4FAE33CF-81FC-41AB-B293-5E808BBDD99B}"/>
                    </a:ext>
                  </a:extLst>
                </p14:cNvPr>
                <p14:cNvContentPartPr/>
                <p14:nvPr/>
              </p14:nvContentPartPr>
              <p14:xfrm>
                <a:off x="3151331" y="6179455"/>
                <a:ext cx="138240" cy="106200"/>
              </p14:xfrm>
            </p:contentPart>
          </mc:Choice>
          <mc:Fallback xmlns=""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4FAE33CF-81FC-41AB-B293-5E808BBDD99B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3133331" y="6161455"/>
                  <a:ext cx="173880" cy="14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196" name="Ink 195">
                  <a:extLst>
                    <a:ext uri="{FF2B5EF4-FFF2-40B4-BE49-F238E27FC236}">
                      <a16:creationId xmlns:a16="http://schemas.microsoft.com/office/drawing/2014/main" id="{385A0037-68B2-4C50-AADB-2E468A0D8455}"/>
                    </a:ext>
                  </a:extLst>
                </p14:cNvPr>
                <p14:cNvContentPartPr/>
                <p14:nvPr/>
              </p14:nvContentPartPr>
              <p14:xfrm>
                <a:off x="3337451" y="5852575"/>
                <a:ext cx="167040" cy="456480"/>
              </p14:xfrm>
            </p:contentPart>
          </mc:Choice>
          <mc:Fallback xmlns="">
            <p:pic>
              <p:nvPicPr>
                <p:cNvPr id="196" name="Ink 195">
                  <a:extLst>
                    <a:ext uri="{FF2B5EF4-FFF2-40B4-BE49-F238E27FC236}">
                      <a16:creationId xmlns:a16="http://schemas.microsoft.com/office/drawing/2014/main" id="{385A0037-68B2-4C50-AADB-2E468A0D8455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3319451" y="5834935"/>
                  <a:ext cx="202680" cy="49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198" name="Ink 197">
                  <a:extLst>
                    <a:ext uri="{FF2B5EF4-FFF2-40B4-BE49-F238E27FC236}">
                      <a16:creationId xmlns:a16="http://schemas.microsoft.com/office/drawing/2014/main" id="{EBB87FB6-C5C5-409B-A022-4C63B76FF666}"/>
                    </a:ext>
                  </a:extLst>
                </p14:cNvPr>
                <p14:cNvContentPartPr/>
                <p14:nvPr/>
              </p14:nvContentPartPr>
              <p14:xfrm>
                <a:off x="1609811" y="6527215"/>
                <a:ext cx="193320" cy="40320"/>
              </p14:xfrm>
            </p:contentPart>
          </mc:Choice>
          <mc:Fallback xmlns="">
            <p:pic>
              <p:nvPicPr>
                <p:cNvPr id="198" name="Ink 197">
                  <a:extLst>
                    <a:ext uri="{FF2B5EF4-FFF2-40B4-BE49-F238E27FC236}">
                      <a16:creationId xmlns:a16="http://schemas.microsoft.com/office/drawing/2014/main" id="{EBB87FB6-C5C5-409B-A022-4C63B76FF666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1592171" y="6509215"/>
                  <a:ext cx="228960" cy="7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199" name="Ink 198">
                  <a:extLst>
                    <a:ext uri="{FF2B5EF4-FFF2-40B4-BE49-F238E27FC236}">
                      <a16:creationId xmlns:a16="http://schemas.microsoft.com/office/drawing/2014/main" id="{E94904BF-27C3-4FD1-BF23-E92D01F775C1}"/>
                    </a:ext>
                  </a:extLst>
                </p14:cNvPr>
                <p14:cNvContentPartPr/>
                <p14:nvPr/>
              </p14:nvContentPartPr>
              <p14:xfrm>
                <a:off x="1637171" y="6635935"/>
                <a:ext cx="146880" cy="21960"/>
              </p14:xfrm>
            </p:contentPart>
          </mc:Choice>
          <mc:Fallback xmlns="">
            <p:pic>
              <p:nvPicPr>
                <p:cNvPr id="199" name="Ink 198">
                  <a:extLst>
                    <a:ext uri="{FF2B5EF4-FFF2-40B4-BE49-F238E27FC236}">
                      <a16:creationId xmlns:a16="http://schemas.microsoft.com/office/drawing/2014/main" id="{E94904BF-27C3-4FD1-BF23-E92D01F775C1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1619531" y="6617935"/>
                  <a:ext cx="182520" cy="5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201" name="Ink 200">
                  <a:extLst>
                    <a:ext uri="{FF2B5EF4-FFF2-40B4-BE49-F238E27FC236}">
                      <a16:creationId xmlns:a16="http://schemas.microsoft.com/office/drawing/2014/main" id="{B2B05438-74B9-42F5-9447-18BE62ED02C0}"/>
                    </a:ext>
                  </a:extLst>
                </p14:cNvPr>
                <p14:cNvContentPartPr/>
                <p14:nvPr/>
              </p14:nvContentPartPr>
              <p14:xfrm>
                <a:off x="1951091" y="6461335"/>
                <a:ext cx="188280" cy="224280"/>
              </p14:xfrm>
            </p:contentPart>
          </mc:Choice>
          <mc:Fallback xmlns="">
            <p:pic>
              <p:nvPicPr>
                <p:cNvPr id="201" name="Ink 200">
                  <a:extLst>
                    <a:ext uri="{FF2B5EF4-FFF2-40B4-BE49-F238E27FC236}">
                      <a16:creationId xmlns:a16="http://schemas.microsoft.com/office/drawing/2014/main" id="{B2B05438-74B9-42F5-9447-18BE62ED02C0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1933451" y="6443695"/>
                  <a:ext cx="223920" cy="25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202" name="Ink 201">
                  <a:extLst>
                    <a:ext uri="{FF2B5EF4-FFF2-40B4-BE49-F238E27FC236}">
                      <a16:creationId xmlns:a16="http://schemas.microsoft.com/office/drawing/2014/main" id="{75E2BD20-5760-4037-A852-F2E995669D27}"/>
                    </a:ext>
                  </a:extLst>
                </p14:cNvPr>
                <p14:cNvContentPartPr/>
                <p14:nvPr/>
              </p14:nvContentPartPr>
              <p14:xfrm>
                <a:off x="1932371" y="6448015"/>
                <a:ext cx="232560" cy="21600"/>
              </p14:xfrm>
            </p:contentPart>
          </mc:Choice>
          <mc:Fallback xmlns="">
            <p:pic>
              <p:nvPicPr>
                <p:cNvPr id="202" name="Ink 201">
                  <a:extLst>
                    <a:ext uri="{FF2B5EF4-FFF2-40B4-BE49-F238E27FC236}">
                      <a16:creationId xmlns:a16="http://schemas.microsoft.com/office/drawing/2014/main" id="{75E2BD20-5760-4037-A852-F2E995669D27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1914371" y="6430015"/>
                  <a:ext cx="268200" cy="5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204" name="Ink 203">
                  <a:extLst>
                    <a:ext uri="{FF2B5EF4-FFF2-40B4-BE49-F238E27FC236}">
                      <a16:creationId xmlns:a16="http://schemas.microsoft.com/office/drawing/2014/main" id="{F599A81A-D939-4C41-927B-FF0F6BCB2026}"/>
                    </a:ext>
                  </a:extLst>
                </p14:cNvPr>
                <p14:cNvContentPartPr/>
                <p14:nvPr/>
              </p14:nvContentPartPr>
              <p14:xfrm>
                <a:off x="2286251" y="6411295"/>
                <a:ext cx="126360" cy="314640"/>
              </p14:xfrm>
            </p:contentPart>
          </mc:Choice>
          <mc:Fallback xmlns="">
            <p:pic>
              <p:nvPicPr>
                <p:cNvPr id="204" name="Ink 203">
                  <a:extLst>
                    <a:ext uri="{FF2B5EF4-FFF2-40B4-BE49-F238E27FC236}">
                      <a16:creationId xmlns:a16="http://schemas.microsoft.com/office/drawing/2014/main" id="{F599A81A-D939-4C41-927B-FF0F6BCB2026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2268611" y="6393295"/>
                  <a:ext cx="162000" cy="35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205" name="Ink 204">
                  <a:extLst>
                    <a:ext uri="{FF2B5EF4-FFF2-40B4-BE49-F238E27FC236}">
                      <a16:creationId xmlns:a16="http://schemas.microsoft.com/office/drawing/2014/main" id="{6DCE4D98-488F-4C75-877E-CE94DD4C03C4}"/>
                    </a:ext>
                  </a:extLst>
                </p14:cNvPr>
                <p14:cNvContentPartPr/>
                <p14:nvPr/>
              </p14:nvContentPartPr>
              <p14:xfrm>
                <a:off x="2442131" y="6449455"/>
                <a:ext cx="176040" cy="252720"/>
              </p14:xfrm>
            </p:contentPart>
          </mc:Choice>
          <mc:Fallback xmlns="">
            <p:pic>
              <p:nvPicPr>
                <p:cNvPr id="205" name="Ink 204">
                  <a:extLst>
                    <a:ext uri="{FF2B5EF4-FFF2-40B4-BE49-F238E27FC236}">
                      <a16:creationId xmlns:a16="http://schemas.microsoft.com/office/drawing/2014/main" id="{6DCE4D98-488F-4C75-877E-CE94DD4C03C4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2424491" y="6431455"/>
                  <a:ext cx="211680" cy="28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206" name="Ink 205">
                  <a:extLst>
                    <a:ext uri="{FF2B5EF4-FFF2-40B4-BE49-F238E27FC236}">
                      <a16:creationId xmlns:a16="http://schemas.microsoft.com/office/drawing/2014/main" id="{B4278528-9DCC-4DBF-8095-A0CE3EFC8FD1}"/>
                    </a:ext>
                  </a:extLst>
                </p14:cNvPr>
                <p14:cNvContentPartPr/>
                <p14:nvPr/>
              </p14:nvContentPartPr>
              <p14:xfrm>
                <a:off x="2634371" y="6645655"/>
                <a:ext cx="156600" cy="126360"/>
              </p14:xfrm>
            </p:contentPart>
          </mc:Choice>
          <mc:Fallback xmlns="">
            <p:pic>
              <p:nvPicPr>
                <p:cNvPr id="206" name="Ink 205">
                  <a:extLst>
                    <a:ext uri="{FF2B5EF4-FFF2-40B4-BE49-F238E27FC236}">
                      <a16:creationId xmlns:a16="http://schemas.microsoft.com/office/drawing/2014/main" id="{B4278528-9DCC-4DBF-8095-A0CE3EFC8FD1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2616731" y="6628015"/>
                  <a:ext cx="192240" cy="16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207" name="Ink 206">
                  <a:extLst>
                    <a:ext uri="{FF2B5EF4-FFF2-40B4-BE49-F238E27FC236}">
                      <a16:creationId xmlns:a16="http://schemas.microsoft.com/office/drawing/2014/main" id="{D57A929D-7C4E-4BD6-B721-3F97D1B28C44}"/>
                    </a:ext>
                  </a:extLst>
                </p14:cNvPr>
                <p14:cNvContentPartPr/>
                <p14:nvPr/>
              </p14:nvContentPartPr>
              <p14:xfrm>
                <a:off x="2847491" y="6602095"/>
                <a:ext cx="102240" cy="16200"/>
              </p14:xfrm>
            </p:contentPart>
          </mc:Choice>
          <mc:Fallback xmlns="">
            <p:pic>
              <p:nvPicPr>
                <p:cNvPr id="207" name="Ink 206">
                  <a:extLst>
                    <a:ext uri="{FF2B5EF4-FFF2-40B4-BE49-F238E27FC236}">
                      <a16:creationId xmlns:a16="http://schemas.microsoft.com/office/drawing/2014/main" id="{D57A929D-7C4E-4BD6-B721-3F97D1B28C44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2829491" y="6584095"/>
                  <a:ext cx="137880" cy="5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208" name="Ink 207">
                  <a:extLst>
                    <a:ext uri="{FF2B5EF4-FFF2-40B4-BE49-F238E27FC236}">
                      <a16:creationId xmlns:a16="http://schemas.microsoft.com/office/drawing/2014/main" id="{25EB9F3A-11D1-40AD-ADC1-9F4466901023}"/>
                    </a:ext>
                  </a:extLst>
                </p14:cNvPr>
                <p14:cNvContentPartPr/>
                <p14:nvPr/>
              </p14:nvContentPartPr>
              <p14:xfrm>
                <a:off x="3031451" y="6466015"/>
                <a:ext cx="233280" cy="261000"/>
              </p14:xfrm>
            </p:contentPart>
          </mc:Choice>
          <mc:Fallback xmlns="">
            <p:pic>
              <p:nvPicPr>
                <p:cNvPr id="208" name="Ink 207">
                  <a:extLst>
                    <a:ext uri="{FF2B5EF4-FFF2-40B4-BE49-F238E27FC236}">
                      <a16:creationId xmlns:a16="http://schemas.microsoft.com/office/drawing/2014/main" id="{25EB9F3A-11D1-40AD-ADC1-9F4466901023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3013811" y="6448375"/>
                  <a:ext cx="268920" cy="29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209" name="Ink 208">
                  <a:extLst>
                    <a:ext uri="{FF2B5EF4-FFF2-40B4-BE49-F238E27FC236}">
                      <a16:creationId xmlns:a16="http://schemas.microsoft.com/office/drawing/2014/main" id="{70B54AFE-7D12-4B6A-991F-CEB11F080BD0}"/>
                    </a:ext>
                  </a:extLst>
                </p14:cNvPr>
                <p14:cNvContentPartPr/>
                <p14:nvPr/>
              </p14:nvContentPartPr>
              <p14:xfrm>
                <a:off x="3225491" y="6688855"/>
                <a:ext cx="150480" cy="55440"/>
              </p14:xfrm>
            </p:contentPart>
          </mc:Choice>
          <mc:Fallback xmlns="">
            <p:pic>
              <p:nvPicPr>
                <p:cNvPr id="209" name="Ink 208">
                  <a:extLst>
                    <a:ext uri="{FF2B5EF4-FFF2-40B4-BE49-F238E27FC236}">
                      <a16:creationId xmlns:a16="http://schemas.microsoft.com/office/drawing/2014/main" id="{70B54AFE-7D12-4B6A-991F-CEB11F080BD0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3207491" y="6671215"/>
                  <a:ext cx="186120" cy="9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210" name="Ink 209">
                  <a:extLst>
                    <a:ext uri="{FF2B5EF4-FFF2-40B4-BE49-F238E27FC236}">
                      <a16:creationId xmlns:a16="http://schemas.microsoft.com/office/drawing/2014/main" id="{FD81E68A-5BE7-4F2A-AFE1-1861B3BCF36E}"/>
                    </a:ext>
                  </a:extLst>
                </p14:cNvPr>
                <p14:cNvContentPartPr/>
                <p14:nvPr/>
              </p14:nvContentPartPr>
              <p14:xfrm>
                <a:off x="3348611" y="6388975"/>
                <a:ext cx="188640" cy="418320"/>
              </p14:xfrm>
            </p:contentPart>
          </mc:Choice>
          <mc:Fallback xmlns="">
            <p:pic>
              <p:nvPicPr>
                <p:cNvPr id="210" name="Ink 209">
                  <a:extLst>
                    <a:ext uri="{FF2B5EF4-FFF2-40B4-BE49-F238E27FC236}">
                      <a16:creationId xmlns:a16="http://schemas.microsoft.com/office/drawing/2014/main" id="{FD81E68A-5BE7-4F2A-AFE1-1861B3BCF36E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3330971" y="6371335"/>
                  <a:ext cx="224280" cy="45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212" name="Ink 211">
                  <a:extLst>
                    <a:ext uri="{FF2B5EF4-FFF2-40B4-BE49-F238E27FC236}">
                      <a16:creationId xmlns:a16="http://schemas.microsoft.com/office/drawing/2014/main" id="{D976B161-E73D-4BE8-A7A8-2C4567EE50B6}"/>
                    </a:ext>
                  </a:extLst>
                </p14:cNvPr>
                <p14:cNvContentPartPr/>
                <p14:nvPr/>
              </p14:nvContentPartPr>
              <p14:xfrm>
                <a:off x="3245291" y="6660775"/>
                <a:ext cx="15480" cy="56880"/>
              </p14:xfrm>
            </p:contentPart>
          </mc:Choice>
          <mc:Fallback xmlns="">
            <p:pic>
              <p:nvPicPr>
                <p:cNvPr id="212" name="Ink 211">
                  <a:extLst>
                    <a:ext uri="{FF2B5EF4-FFF2-40B4-BE49-F238E27FC236}">
                      <a16:creationId xmlns:a16="http://schemas.microsoft.com/office/drawing/2014/main" id="{D976B161-E73D-4BE8-A7A8-2C4567EE50B6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3227651" y="6643135"/>
                  <a:ext cx="51120" cy="9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214" name="Ink 213">
                  <a:extLst>
                    <a:ext uri="{FF2B5EF4-FFF2-40B4-BE49-F238E27FC236}">
                      <a16:creationId xmlns:a16="http://schemas.microsoft.com/office/drawing/2014/main" id="{69135F19-9E49-48EF-8E4F-D6A213D441E0}"/>
                    </a:ext>
                  </a:extLst>
                </p14:cNvPr>
                <p14:cNvContentPartPr/>
                <p14:nvPr/>
              </p14:nvContentPartPr>
              <p14:xfrm>
                <a:off x="3577571" y="6473935"/>
                <a:ext cx="172800" cy="251280"/>
              </p14:xfrm>
            </p:contentPart>
          </mc:Choice>
          <mc:Fallback xmlns="">
            <p:pic>
              <p:nvPicPr>
                <p:cNvPr id="214" name="Ink 213">
                  <a:extLst>
                    <a:ext uri="{FF2B5EF4-FFF2-40B4-BE49-F238E27FC236}">
                      <a16:creationId xmlns:a16="http://schemas.microsoft.com/office/drawing/2014/main" id="{69135F19-9E49-48EF-8E4F-D6A213D441E0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3559571" y="6455935"/>
                  <a:ext cx="208440" cy="28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215" name="Ink 214">
                  <a:extLst>
                    <a:ext uri="{FF2B5EF4-FFF2-40B4-BE49-F238E27FC236}">
                      <a16:creationId xmlns:a16="http://schemas.microsoft.com/office/drawing/2014/main" id="{58BB52EA-D39D-4355-BE39-C719D5D9FA03}"/>
                    </a:ext>
                  </a:extLst>
                </p14:cNvPr>
                <p14:cNvContentPartPr/>
                <p14:nvPr/>
              </p14:nvContentPartPr>
              <p14:xfrm>
                <a:off x="3836771" y="6474295"/>
                <a:ext cx="166320" cy="227880"/>
              </p14:xfrm>
            </p:contentPart>
          </mc:Choice>
          <mc:Fallback xmlns="">
            <p:pic>
              <p:nvPicPr>
                <p:cNvPr id="215" name="Ink 214">
                  <a:extLst>
                    <a:ext uri="{FF2B5EF4-FFF2-40B4-BE49-F238E27FC236}">
                      <a16:creationId xmlns:a16="http://schemas.microsoft.com/office/drawing/2014/main" id="{58BB52EA-D39D-4355-BE39-C719D5D9FA03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3819131" y="6456295"/>
                  <a:ext cx="201960" cy="26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216" name="Ink 215">
                  <a:extLst>
                    <a:ext uri="{FF2B5EF4-FFF2-40B4-BE49-F238E27FC236}">
                      <a16:creationId xmlns:a16="http://schemas.microsoft.com/office/drawing/2014/main" id="{36863746-871D-4DE7-B705-2E72885A5A32}"/>
                    </a:ext>
                  </a:extLst>
                </p14:cNvPr>
                <p14:cNvContentPartPr/>
                <p14:nvPr/>
              </p14:nvContentPartPr>
              <p14:xfrm>
                <a:off x="3798971" y="6572935"/>
                <a:ext cx="175320" cy="24120"/>
              </p14:xfrm>
            </p:contentPart>
          </mc:Choice>
          <mc:Fallback xmlns="">
            <p:pic>
              <p:nvPicPr>
                <p:cNvPr id="216" name="Ink 215">
                  <a:extLst>
                    <a:ext uri="{FF2B5EF4-FFF2-40B4-BE49-F238E27FC236}">
                      <a16:creationId xmlns:a16="http://schemas.microsoft.com/office/drawing/2014/main" id="{36863746-871D-4DE7-B705-2E72885A5A32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3781331" y="6554935"/>
                  <a:ext cx="210960" cy="59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0" name="Group 229">
            <a:extLst>
              <a:ext uri="{FF2B5EF4-FFF2-40B4-BE49-F238E27FC236}">
                <a16:creationId xmlns:a16="http://schemas.microsoft.com/office/drawing/2014/main" id="{130D0D3D-E7D8-491D-850D-FEBF0CB44752}"/>
              </a:ext>
            </a:extLst>
          </p:cNvPr>
          <p:cNvGrpSpPr/>
          <p:nvPr/>
        </p:nvGrpSpPr>
        <p:grpSpPr>
          <a:xfrm>
            <a:off x="5264531" y="5780215"/>
            <a:ext cx="2527200" cy="691200"/>
            <a:chOff x="5264531" y="5780215"/>
            <a:chExt cx="2527200" cy="691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218" name="Ink 217">
                  <a:extLst>
                    <a:ext uri="{FF2B5EF4-FFF2-40B4-BE49-F238E27FC236}">
                      <a16:creationId xmlns:a16="http://schemas.microsoft.com/office/drawing/2014/main" id="{E11BECF1-80E2-4A99-87E6-F9F0206AF869}"/>
                    </a:ext>
                  </a:extLst>
                </p14:cNvPr>
                <p14:cNvContentPartPr/>
                <p14:nvPr/>
              </p14:nvContentPartPr>
              <p14:xfrm>
                <a:off x="5264531" y="6060295"/>
                <a:ext cx="216720" cy="289080"/>
              </p14:xfrm>
            </p:contentPart>
          </mc:Choice>
          <mc:Fallback xmlns="">
            <p:pic>
              <p:nvPicPr>
                <p:cNvPr id="218" name="Ink 217">
                  <a:extLst>
                    <a:ext uri="{FF2B5EF4-FFF2-40B4-BE49-F238E27FC236}">
                      <a16:creationId xmlns:a16="http://schemas.microsoft.com/office/drawing/2014/main" id="{E11BECF1-80E2-4A99-87E6-F9F0206AF869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5246531" y="6042655"/>
                  <a:ext cx="252360" cy="32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219" name="Ink 218">
                  <a:extLst>
                    <a:ext uri="{FF2B5EF4-FFF2-40B4-BE49-F238E27FC236}">
                      <a16:creationId xmlns:a16="http://schemas.microsoft.com/office/drawing/2014/main" id="{2AE7D061-1FF5-4657-9664-4EB6B26A7958}"/>
                    </a:ext>
                  </a:extLst>
                </p14:cNvPr>
                <p14:cNvContentPartPr/>
                <p14:nvPr/>
              </p14:nvContentPartPr>
              <p14:xfrm>
                <a:off x="5497811" y="6311575"/>
                <a:ext cx="124560" cy="159840"/>
              </p14:xfrm>
            </p:contentPart>
          </mc:Choice>
          <mc:Fallback xmlns="">
            <p:pic>
              <p:nvPicPr>
                <p:cNvPr id="219" name="Ink 218">
                  <a:extLst>
                    <a:ext uri="{FF2B5EF4-FFF2-40B4-BE49-F238E27FC236}">
                      <a16:creationId xmlns:a16="http://schemas.microsoft.com/office/drawing/2014/main" id="{2AE7D061-1FF5-4657-9664-4EB6B26A7958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5480171" y="6293935"/>
                  <a:ext cx="160200" cy="19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220" name="Ink 219">
                  <a:extLst>
                    <a:ext uri="{FF2B5EF4-FFF2-40B4-BE49-F238E27FC236}">
                      <a16:creationId xmlns:a16="http://schemas.microsoft.com/office/drawing/2014/main" id="{41C2AB11-C8A5-4438-9BB4-FD219828E914}"/>
                    </a:ext>
                  </a:extLst>
                </p14:cNvPr>
                <p14:cNvContentPartPr/>
                <p14:nvPr/>
              </p14:nvContentPartPr>
              <p14:xfrm>
                <a:off x="5702291" y="6205015"/>
                <a:ext cx="94680" cy="31320"/>
              </p14:xfrm>
            </p:contentPart>
          </mc:Choice>
          <mc:Fallback xmlns="">
            <p:pic>
              <p:nvPicPr>
                <p:cNvPr id="220" name="Ink 219">
                  <a:extLst>
                    <a:ext uri="{FF2B5EF4-FFF2-40B4-BE49-F238E27FC236}">
                      <a16:creationId xmlns:a16="http://schemas.microsoft.com/office/drawing/2014/main" id="{41C2AB11-C8A5-4438-9BB4-FD219828E914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5684291" y="6187375"/>
                  <a:ext cx="130320" cy="6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221" name="Ink 220">
                  <a:extLst>
                    <a:ext uri="{FF2B5EF4-FFF2-40B4-BE49-F238E27FC236}">
                      <a16:creationId xmlns:a16="http://schemas.microsoft.com/office/drawing/2014/main" id="{5DFFAFBB-4A02-4976-8AC8-C14C3D99F6D9}"/>
                    </a:ext>
                  </a:extLst>
                </p14:cNvPr>
                <p14:cNvContentPartPr/>
                <p14:nvPr/>
              </p14:nvContentPartPr>
              <p14:xfrm>
                <a:off x="5822891" y="6044095"/>
                <a:ext cx="198360" cy="239400"/>
              </p14:xfrm>
            </p:contentPart>
          </mc:Choice>
          <mc:Fallback xmlns="">
            <p:pic>
              <p:nvPicPr>
                <p:cNvPr id="221" name="Ink 220">
                  <a:extLst>
                    <a:ext uri="{FF2B5EF4-FFF2-40B4-BE49-F238E27FC236}">
                      <a16:creationId xmlns:a16="http://schemas.microsoft.com/office/drawing/2014/main" id="{5DFFAFBB-4A02-4976-8AC8-C14C3D99F6D9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5805251" y="6026095"/>
                  <a:ext cx="234000" cy="27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222" name="Ink 221">
                  <a:extLst>
                    <a:ext uri="{FF2B5EF4-FFF2-40B4-BE49-F238E27FC236}">
                      <a16:creationId xmlns:a16="http://schemas.microsoft.com/office/drawing/2014/main" id="{4B6D55B0-ED81-4F22-B945-988F44540946}"/>
                    </a:ext>
                  </a:extLst>
                </p14:cNvPr>
                <p14:cNvContentPartPr/>
                <p14:nvPr/>
              </p14:nvContentPartPr>
              <p14:xfrm>
                <a:off x="6008651" y="6289975"/>
                <a:ext cx="146160" cy="149760"/>
              </p14:xfrm>
            </p:contentPart>
          </mc:Choice>
          <mc:Fallback xmlns="">
            <p:pic>
              <p:nvPicPr>
                <p:cNvPr id="222" name="Ink 221">
                  <a:extLst>
                    <a:ext uri="{FF2B5EF4-FFF2-40B4-BE49-F238E27FC236}">
                      <a16:creationId xmlns:a16="http://schemas.microsoft.com/office/drawing/2014/main" id="{4B6D55B0-ED81-4F22-B945-988F44540946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5990651" y="6271975"/>
                  <a:ext cx="181800" cy="18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224" name="Ink 223">
                  <a:extLst>
                    <a:ext uri="{FF2B5EF4-FFF2-40B4-BE49-F238E27FC236}">
                      <a16:creationId xmlns:a16="http://schemas.microsoft.com/office/drawing/2014/main" id="{F79EDBA5-3888-4EE6-8352-52536EFFB134}"/>
                    </a:ext>
                  </a:extLst>
                </p14:cNvPr>
                <p14:cNvContentPartPr/>
                <p14:nvPr/>
              </p14:nvContentPartPr>
              <p14:xfrm>
                <a:off x="6275051" y="6153175"/>
                <a:ext cx="191160" cy="35280"/>
              </p14:xfrm>
            </p:contentPart>
          </mc:Choice>
          <mc:Fallback xmlns="">
            <p:pic>
              <p:nvPicPr>
                <p:cNvPr id="224" name="Ink 223">
                  <a:extLst>
                    <a:ext uri="{FF2B5EF4-FFF2-40B4-BE49-F238E27FC236}">
                      <a16:creationId xmlns:a16="http://schemas.microsoft.com/office/drawing/2014/main" id="{F79EDBA5-3888-4EE6-8352-52536EFFB134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6257411" y="6135535"/>
                  <a:ext cx="226800" cy="7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225" name="Ink 224">
                  <a:extLst>
                    <a:ext uri="{FF2B5EF4-FFF2-40B4-BE49-F238E27FC236}">
                      <a16:creationId xmlns:a16="http://schemas.microsoft.com/office/drawing/2014/main" id="{B0F7EF53-6303-4D2A-A013-673BD904BF67}"/>
                    </a:ext>
                  </a:extLst>
                </p14:cNvPr>
                <p14:cNvContentPartPr/>
                <p14:nvPr/>
              </p14:nvContentPartPr>
              <p14:xfrm>
                <a:off x="6285851" y="6234175"/>
                <a:ext cx="187200" cy="30240"/>
              </p14:xfrm>
            </p:contentPart>
          </mc:Choice>
          <mc:Fallback xmlns="">
            <p:pic>
              <p:nvPicPr>
                <p:cNvPr id="225" name="Ink 224">
                  <a:extLst>
                    <a:ext uri="{FF2B5EF4-FFF2-40B4-BE49-F238E27FC236}">
                      <a16:creationId xmlns:a16="http://schemas.microsoft.com/office/drawing/2014/main" id="{B0F7EF53-6303-4D2A-A013-673BD904BF67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6267851" y="6216535"/>
                  <a:ext cx="222840" cy="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227" name="Ink 226">
                  <a:extLst>
                    <a:ext uri="{FF2B5EF4-FFF2-40B4-BE49-F238E27FC236}">
                      <a16:creationId xmlns:a16="http://schemas.microsoft.com/office/drawing/2014/main" id="{25D37DE1-AADF-4A2A-9C30-1F613C11BAEC}"/>
                    </a:ext>
                  </a:extLst>
                </p14:cNvPr>
                <p14:cNvContentPartPr/>
                <p14:nvPr/>
              </p14:nvContentPartPr>
              <p14:xfrm>
                <a:off x="6720371" y="6012775"/>
                <a:ext cx="188280" cy="200880"/>
              </p14:xfrm>
            </p:contentPart>
          </mc:Choice>
          <mc:Fallback xmlns="">
            <p:pic>
              <p:nvPicPr>
                <p:cNvPr id="227" name="Ink 226">
                  <a:extLst>
                    <a:ext uri="{FF2B5EF4-FFF2-40B4-BE49-F238E27FC236}">
                      <a16:creationId xmlns:a16="http://schemas.microsoft.com/office/drawing/2014/main" id="{25D37DE1-AADF-4A2A-9C30-1F613C11BAEC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6702731" y="5995135"/>
                  <a:ext cx="223920" cy="23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228" name="Ink 227">
                  <a:extLst>
                    <a:ext uri="{FF2B5EF4-FFF2-40B4-BE49-F238E27FC236}">
                      <a16:creationId xmlns:a16="http://schemas.microsoft.com/office/drawing/2014/main" id="{19BC9AF1-93E1-4671-838E-ED336F8073CA}"/>
                    </a:ext>
                  </a:extLst>
                </p14:cNvPr>
                <p14:cNvContentPartPr/>
                <p14:nvPr/>
              </p14:nvContentPartPr>
              <p14:xfrm>
                <a:off x="6932771" y="5780215"/>
                <a:ext cx="858960" cy="425880"/>
              </p14:xfrm>
            </p:contentPart>
          </mc:Choice>
          <mc:Fallback xmlns="">
            <p:pic>
              <p:nvPicPr>
                <p:cNvPr id="228" name="Ink 227">
                  <a:extLst>
                    <a:ext uri="{FF2B5EF4-FFF2-40B4-BE49-F238E27FC236}">
                      <a16:creationId xmlns:a16="http://schemas.microsoft.com/office/drawing/2014/main" id="{19BC9AF1-93E1-4671-838E-ED336F8073CA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6914771" y="5762215"/>
                  <a:ext cx="894600" cy="461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4" name="Group 233">
            <a:extLst>
              <a:ext uri="{FF2B5EF4-FFF2-40B4-BE49-F238E27FC236}">
                <a16:creationId xmlns:a16="http://schemas.microsoft.com/office/drawing/2014/main" id="{906D78F6-ED80-4F9F-8457-54382D207B2D}"/>
              </a:ext>
            </a:extLst>
          </p:cNvPr>
          <p:cNvGrpSpPr/>
          <p:nvPr/>
        </p:nvGrpSpPr>
        <p:grpSpPr>
          <a:xfrm>
            <a:off x="7993691" y="5716495"/>
            <a:ext cx="2311920" cy="339120"/>
            <a:chOff x="7993691" y="5716495"/>
            <a:chExt cx="2311920" cy="339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231" name="Ink 230">
                  <a:extLst>
                    <a:ext uri="{FF2B5EF4-FFF2-40B4-BE49-F238E27FC236}">
                      <a16:creationId xmlns:a16="http://schemas.microsoft.com/office/drawing/2014/main" id="{6F6BA797-DF9C-41D2-8DF6-742ACCEDD2B6}"/>
                    </a:ext>
                  </a:extLst>
                </p14:cNvPr>
                <p14:cNvContentPartPr/>
                <p14:nvPr/>
              </p14:nvContentPartPr>
              <p14:xfrm>
                <a:off x="7993691" y="5915935"/>
                <a:ext cx="993240" cy="139680"/>
              </p14:xfrm>
            </p:contentPart>
          </mc:Choice>
          <mc:Fallback xmlns="">
            <p:pic>
              <p:nvPicPr>
                <p:cNvPr id="231" name="Ink 230">
                  <a:extLst>
                    <a:ext uri="{FF2B5EF4-FFF2-40B4-BE49-F238E27FC236}">
                      <a16:creationId xmlns:a16="http://schemas.microsoft.com/office/drawing/2014/main" id="{6F6BA797-DF9C-41D2-8DF6-742ACCEDD2B6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7975691" y="5897935"/>
                  <a:ext cx="1028880" cy="17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232" name="Ink 231">
                  <a:extLst>
                    <a:ext uri="{FF2B5EF4-FFF2-40B4-BE49-F238E27FC236}">
                      <a16:creationId xmlns:a16="http://schemas.microsoft.com/office/drawing/2014/main" id="{763A5475-DF56-4453-8266-E4EA0252434B}"/>
                    </a:ext>
                  </a:extLst>
                </p14:cNvPr>
                <p14:cNvContentPartPr/>
                <p14:nvPr/>
              </p14:nvContentPartPr>
              <p14:xfrm>
                <a:off x="9137771" y="5739895"/>
                <a:ext cx="1167840" cy="284040"/>
              </p14:xfrm>
            </p:contentPart>
          </mc:Choice>
          <mc:Fallback xmlns="">
            <p:pic>
              <p:nvPicPr>
                <p:cNvPr id="232" name="Ink 231">
                  <a:extLst>
                    <a:ext uri="{FF2B5EF4-FFF2-40B4-BE49-F238E27FC236}">
                      <a16:creationId xmlns:a16="http://schemas.microsoft.com/office/drawing/2014/main" id="{763A5475-DF56-4453-8266-E4EA0252434B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9120131" y="5722255"/>
                  <a:ext cx="1203480" cy="31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233" name="Ink 232">
                  <a:extLst>
                    <a:ext uri="{FF2B5EF4-FFF2-40B4-BE49-F238E27FC236}">
                      <a16:creationId xmlns:a16="http://schemas.microsoft.com/office/drawing/2014/main" id="{8922E49E-01C3-4B1C-BF89-2874DB9B111C}"/>
                    </a:ext>
                  </a:extLst>
                </p14:cNvPr>
                <p14:cNvContentPartPr/>
                <p14:nvPr/>
              </p14:nvContentPartPr>
              <p14:xfrm>
                <a:off x="9871451" y="5716495"/>
                <a:ext cx="44280" cy="32400"/>
              </p14:xfrm>
            </p:contentPart>
          </mc:Choice>
          <mc:Fallback xmlns="">
            <p:pic>
              <p:nvPicPr>
                <p:cNvPr id="233" name="Ink 232">
                  <a:extLst>
                    <a:ext uri="{FF2B5EF4-FFF2-40B4-BE49-F238E27FC236}">
                      <a16:creationId xmlns:a16="http://schemas.microsoft.com/office/drawing/2014/main" id="{8922E49E-01C3-4B1C-BF89-2874DB9B111C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9853451" y="5698855"/>
                  <a:ext cx="79920" cy="68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971260BA-850B-403B-B111-B99ACC4F093A}"/>
              </a:ext>
            </a:extLst>
          </p:cNvPr>
          <p:cNvGrpSpPr/>
          <p:nvPr/>
        </p:nvGrpSpPr>
        <p:grpSpPr>
          <a:xfrm>
            <a:off x="719171" y="111295"/>
            <a:ext cx="6799320" cy="5646240"/>
            <a:chOff x="719171" y="111295"/>
            <a:chExt cx="6799320" cy="5646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7001EE0B-60C2-476F-BF64-5C26D963E6D7}"/>
                    </a:ext>
                  </a:extLst>
                </p14:cNvPr>
                <p14:cNvContentPartPr/>
                <p14:nvPr/>
              </p14:nvContentPartPr>
              <p14:xfrm>
                <a:off x="1073771" y="382015"/>
                <a:ext cx="104040" cy="25704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7001EE0B-60C2-476F-BF64-5C26D963E6D7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1056131" y="364015"/>
                  <a:ext cx="139680" cy="29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0B9B6F1C-C168-4273-B216-54582BCF6261}"/>
                    </a:ext>
                  </a:extLst>
                </p14:cNvPr>
                <p14:cNvContentPartPr/>
                <p14:nvPr/>
              </p14:nvContentPartPr>
              <p14:xfrm>
                <a:off x="1299131" y="397855"/>
                <a:ext cx="104760" cy="22752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0B9B6F1C-C168-4273-B216-54582BCF6261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1281491" y="380215"/>
                  <a:ext cx="140400" cy="26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953708CF-336B-4CA3-A7AF-5E94AD5DE0F8}"/>
                    </a:ext>
                  </a:extLst>
                </p14:cNvPr>
                <p14:cNvContentPartPr/>
                <p14:nvPr/>
              </p14:nvContentPartPr>
              <p14:xfrm>
                <a:off x="1063331" y="348175"/>
                <a:ext cx="149040" cy="2340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953708CF-336B-4CA3-A7AF-5E94AD5DE0F8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1045691" y="330535"/>
                  <a:ext cx="184680" cy="5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972A015C-AE06-4619-9649-2311838718A2}"/>
                    </a:ext>
                  </a:extLst>
                </p14:cNvPr>
                <p14:cNvContentPartPr/>
                <p14:nvPr/>
              </p14:nvContentPartPr>
              <p14:xfrm>
                <a:off x="1322531" y="374455"/>
                <a:ext cx="131400" cy="684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972A015C-AE06-4619-9649-2311838718A2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1304531" y="356815"/>
                  <a:ext cx="16704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99C60FA9-3830-44C9-9A1D-2D5471DB280A}"/>
                    </a:ext>
                  </a:extLst>
                </p14:cNvPr>
                <p14:cNvContentPartPr/>
                <p14:nvPr/>
              </p14:nvContentPartPr>
              <p14:xfrm>
                <a:off x="1739771" y="302455"/>
                <a:ext cx="657360" cy="29988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99C60FA9-3830-44C9-9A1D-2D5471DB280A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1721771" y="284455"/>
                  <a:ext cx="693000" cy="33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D75FE3B9-1194-4644-88DB-55F4CBCCD702}"/>
                    </a:ext>
                  </a:extLst>
                </p14:cNvPr>
                <p14:cNvContentPartPr/>
                <p14:nvPr/>
              </p14:nvContentPartPr>
              <p14:xfrm>
                <a:off x="2099411" y="392095"/>
                <a:ext cx="95040" cy="201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D75FE3B9-1194-4644-88DB-55F4CBCCD702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2081771" y="374095"/>
                  <a:ext cx="130680" cy="5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E0B3147F-2758-49B9-BA82-3776DF521D58}"/>
                    </a:ext>
                  </a:extLst>
                </p14:cNvPr>
                <p14:cNvContentPartPr/>
                <p14:nvPr/>
              </p14:nvContentPartPr>
              <p14:xfrm>
                <a:off x="1987451" y="367975"/>
                <a:ext cx="9720" cy="900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E0B3147F-2758-49B9-BA82-3776DF521D58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1969811" y="350335"/>
                  <a:ext cx="45360" cy="4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0EF9E522-5081-439A-8B32-DB1CC7FFC02A}"/>
                    </a:ext>
                  </a:extLst>
                </p14:cNvPr>
                <p14:cNvContentPartPr/>
                <p14:nvPr/>
              </p14:nvContentPartPr>
              <p14:xfrm>
                <a:off x="2589371" y="352135"/>
                <a:ext cx="892440" cy="43416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0EF9E522-5081-439A-8B32-DB1CC7FFC02A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2571731" y="334135"/>
                  <a:ext cx="928080" cy="46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41818F37-C55B-4212-A469-88FE62EEB23A}"/>
                    </a:ext>
                  </a:extLst>
                </p14:cNvPr>
                <p14:cNvContentPartPr/>
                <p14:nvPr/>
              </p14:nvContentPartPr>
              <p14:xfrm>
                <a:off x="2849651" y="367975"/>
                <a:ext cx="28800" cy="324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41818F37-C55B-4212-A469-88FE62EEB23A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2831651" y="350335"/>
                  <a:ext cx="6444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E2EA17FE-33FA-491A-A564-FC29522AA578}"/>
                    </a:ext>
                  </a:extLst>
                </p14:cNvPr>
                <p14:cNvContentPartPr/>
                <p14:nvPr/>
              </p14:nvContentPartPr>
              <p14:xfrm>
                <a:off x="3660011" y="165295"/>
                <a:ext cx="1208520" cy="58212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E2EA17FE-33FA-491A-A564-FC29522AA578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3642371" y="147295"/>
                  <a:ext cx="1244160" cy="61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E71241DE-6BD0-44B5-99A6-B3A6ABEB2900}"/>
                    </a:ext>
                  </a:extLst>
                </p14:cNvPr>
                <p14:cNvContentPartPr/>
                <p14:nvPr/>
              </p14:nvContentPartPr>
              <p14:xfrm>
                <a:off x="4648571" y="312175"/>
                <a:ext cx="21960" cy="720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E71241DE-6BD0-44B5-99A6-B3A6ABEB2900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4630931" y="294175"/>
                  <a:ext cx="5760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BC113CA3-C740-4877-B1E0-E9E0498880E8}"/>
                    </a:ext>
                  </a:extLst>
                </p14:cNvPr>
                <p14:cNvContentPartPr/>
                <p14:nvPr/>
              </p14:nvContentPartPr>
              <p14:xfrm>
                <a:off x="3662891" y="317935"/>
                <a:ext cx="330840" cy="2268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BC113CA3-C740-4877-B1E0-E9E0498880E8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3645251" y="299935"/>
                  <a:ext cx="366480" cy="5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4E45EF71-A64A-4A90-8D35-98E559361CB3}"/>
                    </a:ext>
                  </a:extLst>
                </p14:cNvPr>
                <p14:cNvContentPartPr/>
                <p14:nvPr/>
              </p14:nvContentPartPr>
              <p14:xfrm>
                <a:off x="5076971" y="277975"/>
                <a:ext cx="1045080" cy="26460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4E45EF71-A64A-4A90-8D35-98E559361CB3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5059331" y="260335"/>
                  <a:ext cx="1080720" cy="30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07580DD8-1CA9-4D4C-9CF0-99B2FC17F6A5}"/>
                    </a:ext>
                  </a:extLst>
                </p14:cNvPr>
                <p14:cNvContentPartPr/>
                <p14:nvPr/>
              </p14:nvContentPartPr>
              <p14:xfrm>
                <a:off x="5966891" y="323335"/>
                <a:ext cx="201240" cy="1044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07580DD8-1CA9-4D4C-9CF0-99B2FC17F6A5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5949251" y="305335"/>
                  <a:ext cx="236880" cy="4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F4F73762-9D67-431B-9CAF-B0D27C2C2649}"/>
                    </a:ext>
                  </a:extLst>
                </p14:cNvPr>
                <p14:cNvContentPartPr/>
                <p14:nvPr/>
              </p14:nvContentPartPr>
              <p14:xfrm>
                <a:off x="1166291" y="1682335"/>
                <a:ext cx="199440" cy="27900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F4F73762-9D67-431B-9CAF-B0D27C2C2649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1148651" y="1664695"/>
                  <a:ext cx="235080" cy="31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2AB49DF1-3CFE-453A-8F9D-C22771E4E7B1}"/>
                    </a:ext>
                  </a:extLst>
                </p14:cNvPr>
                <p14:cNvContentPartPr/>
                <p14:nvPr/>
              </p14:nvContentPartPr>
              <p14:xfrm>
                <a:off x="4038731" y="1562815"/>
                <a:ext cx="168120" cy="27684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2AB49DF1-3CFE-453A-8F9D-C22771E4E7B1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4021091" y="1544815"/>
                  <a:ext cx="203760" cy="31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D3596B49-0C09-44F7-B1C5-565D57F1F78D}"/>
                    </a:ext>
                  </a:extLst>
                </p14:cNvPr>
                <p14:cNvContentPartPr/>
                <p14:nvPr/>
              </p14:nvContentPartPr>
              <p14:xfrm>
                <a:off x="1922291" y="790255"/>
                <a:ext cx="171360" cy="18864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D3596B49-0C09-44F7-B1C5-565D57F1F78D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1904291" y="772615"/>
                  <a:ext cx="207000" cy="22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E7AC742F-EE7F-41BF-BC4A-2375A1638D2C}"/>
                    </a:ext>
                  </a:extLst>
                </p14:cNvPr>
                <p14:cNvContentPartPr/>
                <p14:nvPr/>
              </p14:nvContentPartPr>
              <p14:xfrm>
                <a:off x="1927331" y="815095"/>
                <a:ext cx="145800" cy="1512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E7AC742F-EE7F-41BF-BC4A-2375A1638D2C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1909691" y="797095"/>
                  <a:ext cx="181440" cy="5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672B30F7-2452-4518-8886-5D3699C23CC3}"/>
                    </a:ext>
                  </a:extLst>
                </p14:cNvPr>
                <p14:cNvContentPartPr/>
                <p14:nvPr/>
              </p14:nvContentPartPr>
              <p14:xfrm>
                <a:off x="1807091" y="733015"/>
                <a:ext cx="437400" cy="33444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672B30F7-2452-4518-8886-5D3699C23CC3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1789451" y="715015"/>
                  <a:ext cx="473040" cy="37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9408E857-930E-49DC-8CB9-CBB85EE4303D}"/>
                    </a:ext>
                  </a:extLst>
                </p14:cNvPr>
                <p14:cNvContentPartPr/>
                <p14:nvPr/>
              </p14:nvContentPartPr>
              <p14:xfrm>
                <a:off x="1951451" y="1072855"/>
                <a:ext cx="132480" cy="20232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9408E857-930E-49DC-8CB9-CBB85EE4303D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1933811" y="1055215"/>
                  <a:ext cx="168120" cy="23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E2AE9EE5-1095-4B8E-84E3-ACAAC6E12EF7}"/>
                    </a:ext>
                  </a:extLst>
                </p14:cNvPr>
                <p14:cNvContentPartPr/>
                <p14:nvPr/>
              </p14:nvContentPartPr>
              <p14:xfrm>
                <a:off x="2030291" y="2417815"/>
                <a:ext cx="20880" cy="25884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E2AE9EE5-1095-4B8E-84E3-ACAAC6E12EF7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2012291" y="2399815"/>
                  <a:ext cx="56520" cy="29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1E2FB22D-18A7-4157-8E49-A902E401E96A}"/>
                    </a:ext>
                  </a:extLst>
                </p14:cNvPr>
                <p14:cNvContentPartPr/>
                <p14:nvPr/>
              </p14:nvContentPartPr>
              <p14:xfrm>
                <a:off x="1904291" y="2692135"/>
                <a:ext cx="280080" cy="1800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1E2FB22D-18A7-4157-8E49-A902E401E96A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1886291" y="2674495"/>
                  <a:ext cx="315720" cy="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55A67F0A-7E38-49FE-B967-F37D2CC34156}"/>
                    </a:ext>
                  </a:extLst>
                </p14:cNvPr>
                <p14:cNvContentPartPr/>
                <p14:nvPr/>
              </p14:nvContentPartPr>
              <p14:xfrm>
                <a:off x="1986731" y="2778175"/>
                <a:ext cx="103680" cy="4428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55A67F0A-7E38-49FE-B967-F37D2CC34156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1969091" y="2760175"/>
                  <a:ext cx="139320" cy="7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382CAF68-0782-4507-9679-3163B93D2B3A}"/>
                    </a:ext>
                  </a:extLst>
                </p14:cNvPr>
                <p14:cNvContentPartPr/>
                <p14:nvPr/>
              </p14:nvContentPartPr>
              <p14:xfrm>
                <a:off x="2037851" y="2891935"/>
                <a:ext cx="19440" cy="720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382CAF68-0782-4507-9679-3163B93D2B3A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2019851" y="2874295"/>
                  <a:ext cx="5508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2B4416A3-B5BB-4465-8042-300BD06122AB}"/>
                    </a:ext>
                  </a:extLst>
                </p14:cNvPr>
                <p14:cNvContentPartPr/>
                <p14:nvPr/>
              </p14:nvContentPartPr>
              <p14:xfrm>
                <a:off x="3550931" y="2302615"/>
                <a:ext cx="23760" cy="16812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2B4416A3-B5BB-4465-8042-300BD06122AB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3533291" y="2284975"/>
                  <a:ext cx="59400" cy="20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BA2938FD-30E4-4D7F-851C-3B30A6600931}"/>
                    </a:ext>
                  </a:extLst>
                </p14:cNvPr>
                <p14:cNvContentPartPr/>
                <p14:nvPr/>
              </p14:nvContentPartPr>
              <p14:xfrm>
                <a:off x="3432491" y="2552455"/>
                <a:ext cx="220680" cy="3420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BA2938FD-30E4-4D7F-851C-3B30A6600931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3414851" y="2534815"/>
                  <a:ext cx="256320" cy="6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E6E88CA5-3DCB-4D25-A307-213D9EDDE013}"/>
                    </a:ext>
                  </a:extLst>
                </p14:cNvPr>
                <p14:cNvContentPartPr/>
                <p14:nvPr/>
              </p14:nvContentPartPr>
              <p14:xfrm>
                <a:off x="3542651" y="2668375"/>
                <a:ext cx="69840" cy="1512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E6E88CA5-3DCB-4D25-A307-213D9EDDE013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3525011" y="2650735"/>
                  <a:ext cx="105480" cy="5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EE353EA7-6CC3-41E7-8A31-5B05F02449AF}"/>
                    </a:ext>
                  </a:extLst>
                </p14:cNvPr>
                <p14:cNvContentPartPr/>
                <p14:nvPr/>
              </p14:nvContentPartPr>
              <p14:xfrm>
                <a:off x="3580811" y="2742175"/>
                <a:ext cx="3960" cy="144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EE353EA7-6CC3-41E7-8A31-5B05F02449AF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3562811" y="2724175"/>
                  <a:ext cx="39600" cy="3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7C02772D-4C80-4BB7-9FF5-750718F8F7A3}"/>
                    </a:ext>
                  </a:extLst>
                </p14:cNvPr>
                <p14:cNvContentPartPr/>
                <p14:nvPr/>
              </p14:nvContentPartPr>
              <p14:xfrm>
                <a:off x="3280211" y="726175"/>
                <a:ext cx="376560" cy="23220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7C02772D-4C80-4BB7-9FF5-750718F8F7A3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3262211" y="708175"/>
                  <a:ext cx="412200" cy="26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1FFAE6BD-17FF-4876-9742-4E62889C628D}"/>
                    </a:ext>
                  </a:extLst>
                </p14:cNvPr>
                <p14:cNvContentPartPr/>
                <p14:nvPr/>
              </p14:nvContentPartPr>
              <p14:xfrm>
                <a:off x="3414131" y="797455"/>
                <a:ext cx="126000" cy="11160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1FFAE6BD-17FF-4876-9742-4E62889C628D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3396491" y="779815"/>
                  <a:ext cx="161640" cy="14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10344EFB-DF40-423D-A460-AE158F442A02}"/>
                    </a:ext>
                  </a:extLst>
                </p14:cNvPr>
                <p14:cNvContentPartPr/>
                <p14:nvPr/>
              </p14:nvContentPartPr>
              <p14:xfrm>
                <a:off x="3443291" y="804295"/>
                <a:ext cx="112680" cy="756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10344EFB-DF40-423D-A460-AE158F442A02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3425651" y="786655"/>
                  <a:ext cx="148320" cy="4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A0D5FBD4-857D-4595-8D0E-63DFFC68B7D1}"/>
                    </a:ext>
                  </a:extLst>
                </p14:cNvPr>
                <p14:cNvContentPartPr/>
                <p14:nvPr/>
              </p14:nvContentPartPr>
              <p14:xfrm>
                <a:off x="3372011" y="992935"/>
                <a:ext cx="123120" cy="25560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A0D5FBD4-857D-4595-8D0E-63DFFC68B7D1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3354011" y="974935"/>
                  <a:ext cx="158760" cy="29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5651362F-04EF-4F4F-BB0C-3FAD91741A57}"/>
                    </a:ext>
                  </a:extLst>
                </p14:cNvPr>
                <p14:cNvContentPartPr/>
                <p14:nvPr/>
              </p14:nvContentPartPr>
              <p14:xfrm>
                <a:off x="3944051" y="830215"/>
                <a:ext cx="807840" cy="15876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5651362F-04EF-4F4F-BB0C-3FAD91741A57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3926051" y="812215"/>
                  <a:ext cx="843480" cy="19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AC860393-F748-49F3-B06C-FEB315CC40B8}"/>
                    </a:ext>
                  </a:extLst>
                </p14:cNvPr>
                <p14:cNvContentPartPr/>
                <p14:nvPr/>
              </p14:nvContentPartPr>
              <p14:xfrm>
                <a:off x="3850811" y="795655"/>
                <a:ext cx="222840" cy="10512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AC860393-F748-49F3-B06C-FEB315CC40B8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3832811" y="777655"/>
                  <a:ext cx="258480" cy="14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6AA37276-3CD9-4182-8BFF-B9207592EA6A}"/>
                    </a:ext>
                  </a:extLst>
                </p14:cNvPr>
                <p14:cNvContentPartPr/>
                <p14:nvPr/>
              </p14:nvContentPartPr>
              <p14:xfrm>
                <a:off x="4866011" y="822295"/>
                <a:ext cx="1096200" cy="28116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6AA37276-3CD9-4182-8BFF-B9207592EA6A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4848011" y="804295"/>
                  <a:ext cx="1131840" cy="31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015E89DE-7568-4376-9981-5206FA2417E1}"/>
                    </a:ext>
                  </a:extLst>
                </p14:cNvPr>
                <p14:cNvContentPartPr/>
                <p14:nvPr/>
              </p14:nvContentPartPr>
              <p14:xfrm>
                <a:off x="5760611" y="939295"/>
                <a:ext cx="208800" cy="2844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015E89DE-7568-4376-9981-5206FA2417E1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5742611" y="921655"/>
                  <a:ext cx="244440" cy="6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A7D23B46-9D19-4108-9434-58F23D7F2A18}"/>
                    </a:ext>
                  </a:extLst>
                </p14:cNvPr>
                <p14:cNvContentPartPr/>
                <p14:nvPr/>
              </p14:nvContentPartPr>
              <p14:xfrm>
                <a:off x="6058691" y="720055"/>
                <a:ext cx="1140840" cy="57348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A7D23B46-9D19-4108-9434-58F23D7F2A18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6040691" y="702055"/>
                  <a:ext cx="1176480" cy="60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71DC7A46-16BE-4464-8590-EA718E2C7F0E}"/>
                    </a:ext>
                  </a:extLst>
                </p14:cNvPr>
                <p14:cNvContentPartPr/>
                <p14:nvPr/>
              </p14:nvContentPartPr>
              <p14:xfrm>
                <a:off x="7012691" y="914455"/>
                <a:ext cx="21960" cy="2664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71DC7A46-16BE-4464-8590-EA718E2C7F0E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6995051" y="896455"/>
                  <a:ext cx="57600" cy="6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C862BE84-29E5-4E0E-BD06-645EF3CEA310}"/>
                    </a:ext>
                  </a:extLst>
                </p14:cNvPr>
                <p14:cNvContentPartPr/>
                <p14:nvPr/>
              </p14:nvContentPartPr>
              <p14:xfrm>
                <a:off x="737891" y="3172735"/>
                <a:ext cx="941760" cy="51192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C862BE84-29E5-4E0E-BD06-645EF3CEA310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720251" y="3155095"/>
                  <a:ext cx="977400" cy="54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4CD085F6-0400-4FCD-9628-6D93D82DDB43}"/>
                    </a:ext>
                  </a:extLst>
                </p14:cNvPr>
                <p14:cNvContentPartPr/>
                <p14:nvPr/>
              </p14:nvContentPartPr>
              <p14:xfrm>
                <a:off x="1864331" y="3405655"/>
                <a:ext cx="338400" cy="12780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4CD085F6-0400-4FCD-9628-6D93D82DDB43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1846691" y="3387655"/>
                  <a:ext cx="374040" cy="16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605A41C4-61A3-442B-BCDC-BE8BABF25848}"/>
                    </a:ext>
                  </a:extLst>
                </p14:cNvPr>
                <p14:cNvContentPartPr/>
                <p14:nvPr/>
              </p14:nvContentPartPr>
              <p14:xfrm>
                <a:off x="2026691" y="3252655"/>
                <a:ext cx="32400" cy="1332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605A41C4-61A3-442B-BCDC-BE8BABF25848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2008691" y="3235015"/>
                  <a:ext cx="68040" cy="4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C2C920E3-4874-4EEE-BAF7-12732EB986BB}"/>
                    </a:ext>
                  </a:extLst>
                </p14:cNvPr>
                <p14:cNvContentPartPr/>
                <p14:nvPr/>
              </p14:nvContentPartPr>
              <p14:xfrm>
                <a:off x="2338811" y="3247615"/>
                <a:ext cx="620280" cy="38088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C2C920E3-4874-4EEE-BAF7-12732EB986BB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2321171" y="3229615"/>
                  <a:ext cx="655920" cy="41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567083C1-FE8A-4506-88E1-FBB09E24EBBD}"/>
                    </a:ext>
                  </a:extLst>
                </p14:cNvPr>
                <p14:cNvContentPartPr/>
                <p14:nvPr/>
              </p14:nvContentPartPr>
              <p14:xfrm>
                <a:off x="3108491" y="3341935"/>
                <a:ext cx="970560" cy="31464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567083C1-FE8A-4506-88E1-FBB09E24EBBD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3090491" y="3323935"/>
                  <a:ext cx="1006200" cy="35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F3A89B33-F650-435D-914C-E11701274A57}"/>
                    </a:ext>
                  </a:extLst>
                </p14:cNvPr>
                <p14:cNvContentPartPr/>
                <p14:nvPr/>
              </p14:nvContentPartPr>
              <p14:xfrm>
                <a:off x="4326011" y="3332575"/>
                <a:ext cx="216360" cy="11520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F3A89B33-F650-435D-914C-E11701274A57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4308011" y="3314935"/>
                  <a:ext cx="252000" cy="15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D2A0EA38-89A3-493B-AA71-D63830C2C63A}"/>
                    </a:ext>
                  </a:extLst>
                </p14:cNvPr>
                <p14:cNvContentPartPr/>
                <p14:nvPr/>
              </p14:nvContentPartPr>
              <p14:xfrm>
                <a:off x="4298651" y="3365335"/>
                <a:ext cx="13320" cy="8460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D2A0EA38-89A3-493B-AA71-D63830C2C63A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4280651" y="3347695"/>
                  <a:ext cx="48960" cy="12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46B9636E-466B-49C0-828E-72D02882AF64}"/>
                    </a:ext>
                  </a:extLst>
                </p14:cNvPr>
                <p14:cNvContentPartPr/>
                <p14:nvPr/>
              </p14:nvContentPartPr>
              <p14:xfrm>
                <a:off x="4331411" y="3179935"/>
                <a:ext cx="7920" cy="1440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46B9636E-466B-49C0-828E-72D02882AF64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4313411" y="3161935"/>
                  <a:ext cx="43560" cy="5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69E7BF2B-C9B1-4619-BF8B-43BFE04DD350}"/>
                    </a:ext>
                  </a:extLst>
                </p14:cNvPr>
                <p14:cNvContentPartPr/>
                <p14:nvPr/>
              </p14:nvContentPartPr>
              <p14:xfrm>
                <a:off x="4804451" y="3174175"/>
                <a:ext cx="744480" cy="27900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69E7BF2B-C9B1-4619-BF8B-43BFE04DD350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4786451" y="3156535"/>
                  <a:ext cx="780120" cy="31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72007EA5-9A61-4750-AC04-C78850C8EA93}"/>
                    </a:ext>
                  </a:extLst>
                </p14:cNvPr>
                <p14:cNvContentPartPr/>
                <p14:nvPr/>
              </p14:nvContentPartPr>
              <p14:xfrm>
                <a:off x="719531" y="3712735"/>
                <a:ext cx="594000" cy="30816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72007EA5-9A61-4750-AC04-C78850C8EA93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701531" y="3694735"/>
                  <a:ext cx="629640" cy="34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91A8C2B3-3343-4467-9BB7-073272A48078}"/>
                    </a:ext>
                  </a:extLst>
                </p14:cNvPr>
                <p14:cNvContentPartPr/>
                <p14:nvPr/>
              </p14:nvContentPartPr>
              <p14:xfrm>
                <a:off x="1591091" y="3701935"/>
                <a:ext cx="368280" cy="47916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91A8C2B3-3343-4467-9BB7-073272A48078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1573451" y="3684295"/>
                  <a:ext cx="403920" cy="51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6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9B5685C2-611E-41F1-BF7A-24767008ABFF}"/>
                    </a:ext>
                  </a:extLst>
                </p14:cNvPr>
                <p14:cNvContentPartPr/>
                <p14:nvPr/>
              </p14:nvContentPartPr>
              <p14:xfrm>
                <a:off x="2289131" y="3737935"/>
                <a:ext cx="1027440" cy="31104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9B5685C2-611E-41F1-BF7A-24767008ABFF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2271491" y="3720295"/>
                  <a:ext cx="1063080" cy="34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8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2B9BBC99-F4A8-48FA-BBFC-08C689B9BFB4}"/>
                    </a:ext>
                  </a:extLst>
                </p14:cNvPr>
                <p14:cNvContentPartPr/>
                <p14:nvPr/>
              </p14:nvContentPartPr>
              <p14:xfrm>
                <a:off x="3153131" y="3814255"/>
                <a:ext cx="190080" cy="38160"/>
              </p14:xfrm>
            </p:contentPart>
          </mc:Choice>
          <mc:Fallback xmlns=""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2B9BBC99-F4A8-48FA-BBFC-08C689B9BFB4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3135131" y="3796255"/>
                  <a:ext cx="225720" cy="7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0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33684AB5-751E-4443-9B87-D04701DCD104}"/>
                    </a:ext>
                  </a:extLst>
                </p14:cNvPr>
                <p14:cNvContentPartPr/>
                <p14:nvPr/>
              </p14:nvContentPartPr>
              <p14:xfrm>
                <a:off x="3472091" y="3648295"/>
                <a:ext cx="1247400" cy="51948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33684AB5-751E-4443-9B87-D04701DCD104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3454451" y="3630655"/>
                  <a:ext cx="1283040" cy="55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2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8D4F5321-5032-4151-9433-5CE96E7FE2F6}"/>
                    </a:ext>
                  </a:extLst>
                </p14:cNvPr>
                <p14:cNvContentPartPr/>
                <p14:nvPr/>
              </p14:nvContentPartPr>
              <p14:xfrm>
                <a:off x="4548851" y="3771055"/>
                <a:ext cx="24120" cy="2268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8D4F5321-5032-4151-9433-5CE96E7FE2F6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4531211" y="3753055"/>
                  <a:ext cx="59760" cy="5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4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CD0EDBCA-9B2A-49AD-917B-926B80E652A9}"/>
                    </a:ext>
                  </a:extLst>
                </p14:cNvPr>
                <p14:cNvContentPartPr/>
                <p14:nvPr/>
              </p14:nvContentPartPr>
              <p14:xfrm>
                <a:off x="4962851" y="3662695"/>
                <a:ext cx="837720" cy="484560"/>
              </p14:xfrm>
            </p:contentPart>
          </mc:Choice>
          <mc:Fallback xmlns=""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CD0EDBCA-9B2A-49AD-917B-926B80E652A9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4945211" y="3645055"/>
                  <a:ext cx="873360" cy="52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6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67D5C389-AFC8-4F73-91E8-1D4F52E97815}"/>
                    </a:ext>
                  </a:extLst>
                </p14:cNvPr>
                <p14:cNvContentPartPr/>
                <p14:nvPr/>
              </p14:nvContentPartPr>
              <p14:xfrm>
                <a:off x="5602211" y="3652975"/>
                <a:ext cx="30240" cy="1548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67D5C389-AFC8-4F73-91E8-1D4F52E97815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5584571" y="3635335"/>
                  <a:ext cx="6588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8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98A0F3E7-1AF9-4CBA-8DF3-CD0DD1E3A3AC}"/>
                    </a:ext>
                  </a:extLst>
                </p14:cNvPr>
                <p14:cNvContentPartPr/>
                <p14:nvPr/>
              </p14:nvContentPartPr>
              <p14:xfrm>
                <a:off x="5980211" y="3687535"/>
                <a:ext cx="194760" cy="258480"/>
              </p14:xfrm>
            </p:contentPart>
          </mc:Choice>
          <mc:Fallback xmlns=""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98A0F3E7-1AF9-4CBA-8DF3-CD0DD1E3A3AC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5962211" y="3669535"/>
                  <a:ext cx="230400" cy="29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0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5604D891-096C-462E-B7FB-77CB57CE1690}"/>
                    </a:ext>
                  </a:extLst>
                </p14:cNvPr>
                <p14:cNvContentPartPr/>
                <p14:nvPr/>
              </p14:nvContentPartPr>
              <p14:xfrm>
                <a:off x="6253811" y="3669895"/>
                <a:ext cx="113400" cy="340200"/>
              </p14:xfrm>
            </p:contentPart>
          </mc:Choice>
          <mc:Fallback xmlns=""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5604D891-096C-462E-B7FB-77CB57CE1690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6235811" y="3652255"/>
                  <a:ext cx="149040" cy="37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2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321FE80C-901A-4C41-803D-06B652864490}"/>
                    </a:ext>
                  </a:extLst>
                </p14:cNvPr>
                <p14:cNvContentPartPr/>
                <p14:nvPr/>
              </p14:nvContentPartPr>
              <p14:xfrm>
                <a:off x="6201251" y="3832975"/>
                <a:ext cx="162720" cy="11520"/>
              </p14:xfrm>
            </p:contentPart>
          </mc:Choice>
          <mc:Fallback xmlns=""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321FE80C-901A-4C41-803D-06B652864490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6183251" y="3814975"/>
                  <a:ext cx="19836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4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08A334FC-B8ED-4150-BD29-9C7DD69C5A39}"/>
                    </a:ext>
                  </a:extLst>
                </p14:cNvPr>
                <p14:cNvContentPartPr/>
                <p14:nvPr/>
              </p14:nvContentPartPr>
              <p14:xfrm>
                <a:off x="1059371" y="4584295"/>
                <a:ext cx="150120" cy="271440"/>
              </p14:xfrm>
            </p:contentPart>
          </mc:Choice>
          <mc:Fallback xmlns=""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08A334FC-B8ED-4150-BD29-9C7DD69C5A39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1041371" y="4566655"/>
                  <a:ext cx="185760" cy="30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6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AEF7E712-008F-4D7F-BEA1-CEE53C5BCB4B}"/>
                    </a:ext>
                  </a:extLst>
                </p14:cNvPr>
                <p14:cNvContentPartPr/>
                <p14:nvPr/>
              </p14:nvContentPartPr>
              <p14:xfrm>
                <a:off x="1381571" y="4596535"/>
                <a:ext cx="14040" cy="25056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AEF7E712-008F-4D7F-BEA1-CEE53C5BCB4B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1363571" y="4578895"/>
                  <a:ext cx="49680" cy="28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8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1970E78F-0C96-4D01-A403-141DA8A1805E}"/>
                    </a:ext>
                  </a:extLst>
                </p14:cNvPr>
                <p14:cNvContentPartPr/>
                <p14:nvPr/>
              </p14:nvContentPartPr>
              <p14:xfrm>
                <a:off x="1372931" y="4611655"/>
                <a:ext cx="165960" cy="7560"/>
              </p14:xfrm>
            </p:contentPart>
          </mc:Choice>
          <mc:Fallback xmlns=""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1970E78F-0C96-4D01-A403-141DA8A1805E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1355291" y="4593655"/>
                  <a:ext cx="201600" cy="4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0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36BDC7EC-EEDA-4246-A61E-4305C7B8BA70}"/>
                    </a:ext>
                  </a:extLst>
                </p14:cNvPr>
                <p14:cNvContentPartPr/>
                <p14:nvPr/>
              </p14:nvContentPartPr>
              <p14:xfrm>
                <a:off x="1399931" y="4765015"/>
                <a:ext cx="81000" cy="10440"/>
              </p14:xfrm>
            </p:contentPart>
          </mc:Choice>
          <mc:Fallback xmlns=""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36BDC7EC-EEDA-4246-A61E-4305C7B8BA70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1381931" y="4747015"/>
                  <a:ext cx="116640" cy="4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2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FF5E559D-6418-46CB-A911-95BE7F35F17A}"/>
                    </a:ext>
                  </a:extLst>
                </p14:cNvPr>
                <p14:cNvContentPartPr/>
                <p14:nvPr/>
              </p14:nvContentPartPr>
              <p14:xfrm>
                <a:off x="1471571" y="4878775"/>
                <a:ext cx="131040" cy="130680"/>
              </p14:xfrm>
            </p:contentPart>
          </mc:Choice>
          <mc:Fallback xmlns=""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FF5E559D-6418-46CB-A911-95BE7F35F17A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1453931" y="4860775"/>
                  <a:ext cx="166680" cy="16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4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66CDBAD8-7D12-4255-90F1-255962004372}"/>
                    </a:ext>
                  </a:extLst>
                </p14:cNvPr>
                <p14:cNvContentPartPr/>
                <p14:nvPr/>
              </p14:nvContentPartPr>
              <p14:xfrm>
                <a:off x="1736531" y="4714615"/>
                <a:ext cx="137520" cy="24840"/>
              </p14:xfrm>
            </p:contentPart>
          </mc:Choice>
          <mc:Fallback xmlns=""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66CDBAD8-7D12-4255-90F1-255962004372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1718531" y="4696615"/>
                  <a:ext cx="173160" cy="6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6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0EC6357F-D649-4880-A6E1-746D08A70AE0}"/>
                    </a:ext>
                  </a:extLst>
                </p14:cNvPr>
                <p14:cNvContentPartPr/>
                <p14:nvPr/>
              </p14:nvContentPartPr>
              <p14:xfrm>
                <a:off x="1763531" y="4801015"/>
                <a:ext cx="107640" cy="4320"/>
              </p14:xfrm>
            </p:contentPart>
          </mc:Choice>
          <mc:Fallback xmlns=""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0EC6357F-D649-4880-A6E1-746D08A70AE0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1745531" y="4783375"/>
                  <a:ext cx="143280" cy="3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8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56B05191-EE68-49C0-9DF9-30D3389C416C}"/>
                    </a:ext>
                  </a:extLst>
                </p14:cNvPr>
                <p14:cNvContentPartPr/>
                <p14:nvPr/>
              </p14:nvContentPartPr>
              <p14:xfrm>
                <a:off x="2082131" y="4569175"/>
                <a:ext cx="205920" cy="257400"/>
              </p14:xfrm>
            </p:contentPart>
          </mc:Choice>
          <mc:Fallback xmlns=""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56B05191-EE68-49C0-9DF9-30D3389C416C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2064131" y="4551535"/>
                  <a:ext cx="241560" cy="29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0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FAE66BE9-C5B5-434A-B1A1-762BC6129913}"/>
                    </a:ext>
                  </a:extLst>
                </p14:cNvPr>
                <p14:cNvContentPartPr/>
                <p14:nvPr/>
              </p14:nvContentPartPr>
              <p14:xfrm>
                <a:off x="2219651" y="4848535"/>
                <a:ext cx="134640" cy="142560"/>
              </p14:xfrm>
            </p:contentPart>
          </mc:Choice>
          <mc:Fallback xmlns=""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FAE66BE9-C5B5-434A-B1A1-762BC6129913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2202011" y="4830895"/>
                  <a:ext cx="170280" cy="17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2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8178886E-981F-4F70-9DDD-A0935D17C1C4}"/>
                    </a:ext>
                  </a:extLst>
                </p14:cNvPr>
                <p14:cNvContentPartPr/>
                <p14:nvPr/>
              </p14:nvContentPartPr>
              <p14:xfrm>
                <a:off x="2527811" y="4585015"/>
                <a:ext cx="134280" cy="229680"/>
              </p14:xfrm>
            </p:contentPart>
          </mc:Choice>
          <mc:Fallback xmlns=""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8178886E-981F-4F70-9DDD-A0935D17C1C4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2509811" y="4567375"/>
                  <a:ext cx="169920" cy="26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4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6A038953-5759-4F0E-B76A-437CBC8D39B8}"/>
                    </a:ext>
                  </a:extLst>
                </p14:cNvPr>
                <p14:cNvContentPartPr/>
                <p14:nvPr/>
              </p14:nvContentPartPr>
              <p14:xfrm>
                <a:off x="2489291" y="4564135"/>
                <a:ext cx="191880" cy="11520"/>
              </p14:xfrm>
            </p:contentPart>
          </mc:Choice>
          <mc:Fallback xmlns=""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6A038953-5759-4F0E-B76A-437CBC8D39B8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2471651" y="4546135"/>
                  <a:ext cx="22752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6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89D60B7B-24CA-49EA-8D40-FC062D97FAB6}"/>
                    </a:ext>
                  </a:extLst>
                </p14:cNvPr>
                <p14:cNvContentPartPr/>
                <p14:nvPr/>
              </p14:nvContentPartPr>
              <p14:xfrm>
                <a:off x="2810051" y="4550455"/>
                <a:ext cx="169560" cy="308160"/>
              </p14:xfrm>
            </p:contentPart>
          </mc:Choice>
          <mc:Fallback xmlns=""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89D60B7B-24CA-49EA-8D40-FC062D97FAB6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2792051" y="4532815"/>
                  <a:ext cx="205200" cy="34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8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8D3CAF4B-1C31-4B25-9B13-ADC0A511C2BB}"/>
                    </a:ext>
                  </a:extLst>
                </p14:cNvPr>
                <p14:cNvContentPartPr/>
                <p14:nvPr/>
              </p14:nvContentPartPr>
              <p14:xfrm>
                <a:off x="3079331" y="4570255"/>
                <a:ext cx="64440" cy="26424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8D3CAF4B-1C31-4B25-9B13-ADC0A511C2BB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3061691" y="4552255"/>
                  <a:ext cx="100080" cy="29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0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0ADD2C10-A204-45CF-AB6D-42F8858D0779}"/>
                    </a:ext>
                  </a:extLst>
                </p14:cNvPr>
                <p14:cNvContentPartPr/>
                <p14:nvPr/>
              </p14:nvContentPartPr>
              <p14:xfrm>
                <a:off x="3056651" y="4677895"/>
                <a:ext cx="131040" cy="29520"/>
              </p14:xfrm>
            </p:contentPart>
          </mc:Choice>
          <mc:Fallback xmlns=""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0ADD2C10-A204-45CF-AB6D-42F8858D0779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3039011" y="4659895"/>
                  <a:ext cx="166680" cy="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2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608E64AD-BA9D-4905-B012-F316BEA84836}"/>
                    </a:ext>
                  </a:extLst>
                </p14:cNvPr>
                <p14:cNvContentPartPr/>
                <p14:nvPr/>
              </p14:nvContentPartPr>
              <p14:xfrm>
                <a:off x="4027931" y="4506535"/>
                <a:ext cx="142560" cy="28584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608E64AD-BA9D-4905-B012-F316BEA84836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4010291" y="4488535"/>
                  <a:ext cx="178200" cy="32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4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8F5685C2-33D2-4434-8A35-AD11A0339844}"/>
                    </a:ext>
                  </a:extLst>
                </p14:cNvPr>
                <p14:cNvContentPartPr/>
                <p14:nvPr/>
              </p14:nvContentPartPr>
              <p14:xfrm>
                <a:off x="4299011" y="4544335"/>
                <a:ext cx="10440" cy="226440"/>
              </p14:xfrm>
            </p:contentPart>
          </mc:Choice>
          <mc:Fallback xmlns=""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8F5685C2-33D2-4434-8A35-AD11A0339844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4281011" y="4526695"/>
                  <a:ext cx="46080" cy="26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6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B82D3A82-660E-417E-BC5E-06D0A5CE02D2}"/>
                    </a:ext>
                  </a:extLst>
                </p14:cNvPr>
                <p14:cNvContentPartPr/>
                <p14:nvPr/>
              </p14:nvContentPartPr>
              <p14:xfrm>
                <a:off x="4301531" y="4515175"/>
                <a:ext cx="218160" cy="53640"/>
              </p14:xfrm>
            </p:contentPart>
          </mc:Choice>
          <mc:Fallback xmlns=""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B82D3A82-660E-417E-BC5E-06D0A5CE02D2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4283531" y="4497175"/>
                  <a:ext cx="253800" cy="8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8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B07310D6-8398-4138-BC04-452704FA2800}"/>
                    </a:ext>
                  </a:extLst>
                </p14:cNvPr>
                <p14:cNvContentPartPr/>
                <p14:nvPr/>
              </p14:nvContentPartPr>
              <p14:xfrm>
                <a:off x="4299011" y="4597255"/>
                <a:ext cx="162000" cy="28800"/>
              </p14:xfrm>
            </p:contentPart>
          </mc:Choice>
          <mc:Fallback xmlns=""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B07310D6-8398-4138-BC04-452704FA2800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4281371" y="4579615"/>
                  <a:ext cx="197640" cy="6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0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328323F2-DE19-482D-860C-6281ABD1C019}"/>
                    </a:ext>
                  </a:extLst>
                </p14:cNvPr>
                <p14:cNvContentPartPr/>
                <p14:nvPr/>
              </p14:nvContentPartPr>
              <p14:xfrm>
                <a:off x="4362731" y="4807855"/>
                <a:ext cx="161280" cy="170280"/>
              </p14:xfrm>
            </p:contentPart>
          </mc:Choice>
          <mc:Fallback xmlns=""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328323F2-DE19-482D-860C-6281ABD1C019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4345091" y="4789855"/>
                  <a:ext cx="196920" cy="20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2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47BEE622-2E83-4AE7-966F-A1CF8C7F5D0F}"/>
                    </a:ext>
                  </a:extLst>
                </p14:cNvPr>
                <p14:cNvContentPartPr/>
                <p14:nvPr/>
              </p14:nvContentPartPr>
              <p14:xfrm>
                <a:off x="4734971" y="4663495"/>
                <a:ext cx="82080" cy="7920"/>
              </p14:xfrm>
            </p:contentPart>
          </mc:Choice>
          <mc:Fallback xmlns=""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47BEE622-2E83-4AE7-966F-A1CF8C7F5D0F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4717331" y="4645495"/>
                  <a:ext cx="117720" cy="4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4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141B6900-621A-4232-AFDC-39EF4F4CB6FC}"/>
                    </a:ext>
                  </a:extLst>
                </p14:cNvPr>
                <p14:cNvContentPartPr/>
                <p14:nvPr/>
              </p14:nvContentPartPr>
              <p14:xfrm>
                <a:off x="4725611" y="4738015"/>
                <a:ext cx="51120" cy="13320"/>
              </p14:xfrm>
            </p:contentPart>
          </mc:Choice>
          <mc:Fallback xmlns=""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141B6900-621A-4232-AFDC-39EF4F4CB6FC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4707971" y="4720015"/>
                  <a:ext cx="86760" cy="4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6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579E4C11-ED16-4441-8186-F430E63B9B38}"/>
                    </a:ext>
                  </a:extLst>
                </p14:cNvPr>
                <p14:cNvContentPartPr/>
                <p14:nvPr/>
              </p14:nvContentPartPr>
              <p14:xfrm>
                <a:off x="5024411" y="4500775"/>
                <a:ext cx="194760" cy="305280"/>
              </p14:xfrm>
            </p:contentPart>
          </mc:Choice>
          <mc:Fallback xmlns=""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579E4C11-ED16-4441-8186-F430E63B9B38}"/>
                    </a:ext>
                  </a:extLst>
                </p:cNvPr>
                <p:cNvPicPr/>
                <p:nvPr/>
              </p:nvPicPr>
              <p:blipFill>
                <a:blip r:embed="rId267"/>
                <a:stretch>
                  <a:fillRect/>
                </a:stretch>
              </p:blipFill>
              <p:spPr>
                <a:xfrm>
                  <a:off x="5006771" y="4483135"/>
                  <a:ext cx="230400" cy="34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8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4C9F1018-FE4E-40C9-8228-3AE071565E89}"/>
                    </a:ext>
                  </a:extLst>
                </p14:cNvPr>
                <p14:cNvContentPartPr/>
                <p14:nvPr/>
              </p14:nvContentPartPr>
              <p14:xfrm>
                <a:off x="5210891" y="4748095"/>
                <a:ext cx="117000" cy="180720"/>
              </p14:xfrm>
            </p:contentPart>
          </mc:Choice>
          <mc:Fallback xmlns=""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4C9F1018-FE4E-40C9-8228-3AE071565E89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5192891" y="4730095"/>
                  <a:ext cx="152640" cy="21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0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7DBB0589-B750-4C43-A7D3-ECCEA887C4BE}"/>
                    </a:ext>
                  </a:extLst>
                </p14:cNvPr>
                <p14:cNvContentPartPr/>
                <p14:nvPr/>
              </p14:nvContentPartPr>
              <p14:xfrm>
                <a:off x="5441291" y="4571335"/>
                <a:ext cx="172440" cy="250920"/>
              </p14:xfrm>
            </p:contentPart>
          </mc:Choice>
          <mc:Fallback xmlns=""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7DBB0589-B750-4C43-A7D3-ECCEA887C4BE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5423651" y="4553695"/>
                  <a:ext cx="208080" cy="28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2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72B341FC-69A9-4F83-BFEF-55CF72BBAF21}"/>
                    </a:ext>
                  </a:extLst>
                </p14:cNvPr>
                <p14:cNvContentPartPr/>
                <p14:nvPr/>
              </p14:nvContentPartPr>
              <p14:xfrm>
                <a:off x="5409611" y="4560175"/>
                <a:ext cx="207000" cy="15480"/>
              </p14:xfrm>
            </p:contentPart>
          </mc:Choice>
          <mc:Fallback xmlns=""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72B341FC-69A9-4F83-BFEF-55CF72BBAF21}"/>
                    </a:ext>
                  </a:extLst>
                </p:cNvPr>
                <p:cNvPicPr/>
                <p:nvPr/>
              </p:nvPicPr>
              <p:blipFill>
                <a:blip r:embed="rId273"/>
                <a:stretch>
                  <a:fillRect/>
                </a:stretch>
              </p:blipFill>
              <p:spPr>
                <a:xfrm>
                  <a:off x="5391971" y="4542175"/>
                  <a:ext cx="24264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4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73BDB662-0AB2-48CE-94F9-D273CD1673BE}"/>
                    </a:ext>
                  </a:extLst>
                </p14:cNvPr>
                <p14:cNvContentPartPr/>
                <p14:nvPr/>
              </p14:nvContentPartPr>
              <p14:xfrm>
                <a:off x="5731811" y="4524175"/>
                <a:ext cx="141120" cy="312120"/>
              </p14:xfrm>
            </p:contentPart>
          </mc:Choice>
          <mc:Fallback xmlns=""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73BDB662-0AB2-48CE-94F9-D273CD1673BE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5714171" y="4506175"/>
                  <a:ext cx="176760" cy="34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6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85DE8FF6-C3CE-4296-94A0-ED9D1A634484}"/>
                    </a:ext>
                  </a:extLst>
                </p14:cNvPr>
                <p14:cNvContentPartPr/>
                <p14:nvPr/>
              </p14:nvContentPartPr>
              <p14:xfrm>
                <a:off x="5987051" y="4533175"/>
                <a:ext cx="92520" cy="298440"/>
              </p14:xfrm>
            </p:contentPart>
          </mc:Choice>
          <mc:Fallback xmlns=""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85DE8FF6-C3CE-4296-94A0-ED9D1A634484}"/>
                    </a:ext>
                  </a:extLst>
                </p:cNvPr>
                <p:cNvPicPr/>
                <p:nvPr/>
              </p:nvPicPr>
              <p:blipFill>
                <a:blip r:embed="rId277"/>
                <a:stretch>
                  <a:fillRect/>
                </a:stretch>
              </p:blipFill>
              <p:spPr>
                <a:xfrm>
                  <a:off x="5969051" y="4515535"/>
                  <a:ext cx="128160" cy="33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8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4E9D1283-E53C-43FD-911C-BFC61A9BA83B}"/>
                    </a:ext>
                  </a:extLst>
                </p14:cNvPr>
                <p14:cNvContentPartPr/>
                <p14:nvPr/>
              </p14:nvContentPartPr>
              <p14:xfrm>
                <a:off x="5946731" y="4641175"/>
                <a:ext cx="197640" cy="48240"/>
              </p14:xfrm>
            </p:contentPart>
          </mc:Choice>
          <mc:Fallback xmlns=""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4E9D1283-E53C-43FD-911C-BFC61A9BA83B}"/>
                    </a:ext>
                  </a:extLst>
                </p:cNvPr>
                <p:cNvPicPr/>
                <p:nvPr/>
              </p:nvPicPr>
              <p:blipFill>
                <a:blip r:embed="rId279"/>
                <a:stretch>
                  <a:fillRect/>
                </a:stretch>
              </p:blipFill>
              <p:spPr>
                <a:xfrm>
                  <a:off x="5928731" y="4623175"/>
                  <a:ext cx="233280" cy="8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0">
              <p14:nvContentPartPr>
                <p14:cNvPr id="166" name="Ink 165">
                  <a:extLst>
                    <a:ext uri="{FF2B5EF4-FFF2-40B4-BE49-F238E27FC236}">
                      <a16:creationId xmlns:a16="http://schemas.microsoft.com/office/drawing/2014/main" id="{81C52F42-3DF8-4B81-B543-3F65ACEA5D81}"/>
                    </a:ext>
                  </a:extLst>
                </p14:cNvPr>
                <p14:cNvContentPartPr/>
                <p14:nvPr/>
              </p14:nvContentPartPr>
              <p14:xfrm>
                <a:off x="719171" y="5338495"/>
                <a:ext cx="995760" cy="419040"/>
              </p14:xfrm>
            </p:contentPart>
          </mc:Choice>
          <mc:Fallback xmlns="">
            <p:pic>
              <p:nvPicPr>
                <p:cNvPr id="166" name="Ink 165">
                  <a:extLst>
                    <a:ext uri="{FF2B5EF4-FFF2-40B4-BE49-F238E27FC236}">
                      <a16:creationId xmlns:a16="http://schemas.microsoft.com/office/drawing/2014/main" id="{81C52F42-3DF8-4B81-B543-3F65ACEA5D81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701171" y="5320855"/>
                  <a:ext cx="1031400" cy="45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2">
              <p14:nvContentPartPr>
                <p14:cNvPr id="167" name="Ink 166">
                  <a:extLst>
                    <a:ext uri="{FF2B5EF4-FFF2-40B4-BE49-F238E27FC236}">
                      <a16:creationId xmlns:a16="http://schemas.microsoft.com/office/drawing/2014/main" id="{A5FCDD1C-BDFB-4BD2-9C3F-355DC6D4F8F8}"/>
                    </a:ext>
                  </a:extLst>
                </p14:cNvPr>
                <p14:cNvContentPartPr/>
                <p14:nvPr/>
              </p14:nvContentPartPr>
              <p14:xfrm>
                <a:off x="1893131" y="5479975"/>
                <a:ext cx="442080" cy="100800"/>
              </p14:xfrm>
            </p:contentPart>
          </mc:Choice>
          <mc:Fallback xmlns="">
            <p:pic>
              <p:nvPicPr>
                <p:cNvPr id="167" name="Ink 166">
                  <a:extLst>
                    <a:ext uri="{FF2B5EF4-FFF2-40B4-BE49-F238E27FC236}">
                      <a16:creationId xmlns:a16="http://schemas.microsoft.com/office/drawing/2014/main" id="{A5FCDD1C-BDFB-4BD2-9C3F-355DC6D4F8F8}"/>
                    </a:ext>
                  </a:extLst>
                </p:cNvPr>
                <p:cNvPicPr/>
                <p:nvPr/>
              </p:nvPicPr>
              <p:blipFill>
                <a:blip r:embed="rId283"/>
                <a:stretch>
                  <a:fillRect/>
                </a:stretch>
              </p:blipFill>
              <p:spPr>
                <a:xfrm>
                  <a:off x="1875131" y="5462335"/>
                  <a:ext cx="477720" cy="13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4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09607B23-1DD4-4580-B836-61A39B28D042}"/>
                    </a:ext>
                  </a:extLst>
                </p14:cNvPr>
                <p14:cNvContentPartPr/>
                <p14:nvPr/>
              </p14:nvContentPartPr>
              <p14:xfrm>
                <a:off x="2070971" y="5299255"/>
                <a:ext cx="24120" cy="4320"/>
              </p14:xfrm>
            </p:contentPart>
          </mc:Choice>
          <mc:Fallback xmlns=""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09607B23-1DD4-4580-B836-61A39B28D042}"/>
                    </a:ext>
                  </a:extLst>
                </p:cNvPr>
                <p:cNvPicPr/>
                <p:nvPr/>
              </p:nvPicPr>
              <p:blipFill>
                <a:blip r:embed="rId285"/>
                <a:stretch>
                  <a:fillRect/>
                </a:stretch>
              </p:blipFill>
              <p:spPr>
                <a:xfrm>
                  <a:off x="2053331" y="5281615"/>
                  <a:ext cx="59760" cy="3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6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74747F07-BEC5-436E-813F-6F964F40FE32}"/>
                    </a:ext>
                  </a:extLst>
                </p14:cNvPr>
                <p14:cNvContentPartPr/>
                <p14:nvPr/>
              </p14:nvContentPartPr>
              <p14:xfrm>
                <a:off x="2484611" y="5291695"/>
                <a:ext cx="541800" cy="322560"/>
              </p14:xfrm>
            </p:contentPart>
          </mc:Choice>
          <mc:Fallback xmlns=""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74747F07-BEC5-436E-813F-6F964F40FE32}"/>
                    </a:ext>
                  </a:extLst>
                </p:cNvPr>
                <p:cNvPicPr/>
                <p:nvPr/>
              </p:nvPicPr>
              <p:blipFill>
                <a:blip r:embed="rId287"/>
                <a:stretch>
                  <a:fillRect/>
                </a:stretch>
              </p:blipFill>
              <p:spPr>
                <a:xfrm>
                  <a:off x="2466971" y="5273695"/>
                  <a:ext cx="577440" cy="35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8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87FAC615-9BAD-4C9B-ADCA-BB69A7F48C90}"/>
                    </a:ext>
                  </a:extLst>
                </p14:cNvPr>
                <p14:cNvContentPartPr/>
                <p14:nvPr/>
              </p14:nvContentPartPr>
              <p14:xfrm>
                <a:off x="3273011" y="5424535"/>
                <a:ext cx="1005840" cy="318240"/>
              </p14:xfrm>
            </p:contentPart>
          </mc:Choice>
          <mc:Fallback xmlns=""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87FAC615-9BAD-4C9B-ADCA-BB69A7F48C90}"/>
                    </a:ext>
                  </a:extLst>
                </p:cNvPr>
                <p:cNvPicPr/>
                <p:nvPr/>
              </p:nvPicPr>
              <p:blipFill>
                <a:blip r:embed="rId289"/>
                <a:stretch>
                  <a:fillRect/>
                </a:stretch>
              </p:blipFill>
              <p:spPr>
                <a:xfrm>
                  <a:off x="3255371" y="5406535"/>
                  <a:ext cx="1041480" cy="35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0">
              <p14:nvContentPartPr>
                <p14:cNvPr id="172" name="Ink 171">
                  <a:extLst>
                    <a:ext uri="{FF2B5EF4-FFF2-40B4-BE49-F238E27FC236}">
                      <a16:creationId xmlns:a16="http://schemas.microsoft.com/office/drawing/2014/main" id="{420DE773-A697-4342-A3D6-B6F6E3D57301}"/>
                    </a:ext>
                  </a:extLst>
                </p14:cNvPr>
                <p14:cNvContentPartPr/>
                <p14:nvPr/>
              </p14:nvContentPartPr>
              <p14:xfrm>
                <a:off x="4541291" y="5317255"/>
                <a:ext cx="282960" cy="401400"/>
              </p14:xfrm>
            </p:contentPart>
          </mc:Choice>
          <mc:Fallback xmlns="">
            <p:pic>
              <p:nvPicPr>
                <p:cNvPr id="172" name="Ink 171">
                  <a:extLst>
                    <a:ext uri="{FF2B5EF4-FFF2-40B4-BE49-F238E27FC236}">
                      <a16:creationId xmlns:a16="http://schemas.microsoft.com/office/drawing/2014/main" id="{420DE773-A697-4342-A3D6-B6F6E3D57301}"/>
                    </a:ext>
                  </a:extLst>
                </p:cNvPr>
                <p:cNvPicPr/>
                <p:nvPr/>
              </p:nvPicPr>
              <p:blipFill>
                <a:blip r:embed="rId291"/>
                <a:stretch>
                  <a:fillRect/>
                </a:stretch>
              </p:blipFill>
              <p:spPr>
                <a:xfrm>
                  <a:off x="4523651" y="5299255"/>
                  <a:ext cx="318600" cy="43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2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9D98BD14-0D77-4D39-92C7-19DC043189AD}"/>
                    </a:ext>
                  </a:extLst>
                </p14:cNvPr>
                <p14:cNvContentPartPr/>
                <p14:nvPr/>
              </p14:nvContentPartPr>
              <p14:xfrm>
                <a:off x="5106131" y="5268295"/>
                <a:ext cx="1218240" cy="278280"/>
              </p14:xfrm>
            </p:contentPart>
          </mc:Choice>
          <mc:Fallback xmlns=""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9D98BD14-0D77-4D39-92C7-19DC043189AD}"/>
                    </a:ext>
                  </a:extLst>
                </p:cNvPr>
                <p:cNvPicPr/>
                <p:nvPr/>
              </p:nvPicPr>
              <p:blipFill>
                <a:blip r:embed="rId293"/>
                <a:stretch>
                  <a:fillRect/>
                </a:stretch>
              </p:blipFill>
              <p:spPr>
                <a:xfrm>
                  <a:off x="5088131" y="5250295"/>
                  <a:ext cx="1253880" cy="31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4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D4E20FC2-2588-4B18-9EAE-1D9D563D1561}"/>
                    </a:ext>
                  </a:extLst>
                </p14:cNvPr>
                <p14:cNvContentPartPr/>
                <p14:nvPr/>
              </p14:nvContentPartPr>
              <p14:xfrm>
                <a:off x="5960771" y="5302495"/>
                <a:ext cx="22680" cy="3240"/>
              </p14:xfrm>
            </p:contentPart>
          </mc:Choice>
          <mc:Fallback xmlns=""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D4E20FC2-2588-4B18-9EAE-1D9D563D1561}"/>
                    </a:ext>
                  </a:extLst>
                </p:cNvPr>
                <p:cNvPicPr/>
                <p:nvPr/>
              </p:nvPicPr>
              <p:blipFill>
                <a:blip r:embed="rId295"/>
                <a:stretch>
                  <a:fillRect/>
                </a:stretch>
              </p:blipFill>
              <p:spPr>
                <a:xfrm>
                  <a:off x="5942771" y="5284495"/>
                  <a:ext cx="5832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6">
              <p14:nvContentPartPr>
                <p14:cNvPr id="235" name="Ink 234">
                  <a:extLst>
                    <a:ext uri="{FF2B5EF4-FFF2-40B4-BE49-F238E27FC236}">
                      <a16:creationId xmlns:a16="http://schemas.microsoft.com/office/drawing/2014/main" id="{D2007AF8-2978-492D-8D9B-BE847443A358}"/>
                    </a:ext>
                  </a:extLst>
                </p14:cNvPr>
                <p14:cNvContentPartPr/>
                <p14:nvPr/>
              </p14:nvContentPartPr>
              <p14:xfrm>
                <a:off x="7047251" y="111295"/>
                <a:ext cx="471240" cy="5292360"/>
              </p14:xfrm>
            </p:contentPart>
          </mc:Choice>
          <mc:Fallback xmlns="">
            <p:pic>
              <p:nvPicPr>
                <p:cNvPr id="235" name="Ink 234">
                  <a:extLst>
                    <a:ext uri="{FF2B5EF4-FFF2-40B4-BE49-F238E27FC236}">
                      <a16:creationId xmlns:a16="http://schemas.microsoft.com/office/drawing/2014/main" id="{D2007AF8-2978-492D-8D9B-BE847443A358}"/>
                    </a:ext>
                  </a:extLst>
                </p:cNvPr>
                <p:cNvPicPr/>
                <p:nvPr/>
              </p:nvPicPr>
              <p:blipFill>
                <a:blip r:embed="rId297"/>
                <a:stretch>
                  <a:fillRect/>
                </a:stretch>
              </p:blipFill>
              <p:spPr>
                <a:xfrm>
                  <a:off x="7029611" y="93655"/>
                  <a:ext cx="506880" cy="5328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38F936F1-DFAA-4D2A-A05D-EC51BEDECB1B}"/>
              </a:ext>
            </a:extLst>
          </p:cNvPr>
          <p:cNvGrpSpPr/>
          <p:nvPr/>
        </p:nvGrpSpPr>
        <p:grpSpPr>
          <a:xfrm>
            <a:off x="7812611" y="410815"/>
            <a:ext cx="583560" cy="300240"/>
            <a:chOff x="7812611" y="410815"/>
            <a:chExt cx="583560" cy="300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98">
              <p14:nvContentPartPr>
                <p14:cNvPr id="237" name="Ink 236">
                  <a:extLst>
                    <a:ext uri="{FF2B5EF4-FFF2-40B4-BE49-F238E27FC236}">
                      <a16:creationId xmlns:a16="http://schemas.microsoft.com/office/drawing/2014/main" id="{EE6F3877-BC44-4779-833C-5B2C61F2DCB6}"/>
                    </a:ext>
                  </a:extLst>
                </p14:cNvPr>
                <p14:cNvContentPartPr/>
                <p14:nvPr/>
              </p14:nvContentPartPr>
              <p14:xfrm>
                <a:off x="7812611" y="410815"/>
                <a:ext cx="105480" cy="293760"/>
              </p14:xfrm>
            </p:contentPart>
          </mc:Choice>
          <mc:Fallback xmlns="">
            <p:pic>
              <p:nvPicPr>
                <p:cNvPr id="237" name="Ink 236">
                  <a:extLst>
                    <a:ext uri="{FF2B5EF4-FFF2-40B4-BE49-F238E27FC236}">
                      <a16:creationId xmlns:a16="http://schemas.microsoft.com/office/drawing/2014/main" id="{EE6F3877-BC44-4779-833C-5B2C61F2DCB6}"/>
                    </a:ext>
                  </a:extLst>
                </p:cNvPr>
                <p:cNvPicPr/>
                <p:nvPr/>
              </p:nvPicPr>
              <p:blipFill>
                <a:blip r:embed="rId299"/>
                <a:stretch>
                  <a:fillRect/>
                </a:stretch>
              </p:blipFill>
              <p:spPr>
                <a:xfrm>
                  <a:off x="7794611" y="392815"/>
                  <a:ext cx="141120" cy="32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0">
              <p14:nvContentPartPr>
                <p14:cNvPr id="238" name="Ink 237">
                  <a:extLst>
                    <a:ext uri="{FF2B5EF4-FFF2-40B4-BE49-F238E27FC236}">
                      <a16:creationId xmlns:a16="http://schemas.microsoft.com/office/drawing/2014/main" id="{ABC0DF0B-D12F-45E9-B0BD-9DA2E41BABCE}"/>
                    </a:ext>
                  </a:extLst>
                </p14:cNvPr>
                <p14:cNvContentPartPr/>
                <p14:nvPr/>
              </p14:nvContentPartPr>
              <p14:xfrm>
                <a:off x="8013491" y="491815"/>
                <a:ext cx="23040" cy="176760"/>
              </p14:xfrm>
            </p:contentPart>
          </mc:Choice>
          <mc:Fallback xmlns="">
            <p:pic>
              <p:nvPicPr>
                <p:cNvPr id="238" name="Ink 237">
                  <a:extLst>
                    <a:ext uri="{FF2B5EF4-FFF2-40B4-BE49-F238E27FC236}">
                      <a16:creationId xmlns:a16="http://schemas.microsoft.com/office/drawing/2014/main" id="{ABC0DF0B-D12F-45E9-B0BD-9DA2E41BABCE}"/>
                    </a:ext>
                  </a:extLst>
                </p:cNvPr>
                <p:cNvPicPr/>
                <p:nvPr/>
              </p:nvPicPr>
              <p:blipFill>
                <a:blip r:embed="rId301"/>
                <a:stretch>
                  <a:fillRect/>
                </a:stretch>
              </p:blipFill>
              <p:spPr>
                <a:xfrm>
                  <a:off x="7995491" y="474175"/>
                  <a:ext cx="58680" cy="21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2">
              <p14:nvContentPartPr>
                <p14:cNvPr id="239" name="Ink 238">
                  <a:extLst>
                    <a:ext uri="{FF2B5EF4-FFF2-40B4-BE49-F238E27FC236}">
                      <a16:creationId xmlns:a16="http://schemas.microsoft.com/office/drawing/2014/main" id="{08F4FB27-1761-41D6-8892-C6E46976587F}"/>
                    </a:ext>
                  </a:extLst>
                </p14:cNvPr>
                <p14:cNvContentPartPr/>
                <p14:nvPr/>
              </p14:nvContentPartPr>
              <p14:xfrm>
                <a:off x="8000891" y="473455"/>
                <a:ext cx="161640" cy="48240"/>
              </p14:xfrm>
            </p:contentPart>
          </mc:Choice>
          <mc:Fallback xmlns="">
            <p:pic>
              <p:nvPicPr>
                <p:cNvPr id="239" name="Ink 238">
                  <a:extLst>
                    <a:ext uri="{FF2B5EF4-FFF2-40B4-BE49-F238E27FC236}">
                      <a16:creationId xmlns:a16="http://schemas.microsoft.com/office/drawing/2014/main" id="{08F4FB27-1761-41D6-8892-C6E46976587F}"/>
                    </a:ext>
                  </a:extLst>
                </p:cNvPr>
                <p:cNvPicPr/>
                <p:nvPr/>
              </p:nvPicPr>
              <p:blipFill>
                <a:blip r:embed="rId303"/>
                <a:stretch>
                  <a:fillRect/>
                </a:stretch>
              </p:blipFill>
              <p:spPr>
                <a:xfrm>
                  <a:off x="7982891" y="455455"/>
                  <a:ext cx="197280" cy="8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4">
              <p14:nvContentPartPr>
                <p14:cNvPr id="240" name="Ink 239">
                  <a:extLst>
                    <a:ext uri="{FF2B5EF4-FFF2-40B4-BE49-F238E27FC236}">
                      <a16:creationId xmlns:a16="http://schemas.microsoft.com/office/drawing/2014/main" id="{53D66F15-E681-4B92-A2CC-F03933EF2C96}"/>
                    </a:ext>
                  </a:extLst>
                </p14:cNvPr>
                <p14:cNvContentPartPr/>
                <p14:nvPr/>
              </p14:nvContentPartPr>
              <p14:xfrm>
                <a:off x="8019611" y="565975"/>
                <a:ext cx="126720" cy="14400"/>
              </p14:xfrm>
            </p:contentPart>
          </mc:Choice>
          <mc:Fallback xmlns="">
            <p:pic>
              <p:nvPicPr>
                <p:cNvPr id="240" name="Ink 239">
                  <a:extLst>
                    <a:ext uri="{FF2B5EF4-FFF2-40B4-BE49-F238E27FC236}">
                      <a16:creationId xmlns:a16="http://schemas.microsoft.com/office/drawing/2014/main" id="{53D66F15-E681-4B92-A2CC-F03933EF2C96}"/>
                    </a:ext>
                  </a:extLst>
                </p:cNvPr>
                <p:cNvPicPr/>
                <p:nvPr/>
              </p:nvPicPr>
              <p:blipFill>
                <a:blip r:embed="rId305"/>
                <a:stretch>
                  <a:fillRect/>
                </a:stretch>
              </p:blipFill>
              <p:spPr>
                <a:xfrm>
                  <a:off x="8001971" y="547975"/>
                  <a:ext cx="162360" cy="5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6">
              <p14:nvContentPartPr>
                <p14:cNvPr id="241" name="Ink 240">
                  <a:extLst>
                    <a:ext uri="{FF2B5EF4-FFF2-40B4-BE49-F238E27FC236}">
                      <a16:creationId xmlns:a16="http://schemas.microsoft.com/office/drawing/2014/main" id="{D8372C52-CCE6-407F-9824-493A31CF0B31}"/>
                    </a:ext>
                  </a:extLst>
                </p14:cNvPr>
                <p14:cNvContentPartPr/>
                <p14:nvPr/>
              </p14:nvContentPartPr>
              <p14:xfrm>
                <a:off x="8273051" y="560935"/>
                <a:ext cx="123120" cy="8280"/>
              </p14:xfrm>
            </p:contentPart>
          </mc:Choice>
          <mc:Fallback xmlns="">
            <p:pic>
              <p:nvPicPr>
                <p:cNvPr id="241" name="Ink 240">
                  <a:extLst>
                    <a:ext uri="{FF2B5EF4-FFF2-40B4-BE49-F238E27FC236}">
                      <a16:creationId xmlns:a16="http://schemas.microsoft.com/office/drawing/2014/main" id="{D8372C52-CCE6-407F-9824-493A31CF0B31}"/>
                    </a:ext>
                  </a:extLst>
                </p:cNvPr>
                <p:cNvPicPr/>
                <p:nvPr/>
              </p:nvPicPr>
              <p:blipFill>
                <a:blip r:embed="rId307"/>
                <a:stretch>
                  <a:fillRect/>
                </a:stretch>
              </p:blipFill>
              <p:spPr>
                <a:xfrm>
                  <a:off x="8255411" y="542935"/>
                  <a:ext cx="15876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8">
              <p14:nvContentPartPr>
                <p14:cNvPr id="242" name="Ink 241">
                  <a:extLst>
                    <a:ext uri="{FF2B5EF4-FFF2-40B4-BE49-F238E27FC236}">
                      <a16:creationId xmlns:a16="http://schemas.microsoft.com/office/drawing/2014/main" id="{582EE136-64A7-46C3-B9A7-9584FB939E41}"/>
                    </a:ext>
                  </a:extLst>
                </p14:cNvPr>
                <p14:cNvContentPartPr/>
                <p14:nvPr/>
              </p14:nvContentPartPr>
              <p14:xfrm>
                <a:off x="8236691" y="675415"/>
                <a:ext cx="155160" cy="35640"/>
              </p14:xfrm>
            </p:contentPart>
          </mc:Choice>
          <mc:Fallback xmlns="">
            <p:pic>
              <p:nvPicPr>
                <p:cNvPr id="242" name="Ink 241">
                  <a:extLst>
                    <a:ext uri="{FF2B5EF4-FFF2-40B4-BE49-F238E27FC236}">
                      <a16:creationId xmlns:a16="http://schemas.microsoft.com/office/drawing/2014/main" id="{582EE136-64A7-46C3-B9A7-9584FB939E41}"/>
                    </a:ext>
                  </a:extLst>
                </p:cNvPr>
                <p:cNvPicPr/>
                <p:nvPr/>
              </p:nvPicPr>
              <p:blipFill>
                <a:blip r:embed="rId309"/>
                <a:stretch>
                  <a:fillRect/>
                </a:stretch>
              </p:blipFill>
              <p:spPr>
                <a:xfrm>
                  <a:off x="8218691" y="657775"/>
                  <a:ext cx="190800" cy="71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7" name="Group 246">
            <a:extLst>
              <a:ext uri="{FF2B5EF4-FFF2-40B4-BE49-F238E27FC236}">
                <a16:creationId xmlns:a16="http://schemas.microsoft.com/office/drawing/2014/main" id="{FD2A0DCF-909D-45B0-A5C5-9E35F73588CA}"/>
              </a:ext>
            </a:extLst>
          </p:cNvPr>
          <p:cNvGrpSpPr/>
          <p:nvPr/>
        </p:nvGrpSpPr>
        <p:grpSpPr>
          <a:xfrm>
            <a:off x="8631611" y="435295"/>
            <a:ext cx="322560" cy="302040"/>
            <a:chOff x="8631611" y="435295"/>
            <a:chExt cx="322560" cy="302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0">
              <p14:nvContentPartPr>
                <p14:cNvPr id="244" name="Ink 243">
                  <a:extLst>
                    <a:ext uri="{FF2B5EF4-FFF2-40B4-BE49-F238E27FC236}">
                      <a16:creationId xmlns:a16="http://schemas.microsoft.com/office/drawing/2014/main" id="{6923CAB6-AE5C-4929-88CE-450C131B0472}"/>
                    </a:ext>
                  </a:extLst>
                </p14:cNvPr>
                <p14:cNvContentPartPr/>
                <p14:nvPr/>
              </p14:nvContentPartPr>
              <p14:xfrm>
                <a:off x="8646731" y="445015"/>
                <a:ext cx="209520" cy="211320"/>
              </p14:xfrm>
            </p:contentPart>
          </mc:Choice>
          <mc:Fallback xmlns="">
            <p:pic>
              <p:nvPicPr>
                <p:cNvPr id="244" name="Ink 243">
                  <a:extLst>
                    <a:ext uri="{FF2B5EF4-FFF2-40B4-BE49-F238E27FC236}">
                      <a16:creationId xmlns:a16="http://schemas.microsoft.com/office/drawing/2014/main" id="{6923CAB6-AE5C-4929-88CE-450C131B0472}"/>
                    </a:ext>
                  </a:extLst>
                </p:cNvPr>
                <p:cNvPicPr/>
                <p:nvPr/>
              </p:nvPicPr>
              <p:blipFill>
                <a:blip r:embed="rId311"/>
                <a:stretch>
                  <a:fillRect/>
                </a:stretch>
              </p:blipFill>
              <p:spPr>
                <a:xfrm>
                  <a:off x="8629091" y="427015"/>
                  <a:ext cx="245160" cy="24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2">
              <p14:nvContentPartPr>
                <p14:cNvPr id="245" name="Ink 244">
                  <a:extLst>
                    <a:ext uri="{FF2B5EF4-FFF2-40B4-BE49-F238E27FC236}">
                      <a16:creationId xmlns:a16="http://schemas.microsoft.com/office/drawing/2014/main" id="{6BCE350E-7014-4DAF-A2F9-FEF0916B2D43}"/>
                    </a:ext>
                  </a:extLst>
                </p14:cNvPr>
                <p14:cNvContentPartPr/>
                <p14:nvPr/>
              </p14:nvContentPartPr>
              <p14:xfrm>
                <a:off x="8631611" y="435295"/>
                <a:ext cx="224640" cy="10080"/>
              </p14:xfrm>
            </p:contentPart>
          </mc:Choice>
          <mc:Fallback xmlns="">
            <p:pic>
              <p:nvPicPr>
                <p:cNvPr id="245" name="Ink 244">
                  <a:extLst>
                    <a:ext uri="{FF2B5EF4-FFF2-40B4-BE49-F238E27FC236}">
                      <a16:creationId xmlns:a16="http://schemas.microsoft.com/office/drawing/2014/main" id="{6BCE350E-7014-4DAF-A2F9-FEF0916B2D43}"/>
                    </a:ext>
                  </a:extLst>
                </p:cNvPr>
                <p:cNvPicPr/>
                <p:nvPr/>
              </p:nvPicPr>
              <p:blipFill>
                <a:blip r:embed="rId313"/>
                <a:stretch>
                  <a:fillRect/>
                </a:stretch>
              </p:blipFill>
              <p:spPr>
                <a:xfrm>
                  <a:off x="8613971" y="417655"/>
                  <a:ext cx="26028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4">
              <p14:nvContentPartPr>
                <p14:cNvPr id="246" name="Ink 245">
                  <a:extLst>
                    <a:ext uri="{FF2B5EF4-FFF2-40B4-BE49-F238E27FC236}">
                      <a16:creationId xmlns:a16="http://schemas.microsoft.com/office/drawing/2014/main" id="{E045559C-52DA-4E54-85ED-D0BFED023740}"/>
                    </a:ext>
                  </a:extLst>
                </p14:cNvPr>
                <p14:cNvContentPartPr/>
                <p14:nvPr/>
              </p14:nvContentPartPr>
              <p14:xfrm>
                <a:off x="8948771" y="605575"/>
                <a:ext cx="5400" cy="131760"/>
              </p14:xfrm>
            </p:contentPart>
          </mc:Choice>
          <mc:Fallback xmlns="">
            <p:pic>
              <p:nvPicPr>
                <p:cNvPr id="246" name="Ink 245">
                  <a:extLst>
                    <a:ext uri="{FF2B5EF4-FFF2-40B4-BE49-F238E27FC236}">
                      <a16:creationId xmlns:a16="http://schemas.microsoft.com/office/drawing/2014/main" id="{E045559C-52DA-4E54-85ED-D0BFED023740}"/>
                    </a:ext>
                  </a:extLst>
                </p:cNvPr>
                <p:cNvPicPr/>
                <p:nvPr/>
              </p:nvPicPr>
              <p:blipFill>
                <a:blip r:embed="rId315"/>
                <a:stretch>
                  <a:fillRect/>
                </a:stretch>
              </p:blipFill>
              <p:spPr>
                <a:xfrm>
                  <a:off x="8930771" y="587935"/>
                  <a:ext cx="41040" cy="167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53" name="Group 252">
            <a:extLst>
              <a:ext uri="{FF2B5EF4-FFF2-40B4-BE49-F238E27FC236}">
                <a16:creationId xmlns:a16="http://schemas.microsoft.com/office/drawing/2014/main" id="{E863318A-DC2D-4927-9B91-7DB53D60C3D3}"/>
              </a:ext>
            </a:extLst>
          </p:cNvPr>
          <p:cNvGrpSpPr/>
          <p:nvPr/>
        </p:nvGrpSpPr>
        <p:grpSpPr>
          <a:xfrm>
            <a:off x="9125531" y="397495"/>
            <a:ext cx="784800" cy="303840"/>
            <a:chOff x="9125531" y="397495"/>
            <a:chExt cx="784800" cy="303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6">
              <p14:nvContentPartPr>
                <p14:cNvPr id="248" name="Ink 247">
                  <a:extLst>
                    <a:ext uri="{FF2B5EF4-FFF2-40B4-BE49-F238E27FC236}">
                      <a16:creationId xmlns:a16="http://schemas.microsoft.com/office/drawing/2014/main" id="{8476E2EB-6063-43D5-9DD3-9A1E6A4B1CB0}"/>
                    </a:ext>
                  </a:extLst>
                </p14:cNvPr>
                <p14:cNvContentPartPr/>
                <p14:nvPr/>
              </p14:nvContentPartPr>
              <p14:xfrm>
                <a:off x="9125531" y="517375"/>
                <a:ext cx="190080" cy="151560"/>
              </p14:xfrm>
            </p:contentPart>
          </mc:Choice>
          <mc:Fallback xmlns="">
            <p:pic>
              <p:nvPicPr>
                <p:cNvPr id="248" name="Ink 247">
                  <a:extLst>
                    <a:ext uri="{FF2B5EF4-FFF2-40B4-BE49-F238E27FC236}">
                      <a16:creationId xmlns:a16="http://schemas.microsoft.com/office/drawing/2014/main" id="{8476E2EB-6063-43D5-9DD3-9A1E6A4B1CB0}"/>
                    </a:ext>
                  </a:extLst>
                </p:cNvPr>
                <p:cNvPicPr/>
                <p:nvPr/>
              </p:nvPicPr>
              <p:blipFill>
                <a:blip r:embed="rId317"/>
                <a:stretch>
                  <a:fillRect/>
                </a:stretch>
              </p:blipFill>
              <p:spPr>
                <a:xfrm>
                  <a:off x="9107531" y="499375"/>
                  <a:ext cx="225720" cy="18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8">
              <p14:nvContentPartPr>
                <p14:cNvPr id="249" name="Ink 248">
                  <a:extLst>
                    <a:ext uri="{FF2B5EF4-FFF2-40B4-BE49-F238E27FC236}">
                      <a16:creationId xmlns:a16="http://schemas.microsoft.com/office/drawing/2014/main" id="{4C8B1753-001F-4070-9F12-546C9D046B7A}"/>
                    </a:ext>
                  </a:extLst>
                </p14:cNvPr>
                <p14:cNvContentPartPr/>
                <p14:nvPr/>
              </p14:nvContentPartPr>
              <p14:xfrm>
                <a:off x="9378251" y="566695"/>
                <a:ext cx="15120" cy="86760"/>
              </p14:xfrm>
            </p:contentPart>
          </mc:Choice>
          <mc:Fallback xmlns="">
            <p:pic>
              <p:nvPicPr>
                <p:cNvPr id="249" name="Ink 248">
                  <a:extLst>
                    <a:ext uri="{FF2B5EF4-FFF2-40B4-BE49-F238E27FC236}">
                      <a16:creationId xmlns:a16="http://schemas.microsoft.com/office/drawing/2014/main" id="{4C8B1753-001F-4070-9F12-546C9D046B7A}"/>
                    </a:ext>
                  </a:extLst>
                </p:cNvPr>
                <p:cNvPicPr/>
                <p:nvPr/>
              </p:nvPicPr>
              <p:blipFill>
                <a:blip r:embed="rId319"/>
                <a:stretch>
                  <a:fillRect/>
                </a:stretch>
              </p:blipFill>
              <p:spPr>
                <a:xfrm>
                  <a:off x="9360251" y="548695"/>
                  <a:ext cx="50760" cy="12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0">
              <p14:nvContentPartPr>
                <p14:cNvPr id="250" name="Ink 249">
                  <a:extLst>
                    <a:ext uri="{FF2B5EF4-FFF2-40B4-BE49-F238E27FC236}">
                      <a16:creationId xmlns:a16="http://schemas.microsoft.com/office/drawing/2014/main" id="{1A38E805-0F13-43A2-89C8-714FF7C7BDB7}"/>
                    </a:ext>
                  </a:extLst>
                </p14:cNvPr>
                <p14:cNvContentPartPr/>
                <p14:nvPr/>
              </p14:nvContentPartPr>
              <p14:xfrm>
                <a:off x="9382931" y="461935"/>
                <a:ext cx="6840" cy="28440"/>
              </p14:xfrm>
            </p:contentPart>
          </mc:Choice>
          <mc:Fallback xmlns="">
            <p:pic>
              <p:nvPicPr>
                <p:cNvPr id="250" name="Ink 249">
                  <a:extLst>
                    <a:ext uri="{FF2B5EF4-FFF2-40B4-BE49-F238E27FC236}">
                      <a16:creationId xmlns:a16="http://schemas.microsoft.com/office/drawing/2014/main" id="{1A38E805-0F13-43A2-89C8-714FF7C7BDB7}"/>
                    </a:ext>
                  </a:extLst>
                </p:cNvPr>
                <p:cNvPicPr/>
                <p:nvPr/>
              </p:nvPicPr>
              <p:blipFill>
                <a:blip r:embed="rId321"/>
                <a:stretch>
                  <a:fillRect/>
                </a:stretch>
              </p:blipFill>
              <p:spPr>
                <a:xfrm>
                  <a:off x="9364931" y="444295"/>
                  <a:ext cx="42480" cy="6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2">
              <p14:nvContentPartPr>
                <p14:cNvPr id="251" name="Ink 250">
                  <a:extLst>
                    <a:ext uri="{FF2B5EF4-FFF2-40B4-BE49-F238E27FC236}">
                      <a16:creationId xmlns:a16="http://schemas.microsoft.com/office/drawing/2014/main" id="{72E5380B-8DC4-439F-8CBD-DE16BFD1E92C}"/>
                    </a:ext>
                  </a:extLst>
                </p14:cNvPr>
                <p14:cNvContentPartPr/>
                <p14:nvPr/>
              </p14:nvContentPartPr>
              <p14:xfrm>
                <a:off x="9467891" y="571375"/>
                <a:ext cx="115920" cy="79560"/>
              </p14:xfrm>
            </p:contentPart>
          </mc:Choice>
          <mc:Fallback xmlns="">
            <p:pic>
              <p:nvPicPr>
                <p:cNvPr id="251" name="Ink 250">
                  <a:extLst>
                    <a:ext uri="{FF2B5EF4-FFF2-40B4-BE49-F238E27FC236}">
                      <a16:creationId xmlns:a16="http://schemas.microsoft.com/office/drawing/2014/main" id="{72E5380B-8DC4-439F-8CBD-DE16BFD1E92C}"/>
                    </a:ext>
                  </a:extLst>
                </p:cNvPr>
                <p:cNvPicPr/>
                <p:nvPr/>
              </p:nvPicPr>
              <p:blipFill>
                <a:blip r:embed="rId323"/>
                <a:stretch>
                  <a:fillRect/>
                </a:stretch>
              </p:blipFill>
              <p:spPr>
                <a:xfrm>
                  <a:off x="9450251" y="553375"/>
                  <a:ext cx="151560" cy="11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4">
              <p14:nvContentPartPr>
                <p14:cNvPr id="252" name="Ink 251">
                  <a:extLst>
                    <a:ext uri="{FF2B5EF4-FFF2-40B4-BE49-F238E27FC236}">
                      <a16:creationId xmlns:a16="http://schemas.microsoft.com/office/drawing/2014/main" id="{FE06CE26-3C6B-4429-8F8B-876B340F631B}"/>
                    </a:ext>
                  </a:extLst>
                </p14:cNvPr>
                <p14:cNvContentPartPr/>
                <p14:nvPr/>
              </p14:nvContentPartPr>
              <p14:xfrm>
                <a:off x="9689291" y="397495"/>
                <a:ext cx="221040" cy="303840"/>
              </p14:xfrm>
            </p:contentPart>
          </mc:Choice>
          <mc:Fallback xmlns="">
            <p:pic>
              <p:nvPicPr>
                <p:cNvPr id="252" name="Ink 251">
                  <a:extLst>
                    <a:ext uri="{FF2B5EF4-FFF2-40B4-BE49-F238E27FC236}">
                      <a16:creationId xmlns:a16="http://schemas.microsoft.com/office/drawing/2014/main" id="{FE06CE26-3C6B-4429-8F8B-876B340F631B}"/>
                    </a:ext>
                  </a:extLst>
                </p:cNvPr>
                <p:cNvPicPr/>
                <p:nvPr/>
              </p:nvPicPr>
              <p:blipFill>
                <a:blip r:embed="rId325"/>
                <a:stretch>
                  <a:fillRect/>
                </a:stretch>
              </p:blipFill>
              <p:spPr>
                <a:xfrm>
                  <a:off x="9671291" y="379495"/>
                  <a:ext cx="256680" cy="339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56" name="Group 255">
            <a:extLst>
              <a:ext uri="{FF2B5EF4-FFF2-40B4-BE49-F238E27FC236}">
                <a16:creationId xmlns:a16="http://schemas.microsoft.com/office/drawing/2014/main" id="{CA68AFD8-3BBC-4E1A-A391-9C2FC3BF1825}"/>
              </a:ext>
            </a:extLst>
          </p:cNvPr>
          <p:cNvGrpSpPr/>
          <p:nvPr/>
        </p:nvGrpSpPr>
        <p:grpSpPr>
          <a:xfrm>
            <a:off x="10164851" y="312175"/>
            <a:ext cx="170640" cy="212040"/>
            <a:chOff x="10164851" y="312175"/>
            <a:chExt cx="170640" cy="212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26">
              <p14:nvContentPartPr>
                <p14:cNvPr id="254" name="Ink 253">
                  <a:extLst>
                    <a:ext uri="{FF2B5EF4-FFF2-40B4-BE49-F238E27FC236}">
                      <a16:creationId xmlns:a16="http://schemas.microsoft.com/office/drawing/2014/main" id="{7A9D94BC-4336-4DF0-8E7B-27BE0CA49F79}"/>
                    </a:ext>
                  </a:extLst>
                </p14:cNvPr>
                <p14:cNvContentPartPr/>
                <p14:nvPr/>
              </p14:nvContentPartPr>
              <p14:xfrm>
                <a:off x="10219931" y="312175"/>
                <a:ext cx="115560" cy="212040"/>
              </p14:xfrm>
            </p:contentPart>
          </mc:Choice>
          <mc:Fallback xmlns="">
            <p:pic>
              <p:nvPicPr>
                <p:cNvPr id="254" name="Ink 253">
                  <a:extLst>
                    <a:ext uri="{FF2B5EF4-FFF2-40B4-BE49-F238E27FC236}">
                      <a16:creationId xmlns:a16="http://schemas.microsoft.com/office/drawing/2014/main" id="{7A9D94BC-4336-4DF0-8E7B-27BE0CA49F79}"/>
                    </a:ext>
                  </a:extLst>
                </p:cNvPr>
                <p:cNvPicPr/>
                <p:nvPr/>
              </p:nvPicPr>
              <p:blipFill>
                <a:blip r:embed="rId327"/>
                <a:stretch>
                  <a:fillRect/>
                </a:stretch>
              </p:blipFill>
              <p:spPr>
                <a:xfrm>
                  <a:off x="10202291" y="294535"/>
                  <a:ext cx="151200" cy="24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8">
              <p14:nvContentPartPr>
                <p14:cNvPr id="255" name="Ink 254">
                  <a:extLst>
                    <a:ext uri="{FF2B5EF4-FFF2-40B4-BE49-F238E27FC236}">
                      <a16:creationId xmlns:a16="http://schemas.microsoft.com/office/drawing/2014/main" id="{E28E27BE-53CF-4AF7-8BC3-4A8F942EE667}"/>
                    </a:ext>
                  </a:extLst>
                </p14:cNvPr>
                <p14:cNvContentPartPr/>
                <p14:nvPr/>
              </p14:nvContentPartPr>
              <p14:xfrm>
                <a:off x="10164851" y="338815"/>
                <a:ext cx="164520" cy="32400"/>
              </p14:xfrm>
            </p:contentPart>
          </mc:Choice>
          <mc:Fallback xmlns="">
            <p:pic>
              <p:nvPicPr>
                <p:cNvPr id="255" name="Ink 254">
                  <a:extLst>
                    <a:ext uri="{FF2B5EF4-FFF2-40B4-BE49-F238E27FC236}">
                      <a16:creationId xmlns:a16="http://schemas.microsoft.com/office/drawing/2014/main" id="{E28E27BE-53CF-4AF7-8BC3-4A8F942EE667}"/>
                    </a:ext>
                  </a:extLst>
                </p:cNvPr>
                <p:cNvPicPr/>
                <p:nvPr/>
              </p:nvPicPr>
              <p:blipFill>
                <a:blip r:embed="rId329"/>
                <a:stretch>
                  <a:fillRect/>
                </a:stretch>
              </p:blipFill>
              <p:spPr>
                <a:xfrm>
                  <a:off x="10147211" y="321175"/>
                  <a:ext cx="200160" cy="680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30">
            <p14:nvContentPartPr>
              <p14:cNvPr id="257" name="Ink 256">
                <a:extLst>
                  <a:ext uri="{FF2B5EF4-FFF2-40B4-BE49-F238E27FC236}">
                    <a16:creationId xmlns:a16="http://schemas.microsoft.com/office/drawing/2014/main" id="{0EFAD8F3-C8D2-42A2-AB15-F543C71EFCF6}"/>
                  </a:ext>
                </a:extLst>
              </p14:cNvPr>
              <p14:cNvContentPartPr/>
              <p14:nvPr/>
            </p14:nvContentPartPr>
            <p14:xfrm>
              <a:off x="10089971" y="594055"/>
              <a:ext cx="471960" cy="38160"/>
            </p14:xfrm>
          </p:contentPart>
        </mc:Choice>
        <mc:Fallback xmlns="">
          <p:pic>
            <p:nvPicPr>
              <p:cNvPr id="257" name="Ink 256">
                <a:extLst>
                  <a:ext uri="{FF2B5EF4-FFF2-40B4-BE49-F238E27FC236}">
                    <a16:creationId xmlns:a16="http://schemas.microsoft.com/office/drawing/2014/main" id="{0EFAD8F3-C8D2-42A2-AB15-F543C71EFCF6}"/>
                  </a:ext>
                </a:extLst>
              </p:cNvPr>
              <p:cNvPicPr/>
              <p:nvPr/>
            </p:nvPicPr>
            <p:blipFill>
              <a:blip r:embed="rId331"/>
              <a:stretch>
                <a:fillRect/>
              </a:stretch>
            </p:blipFill>
            <p:spPr>
              <a:xfrm>
                <a:off x="10071971" y="576055"/>
                <a:ext cx="507600" cy="73800"/>
              </a:xfrm>
              <a:prstGeom prst="rect">
                <a:avLst/>
              </a:prstGeom>
            </p:spPr>
          </p:pic>
        </mc:Fallback>
      </mc:AlternateContent>
      <p:grpSp>
        <p:nvGrpSpPr>
          <p:cNvPr id="262" name="Group 261">
            <a:extLst>
              <a:ext uri="{FF2B5EF4-FFF2-40B4-BE49-F238E27FC236}">
                <a16:creationId xmlns:a16="http://schemas.microsoft.com/office/drawing/2014/main" id="{51232F40-F655-46A7-BF5A-CBE24F0ABBA3}"/>
              </a:ext>
            </a:extLst>
          </p:cNvPr>
          <p:cNvGrpSpPr/>
          <p:nvPr/>
        </p:nvGrpSpPr>
        <p:grpSpPr>
          <a:xfrm>
            <a:off x="10048931" y="776935"/>
            <a:ext cx="274320" cy="179280"/>
            <a:chOff x="10048931" y="776935"/>
            <a:chExt cx="274320" cy="179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32">
              <p14:nvContentPartPr>
                <p14:cNvPr id="258" name="Ink 257">
                  <a:extLst>
                    <a:ext uri="{FF2B5EF4-FFF2-40B4-BE49-F238E27FC236}">
                      <a16:creationId xmlns:a16="http://schemas.microsoft.com/office/drawing/2014/main" id="{A16BEAD3-4244-4D97-9E79-70422CCA9AAF}"/>
                    </a:ext>
                  </a:extLst>
                </p14:cNvPr>
                <p14:cNvContentPartPr/>
                <p14:nvPr/>
              </p14:nvContentPartPr>
              <p14:xfrm>
                <a:off x="10048931" y="776935"/>
                <a:ext cx="133560" cy="179280"/>
              </p14:xfrm>
            </p:contentPart>
          </mc:Choice>
          <mc:Fallback xmlns="">
            <p:pic>
              <p:nvPicPr>
                <p:cNvPr id="258" name="Ink 257">
                  <a:extLst>
                    <a:ext uri="{FF2B5EF4-FFF2-40B4-BE49-F238E27FC236}">
                      <a16:creationId xmlns:a16="http://schemas.microsoft.com/office/drawing/2014/main" id="{A16BEAD3-4244-4D97-9E79-70422CCA9AAF}"/>
                    </a:ext>
                  </a:extLst>
                </p:cNvPr>
                <p:cNvPicPr/>
                <p:nvPr/>
              </p:nvPicPr>
              <p:blipFill>
                <a:blip r:embed="rId333"/>
                <a:stretch>
                  <a:fillRect/>
                </a:stretch>
              </p:blipFill>
              <p:spPr>
                <a:xfrm>
                  <a:off x="10031291" y="758935"/>
                  <a:ext cx="169200" cy="21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4">
              <p14:nvContentPartPr>
                <p14:cNvPr id="259" name="Ink 258">
                  <a:extLst>
                    <a:ext uri="{FF2B5EF4-FFF2-40B4-BE49-F238E27FC236}">
                      <a16:creationId xmlns:a16="http://schemas.microsoft.com/office/drawing/2014/main" id="{AD6ADACE-EA5F-4517-A2C2-FB37E15DE6B9}"/>
                    </a:ext>
                  </a:extLst>
                </p14:cNvPr>
                <p14:cNvContentPartPr/>
                <p14:nvPr/>
              </p14:nvContentPartPr>
              <p14:xfrm>
                <a:off x="10211291" y="818695"/>
                <a:ext cx="111960" cy="134280"/>
              </p14:xfrm>
            </p:contentPart>
          </mc:Choice>
          <mc:Fallback xmlns="">
            <p:pic>
              <p:nvPicPr>
                <p:cNvPr id="259" name="Ink 258">
                  <a:extLst>
                    <a:ext uri="{FF2B5EF4-FFF2-40B4-BE49-F238E27FC236}">
                      <a16:creationId xmlns:a16="http://schemas.microsoft.com/office/drawing/2014/main" id="{AD6ADACE-EA5F-4517-A2C2-FB37E15DE6B9}"/>
                    </a:ext>
                  </a:extLst>
                </p:cNvPr>
                <p:cNvPicPr/>
                <p:nvPr/>
              </p:nvPicPr>
              <p:blipFill>
                <a:blip r:embed="rId335"/>
                <a:stretch>
                  <a:fillRect/>
                </a:stretch>
              </p:blipFill>
              <p:spPr>
                <a:xfrm>
                  <a:off x="10193291" y="800695"/>
                  <a:ext cx="147600" cy="16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6">
              <p14:nvContentPartPr>
                <p14:cNvPr id="261" name="Ink 260">
                  <a:extLst>
                    <a:ext uri="{FF2B5EF4-FFF2-40B4-BE49-F238E27FC236}">
                      <a16:creationId xmlns:a16="http://schemas.microsoft.com/office/drawing/2014/main" id="{1BF32E53-415A-411F-9C61-FB006AC17BC0}"/>
                    </a:ext>
                  </a:extLst>
                </p14:cNvPr>
                <p14:cNvContentPartPr/>
                <p14:nvPr/>
              </p14:nvContentPartPr>
              <p14:xfrm>
                <a:off x="10267451" y="881695"/>
                <a:ext cx="22680" cy="7200"/>
              </p14:xfrm>
            </p:contentPart>
          </mc:Choice>
          <mc:Fallback xmlns="">
            <p:pic>
              <p:nvPicPr>
                <p:cNvPr id="261" name="Ink 260">
                  <a:extLst>
                    <a:ext uri="{FF2B5EF4-FFF2-40B4-BE49-F238E27FC236}">
                      <a16:creationId xmlns:a16="http://schemas.microsoft.com/office/drawing/2014/main" id="{1BF32E53-415A-411F-9C61-FB006AC17BC0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10249811" y="863695"/>
                  <a:ext cx="58320" cy="42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0" name="Group 269">
            <a:extLst>
              <a:ext uri="{FF2B5EF4-FFF2-40B4-BE49-F238E27FC236}">
                <a16:creationId xmlns:a16="http://schemas.microsoft.com/office/drawing/2014/main" id="{45CD77AA-9921-42D9-B766-7BA313DFEE2A}"/>
              </a:ext>
            </a:extLst>
          </p:cNvPr>
          <p:cNvGrpSpPr/>
          <p:nvPr/>
        </p:nvGrpSpPr>
        <p:grpSpPr>
          <a:xfrm>
            <a:off x="10654451" y="330175"/>
            <a:ext cx="405000" cy="343080"/>
            <a:chOff x="10654451" y="330175"/>
            <a:chExt cx="405000" cy="343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37">
              <p14:nvContentPartPr>
                <p14:cNvPr id="263" name="Ink 262">
                  <a:extLst>
                    <a:ext uri="{FF2B5EF4-FFF2-40B4-BE49-F238E27FC236}">
                      <a16:creationId xmlns:a16="http://schemas.microsoft.com/office/drawing/2014/main" id="{013BC38A-AC3B-48A8-86F7-D183970982FF}"/>
                    </a:ext>
                  </a:extLst>
                </p14:cNvPr>
                <p14:cNvContentPartPr/>
                <p14:nvPr/>
              </p14:nvContentPartPr>
              <p14:xfrm>
                <a:off x="10735451" y="330175"/>
                <a:ext cx="97920" cy="236160"/>
              </p14:xfrm>
            </p:contentPart>
          </mc:Choice>
          <mc:Fallback xmlns="">
            <p:pic>
              <p:nvPicPr>
                <p:cNvPr id="263" name="Ink 262">
                  <a:extLst>
                    <a:ext uri="{FF2B5EF4-FFF2-40B4-BE49-F238E27FC236}">
                      <a16:creationId xmlns:a16="http://schemas.microsoft.com/office/drawing/2014/main" id="{013BC38A-AC3B-48A8-86F7-D183970982FF}"/>
                    </a:ext>
                  </a:extLst>
                </p:cNvPr>
                <p:cNvPicPr/>
                <p:nvPr/>
              </p:nvPicPr>
              <p:blipFill>
                <a:blip r:embed="rId338"/>
                <a:stretch>
                  <a:fillRect/>
                </a:stretch>
              </p:blipFill>
              <p:spPr>
                <a:xfrm>
                  <a:off x="10717811" y="312175"/>
                  <a:ext cx="133560" cy="27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9">
              <p14:nvContentPartPr>
                <p14:cNvPr id="264" name="Ink 263">
                  <a:extLst>
                    <a:ext uri="{FF2B5EF4-FFF2-40B4-BE49-F238E27FC236}">
                      <a16:creationId xmlns:a16="http://schemas.microsoft.com/office/drawing/2014/main" id="{B48327D0-6457-4726-9484-328CA29C76E7}"/>
                    </a:ext>
                  </a:extLst>
                </p14:cNvPr>
                <p14:cNvContentPartPr/>
                <p14:nvPr/>
              </p14:nvContentPartPr>
              <p14:xfrm>
                <a:off x="10891331" y="356815"/>
                <a:ext cx="168120" cy="207720"/>
              </p14:xfrm>
            </p:contentPart>
          </mc:Choice>
          <mc:Fallback xmlns="">
            <p:pic>
              <p:nvPicPr>
                <p:cNvPr id="264" name="Ink 263">
                  <a:extLst>
                    <a:ext uri="{FF2B5EF4-FFF2-40B4-BE49-F238E27FC236}">
                      <a16:creationId xmlns:a16="http://schemas.microsoft.com/office/drawing/2014/main" id="{B48327D0-6457-4726-9484-328CA29C76E7}"/>
                    </a:ext>
                  </a:extLst>
                </p:cNvPr>
                <p:cNvPicPr/>
                <p:nvPr/>
              </p:nvPicPr>
              <p:blipFill>
                <a:blip r:embed="rId340"/>
                <a:stretch>
                  <a:fillRect/>
                </a:stretch>
              </p:blipFill>
              <p:spPr>
                <a:xfrm>
                  <a:off x="10873691" y="339175"/>
                  <a:ext cx="203760" cy="24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1">
              <p14:nvContentPartPr>
                <p14:cNvPr id="265" name="Ink 264">
                  <a:extLst>
                    <a:ext uri="{FF2B5EF4-FFF2-40B4-BE49-F238E27FC236}">
                      <a16:creationId xmlns:a16="http://schemas.microsoft.com/office/drawing/2014/main" id="{73ABE9CA-F9AA-4DDF-BD7D-5C35BB894329}"/>
                    </a:ext>
                  </a:extLst>
                </p14:cNvPr>
                <p14:cNvContentPartPr/>
                <p14:nvPr/>
              </p14:nvContentPartPr>
              <p14:xfrm>
                <a:off x="10654451" y="641935"/>
                <a:ext cx="370800" cy="31320"/>
              </p14:xfrm>
            </p:contentPart>
          </mc:Choice>
          <mc:Fallback xmlns="">
            <p:pic>
              <p:nvPicPr>
                <p:cNvPr id="265" name="Ink 264">
                  <a:extLst>
                    <a:ext uri="{FF2B5EF4-FFF2-40B4-BE49-F238E27FC236}">
                      <a16:creationId xmlns:a16="http://schemas.microsoft.com/office/drawing/2014/main" id="{73ABE9CA-F9AA-4DDF-BD7D-5C35BB894329}"/>
                    </a:ext>
                  </a:extLst>
                </p:cNvPr>
                <p:cNvPicPr/>
                <p:nvPr/>
              </p:nvPicPr>
              <p:blipFill>
                <a:blip r:embed="rId342"/>
                <a:stretch>
                  <a:fillRect/>
                </a:stretch>
              </p:blipFill>
              <p:spPr>
                <a:xfrm>
                  <a:off x="10636811" y="623935"/>
                  <a:ext cx="406440" cy="66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9" name="Group 268">
            <a:extLst>
              <a:ext uri="{FF2B5EF4-FFF2-40B4-BE49-F238E27FC236}">
                <a16:creationId xmlns:a16="http://schemas.microsoft.com/office/drawing/2014/main" id="{581DEDDA-FBAD-4FC3-B30F-810797B700C1}"/>
              </a:ext>
            </a:extLst>
          </p:cNvPr>
          <p:cNvGrpSpPr/>
          <p:nvPr/>
        </p:nvGrpSpPr>
        <p:grpSpPr>
          <a:xfrm>
            <a:off x="10662731" y="775495"/>
            <a:ext cx="327960" cy="196920"/>
            <a:chOff x="10662731" y="775495"/>
            <a:chExt cx="327960" cy="196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43">
              <p14:nvContentPartPr>
                <p14:cNvPr id="266" name="Ink 265">
                  <a:extLst>
                    <a:ext uri="{FF2B5EF4-FFF2-40B4-BE49-F238E27FC236}">
                      <a16:creationId xmlns:a16="http://schemas.microsoft.com/office/drawing/2014/main" id="{E79C370A-54E2-4926-A501-7BFC97D4C90B}"/>
                    </a:ext>
                  </a:extLst>
                </p14:cNvPr>
                <p14:cNvContentPartPr/>
                <p14:nvPr/>
              </p14:nvContentPartPr>
              <p14:xfrm>
                <a:off x="10662731" y="775495"/>
                <a:ext cx="84240" cy="196920"/>
              </p14:xfrm>
            </p:contentPart>
          </mc:Choice>
          <mc:Fallback xmlns="">
            <p:pic>
              <p:nvPicPr>
                <p:cNvPr id="266" name="Ink 265">
                  <a:extLst>
                    <a:ext uri="{FF2B5EF4-FFF2-40B4-BE49-F238E27FC236}">
                      <a16:creationId xmlns:a16="http://schemas.microsoft.com/office/drawing/2014/main" id="{E79C370A-54E2-4926-A501-7BFC97D4C90B}"/>
                    </a:ext>
                  </a:extLst>
                </p:cNvPr>
                <p:cNvPicPr/>
                <p:nvPr/>
              </p:nvPicPr>
              <p:blipFill>
                <a:blip r:embed="rId344"/>
                <a:stretch>
                  <a:fillRect/>
                </a:stretch>
              </p:blipFill>
              <p:spPr>
                <a:xfrm>
                  <a:off x="10644731" y="757855"/>
                  <a:ext cx="119880" cy="23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5">
              <p14:nvContentPartPr>
                <p14:cNvPr id="267" name="Ink 266">
                  <a:extLst>
                    <a:ext uri="{FF2B5EF4-FFF2-40B4-BE49-F238E27FC236}">
                      <a16:creationId xmlns:a16="http://schemas.microsoft.com/office/drawing/2014/main" id="{81FBA0CF-0DC2-4212-B61D-5220E12D5688}"/>
                    </a:ext>
                  </a:extLst>
                </p14:cNvPr>
                <p14:cNvContentPartPr/>
                <p14:nvPr/>
              </p14:nvContentPartPr>
              <p14:xfrm>
                <a:off x="10856051" y="780535"/>
                <a:ext cx="134640" cy="189000"/>
              </p14:xfrm>
            </p:contentPart>
          </mc:Choice>
          <mc:Fallback xmlns="">
            <p:pic>
              <p:nvPicPr>
                <p:cNvPr id="267" name="Ink 266">
                  <a:extLst>
                    <a:ext uri="{FF2B5EF4-FFF2-40B4-BE49-F238E27FC236}">
                      <a16:creationId xmlns:a16="http://schemas.microsoft.com/office/drawing/2014/main" id="{81FBA0CF-0DC2-4212-B61D-5220E12D5688}"/>
                    </a:ext>
                  </a:extLst>
                </p:cNvPr>
                <p:cNvPicPr/>
                <p:nvPr/>
              </p:nvPicPr>
              <p:blipFill>
                <a:blip r:embed="rId346"/>
                <a:stretch>
                  <a:fillRect/>
                </a:stretch>
              </p:blipFill>
              <p:spPr>
                <a:xfrm>
                  <a:off x="10838411" y="762895"/>
                  <a:ext cx="170280" cy="22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7">
              <p14:nvContentPartPr>
                <p14:cNvPr id="268" name="Ink 267">
                  <a:extLst>
                    <a:ext uri="{FF2B5EF4-FFF2-40B4-BE49-F238E27FC236}">
                      <a16:creationId xmlns:a16="http://schemas.microsoft.com/office/drawing/2014/main" id="{1ADDCC4B-E794-41A9-B0C8-0C11C0591368}"/>
                    </a:ext>
                  </a:extLst>
                </p14:cNvPr>
                <p14:cNvContentPartPr/>
                <p14:nvPr/>
              </p14:nvContentPartPr>
              <p14:xfrm>
                <a:off x="10771811" y="832735"/>
                <a:ext cx="216360" cy="21960"/>
              </p14:xfrm>
            </p:contentPart>
          </mc:Choice>
          <mc:Fallback xmlns="">
            <p:pic>
              <p:nvPicPr>
                <p:cNvPr id="268" name="Ink 267">
                  <a:extLst>
                    <a:ext uri="{FF2B5EF4-FFF2-40B4-BE49-F238E27FC236}">
                      <a16:creationId xmlns:a16="http://schemas.microsoft.com/office/drawing/2014/main" id="{1ADDCC4B-E794-41A9-B0C8-0C11C0591368}"/>
                    </a:ext>
                  </a:extLst>
                </p:cNvPr>
                <p:cNvPicPr/>
                <p:nvPr/>
              </p:nvPicPr>
              <p:blipFill>
                <a:blip r:embed="rId348"/>
                <a:stretch>
                  <a:fillRect/>
                </a:stretch>
              </p:blipFill>
              <p:spPr>
                <a:xfrm>
                  <a:off x="10753811" y="814735"/>
                  <a:ext cx="252000" cy="57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4" name="Group 273">
            <a:extLst>
              <a:ext uri="{FF2B5EF4-FFF2-40B4-BE49-F238E27FC236}">
                <a16:creationId xmlns:a16="http://schemas.microsoft.com/office/drawing/2014/main" id="{2AC794A3-DBDE-4C74-862F-C39B2EE7E871}"/>
              </a:ext>
            </a:extLst>
          </p:cNvPr>
          <p:cNvGrpSpPr/>
          <p:nvPr/>
        </p:nvGrpSpPr>
        <p:grpSpPr>
          <a:xfrm>
            <a:off x="11410091" y="353215"/>
            <a:ext cx="377640" cy="272520"/>
            <a:chOff x="11410091" y="353215"/>
            <a:chExt cx="377640" cy="272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49">
              <p14:nvContentPartPr>
                <p14:cNvPr id="271" name="Ink 270">
                  <a:extLst>
                    <a:ext uri="{FF2B5EF4-FFF2-40B4-BE49-F238E27FC236}">
                      <a16:creationId xmlns:a16="http://schemas.microsoft.com/office/drawing/2014/main" id="{F22383F1-7F65-4815-80C7-1015BFAD7206}"/>
                    </a:ext>
                  </a:extLst>
                </p14:cNvPr>
                <p14:cNvContentPartPr/>
                <p14:nvPr/>
              </p14:nvContentPartPr>
              <p14:xfrm>
                <a:off x="11410091" y="353215"/>
                <a:ext cx="169560" cy="272520"/>
              </p14:xfrm>
            </p:contentPart>
          </mc:Choice>
          <mc:Fallback xmlns="">
            <p:pic>
              <p:nvPicPr>
                <p:cNvPr id="271" name="Ink 270">
                  <a:extLst>
                    <a:ext uri="{FF2B5EF4-FFF2-40B4-BE49-F238E27FC236}">
                      <a16:creationId xmlns:a16="http://schemas.microsoft.com/office/drawing/2014/main" id="{F22383F1-7F65-4815-80C7-1015BFAD7206}"/>
                    </a:ext>
                  </a:extLst>
                </p:cNvPr>
                <p:cNvPicPr/>
                <p:nvPr/>
              </p:nvPicPr>
              <p:blipFill>
                <a:blip r:embed="rId350"/>
                <a:stretch>
                  <a:fillRect/>
                </a:stretch>
              </p:blipFill>
              <p:spPr>
                <a:xfrm>
                  <a:off x="11392091" y="335575"/>
                  <a:ext cx="205200" cy="30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1">
              <p14:nvContentPartPr>
                <p14:cNvPr id="272" name="Ink 271">
                  <a:extLst>
                    <a:ext uri="{FF2B5EF4-FFF2-40B4-BE49-F238E27FC236}">
                      <a16:creationId xmlns:a16="http://schemas.microsoft.com/office/drawing/2014/main" id="{79A267A0-D4FC-44CC-8696-BD8BF2FE9C17}"/>
                    </a:ext>
                  </a:extLst>
                </p14:cNvPr>
                <p14:cNvContentPartPr/>
                <p14:nvPr/>
              </p14:nvContentPartPr>
              <p14:xfrm>
                <a:off x="11646251" y="364015"/>
                <a:ext cx="141480" cy="245880"/>
              </p14:xfrm>
            </p:contentPart>
          </mc:Choice>
          <mc:Fallback xmlns="">
            <p:pic>
              <p:nvPicPr>
                <p:cNvPr id="272" name="Ink 271">
                  <a:extLst>
                    <a:ext uri="{FF2B5EF4-FFF2-40B4-BE49-F238E27FC236}">
                      <a16:creationId xmlns:a16="http://schemas.microsoft.com/office/drawing/2014/main" id="{79A267A0-D4FC-44CC-8696-BD8BF2FE9C17}"/>
                    </a:ext>
                  </a:extLst>
                </p:cNvPr>
                <p:cNvPicPr/>
                <p:nvPr/>
              </p:nvPicPr>
              <p:blipFill>
                <a:blip r:embed="rId352"/>
                <a:stretch>
                  <a:fillRect/>
                </a:stretch>
              </p:blipFill>
              <p:spPr>
                <a:xfrm>
                  <a:off x="11628251" y="346375"/>
                  <a:ext cx="177120" cy="28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3">
              <p14:nvContentPartPr>
                <p14:cNvPr id="273" name="Ink 272">
                  <a:extLst>
                    <a:ext uri="{FF2B5EF4-FFF2-40B4-BE49-F238E27FC236}">
                      <a16:creationId xmlns:a16="http://schemas.microsoft.com/office/drawing/2014/main" id="{91972CF9-297C-4AD0-9056-FB06026EFE86}"/>
                    </a:ext>
                  </a:extLst>
                </p14:cNvPr>
                <p14:cNvContentPartPr/>
                <p14:nvPr/>
              </p14:nvContentPartPr>
              <p14:xfrm>
                <a:off x="11601611" y="515575"/>
                <a:ext cx="185400" cy="7200"/>
              </p14:xfrm>
            </p:contentPart>
          </mc:Choice>
          <mc:Fallback xmlns="">
            <p:pic>
              <p:nvPicPr>
                <p:cNvPr id="273" name="Ink 272">
                  <a:extLst>
                    <a:ext uri="{FF2B5EF4-FFF2-40B4-BE49-F238E27FC236}">
                      <a16:creationId xmlns:a16="http://schemas.microsoft.com/office/drawing/2014/main" id="{91972CF9-297C-4AD0-9056-FB06026EFE86}"/>
                    </a:ext>
                  </a:extLst>
                </p:cNvPr>
                <p:cNvPicPr/>
                <p:nvPr/>
              </p:nvPicPr>
              <p:blipFill>
                <a:blip r:embed="rId354"/>
                <a:stretch>
                  <a:fillRect/>
                </a:stretch>
              </p:blipFill>
              <p:spPr>
                <a:xfrm>
                  <a:off x="11583971" y="497935"/>
                  <a:ext cx="221040" cy="42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55">
            <p14:nvContentPartPr>
              <p14:cNvPr id="275" name="Ink 274">
                <a:extLst>
                  <a:ext uri="{FF2B5EF4-FFF2-40B4-BE49-F238E27FC236}">
                    <a16:creationId xmlns:a16="http://schemas.microsoft.com/office/drawing/2014/main" id="{60CC468F-C08A-4D00-AE7D-3FDAD17807D8}"/>
                  </a:ext>
                </a:extLst>
              </p14:cNvPr>
              <p14:cNvContentPartPr/>
              <p14:nvPr/>
            </p14:nvContentPartPr>
            <p14:xfrm>
              <a:off x="1906811" y="6409855"/>
              <a:ext cx="249480" cy="250920"/>
            </p14:xfrm>
          </p:contentPart>
        </mc:Choice>
        <mc:Fallback xmlns="">
          <p:pic>
            <p:nvPicPr>
              <p:cNvPr id="275" name="Ink 274">
                <a:extLst>
                  <a:ext uri="{FF2B5EF4-FFF2-40B4-BE49-F238E27FC236}">
                    <a16:creationId xmlns:a16="http://schemas.microsoft.com/office/drawing/2014/main" id="{60CC468F-C08A-4D00-AE7D-3FDAD17807D8}"/>
                  </a:ext>
                </a:extLst>
              </p:cNvPr>
              <p:cNvPicPr/>
              <p:nvPr/>
            </p:nvPicPr>
            <p:blipFill>
              <a:blip r:embed="rId356"/>
              <a:stretch>
                <a:fillRect/>
              </a:stretch>
            </p:blipFill>
            <p:spPr>
              <a:xfrm>
                <a:off x="1853171" y="6302215"/>
                <a:ext cx="357120" cy="46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7">
            <p14:nvContentPartPr>
              <p14:cNvPr id="276" name="Ink 275">
                <a:extLst>
                  <a:ext uri="{FF2B5EF4-FFF2-40B4-BE49-F238E27FC236}">
                    <a16:creationId xmlns:a16="http://schemas.microsoft.com/office/drawing/2014/main" id="{E300205A-45A6-4018-8900-355E906EC392}"/>
                  </a:ext>
                </a:extLst>
              </p14:cNvPr>
              <p14:cNvContentPartPr/>
              <p14:nvPr/>
            </p14:nvContentPartPr>
            <p14:xfrm>
              <a:off x="8484011" y="396055"/>
              <a:ext cx="1370160" cy="321120"/>
            </p14:xfrm>
          </p:contentPart>
        </mc:Choice>
        <mc:Fallback xmlns="">
          <p:pic>
            <p:nvPicPr>
              <p:cNvPr id="276" name="Ink 275">
                <a:extLst>
                  <a:ext uri="{FF2B5EF4-FFF2-40B4-BE49-F238E27FC236}">
                    <a16:creationId xmlns:a16="http://schemas.microsoft.com/office/drawing/2014/main" id="{E300205A-45A6-4018-8900-355E906EC392}"/>
                  </a:ext>
                </a:extLst>
              </p:cNvPr>
              <p:cNvPicPr/>
              <p:nvPr/>
            </p:nvPicPr>
            <p:blipFill>
              <a:blip r:embed="rId358"/>
              <a:stretch>
                <a:fillRect/>
              </a:stretch>
            </p:blipFill>
            <p:spPr>
              <a:xfrm>
                <a:off x="8430371" y="288415"/>
                <a:ext cx="1477800" cy="53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9">
            <p14:nvContentPartPr>
              <p14:cNvPr id="277" name="Ink 276">
                <a:extLst>
                  <a:ext uri="{FF2B5EF4-FFF2-40B4-BE49-F238E27FC236}">
                    <a16:creationId xmlns:a16="http://schemas.microsoft.com/office/drawing/2014/main" id="{2A921865-76F1-4FF6-9FB6-FE5801DB63F7}"/>
                  </a:ext>
                </a:extLst>
              </p14:cNvPr>
              <p14:cNvContentPartPr/>
              <p14:nvPr/>
            </p14:nvContentPartPr>
            <p14:xfrm>
              <a:off x="9660851" y="450055"/>
              <a:ext cx="151920" cy="277920"/>
            </p14:xfrm>
          </p:contentPart>
        </mc:Choice>
        <mc:Fallback xmlns="">
          <p:pic>
            <p:nvPicPr>
              <p:cNvPr id="277" name="Ink 276">
                <a:extLst>
                  <a:ext uri="{FF2B5EF4-FFF2-40B4-BE49-F238E27FC236}">
                    <a16:creationId xmlns:a16="http://schemas.microsoft.com/office/drawing/2014/main" id="{2A921865-76F1-4FF6-9FB6-FE5801DB63F7}"/>
                  </a:ext>
                </a:extLst>
              </p:cNvPr>
              <p:cNvPicPr/>
              <p:nvPr/>
            </p:nvPicPr>
            <p:blipFill>
              <a:blip r:embed="rId360"/>
              <a:stretch>
                <a:fillRect/>
              </a:stretch>
            </p:blipFill>
            <p:spPr>
              <a:xfrm>
                <a:off x="9606851" y="342055"/>
                <a:ext cx="259560" cy="49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1">
            <p14:nvContentPartPr>
              <p14:cNvPr id="278" name="Ink 277">
                <a:extLst>
                  <a:ext uri="{FF2B5EF4-FFF2-40B4-BE49-F238E27FC236}">
                    <a16:creationId xmlns:a16="http://schemas.microsoft.com/office/drawing/2014/main" id="{CCCA9260-45A4-4754-9FEF-38CF6A9F22E6}"/>
                  </a:ext>
                </a:extLst>
              </p14:cNvPr>
              <p14:cNvContentPartPr/>
              <p14:nvPr/>
            </p14:nvContentPartPr>
            <p14:xfrm>
              <a:off x="9856691" y="346015"/>
              <a:ext cx="68400" cy="341280"/>
            </p14:xfrm>
          </p:contentPart>
        </mc:Choice>
        <mc:Fallback xmlns="">
          <p:pic>
            <p:nvPicPr>
              <p:cNvPr id="278" name="Ink 277">
                <a:extLst>
                  <a:ext uri="{FF2B5EF4-FFF2-40B4-BE49-F238E27FC236}">
                    <a16:creationId xmlns:a16="http://schemas.microsoft.com/office/drawing/2014/main" id="{CCCA9260-45A4-4754-9FEF-38CF6A9F22E6}"/>
                  </a:ext>
                </a:extLst>
              </p:cNvPr>
              <p:cNvPicPr/>
              <p:nvPr/>
            </p:nvPicPr>
            <p:blipFill>
              <a:blip r:embed="rId362"/>
              <a:stretch>
                <a:fillRect/>
              </a:stretch>
            </p:blipFill>
            <p:spPr>
              <a:xfrm>
                <a:off x="9803051" y="238375"/>
                <a:ext cx="176040" cy="55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3">
            <p14:nvContentPartPr>
              <p14:cNvPr id="279" name="Ink 278">
                <a:extLst>
                  <a:ext uri="{FF2B5EF4-FFF2-40B4-BE49-F238E27FC236}">
                    <a16:creationId xmlns:a16="http://schemas.microsoft.com/office/drawing/2014/main" id="{850824F7-EF4F-4410-884F-CE37EA41C15A}"/>
                  </a:ext>
                </a:extLst>
              </p14:cNvPr>
              <p14:cNvContentPartPr/>
              <p14:nvPr/>
            </p14:nvContentPartPr>
            <p14:xfrm>
              <a:off x="8580851" y="376615"/>
              <a:ext cx="439200" cy="14760"/>
            </p14:xfrm>
          </p:contentPart>
        </mc:Choice>
        <mc:Fallback xmlns="">
          <p:pic>
            <p:nvPicPr>
              <p:cNvPr id="279" name="Ink 278">
                <a:extLst>
                  <a:ext uri="{FF2B5EF4-FFF2-40B4-BE49-F238E27FC236}">
                    <a16:creationId xmlns:a16="http://schemas.microsoft.com/office/drawing/2014/main" id="{850824F7-EF4F-4410-884F-CE37EA41C15A}"/>
                  </a:ext>
                </a:extLst>
              </p:cNvPr>
              <p:cNvPicPr/>
              <p:nvPr/>
            </p:nvPicPr>
            <p:blipFill>
              <a:blip r:embed="rId364"/>
              <a:stretch>
                <a:fillRect/>
              </a:stretch>
            </p:blipFill>
            <p:spPr>
              <a:xfrm>
                <a:off x="8527211" y="268615"/>
                <a:ext cx="546840" cy="23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5">
            <p14:nvContentPartPr>
              <p14:cNvPr id="280" name="Ink 279">
                <a:extLst>
                  <a:ext uri="{FF2B5EF4-FFF2-40B4-BE49-F238E27FC236}">
                    <a16:creationId xmlns:a16="http://schemas.microsoft.com/office/drawing/2014/main" id="{1C47056D-4A25-472B-83DF-5339C440D819}"/>
                  </a:ext>
                </a:extLst>
              </p14:cNvPr>
              <p14:cNvContentPartPr/>
              <p14:nvPr/>
            </p14:nvContentPartPr>
            <p14:xfrm>
              <a:off x="8474651" y="433495"/>
              <a:ext cx="70200" cy="255240"/>
            </p14:xfrm>
          </p:contentPart>
        </mc:Choice>
        <mc:Fallback xmlns="">
          <p:pic>
            <p:nvPicPr>
              <p:cNvPr id="280" name="Ink 279">
                <a:extLst>
                  <a:ext uri="{FF2B5EF4-FFF2-40B4-BE49-F238E27FC236}">
                    <a16:creationId xmlns:a16="http://schemas.microsoft.com/office/drawing/2014/main" id="{1C47056D-4A25-472B-83DF-5339C440D819}"/>
                  </a:ext>
                </a:extLst>
              </p:cNvPr>
              <p:cNvPicPr/>
              <p:nvPr/>
            </p:nvPicPr>
            <p:blipFill>
              <a:blip r:embed="rId366"/>
              <a:stretch>
                <a:fillRect/>
              </a:stretch>
            </p:blipFill>
            <p:spPr>
              <a:xfrm>
                <a:off x="8421011" y="325855"/>
                <a:ext cx="177840" cy="47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7">
            <p14:nvContentPartPr>
              <p14:cNvPr id="281" name="Ink 280">
                <a:extLst>
                  <a:ext uri="{FF2B5EF4-FFF2-40B4-BE49-F238E27FC236}">
                    <a16:creationId xmlns:a16="http://schemas.microsoft.com/office/drawing/2014/main" id="{A6ADC0B4-DFF7-45DA-8737-0EFC699F1592}"/>
                  </a:ext>
                </a:extLst>
              </p14:cNvPr>
              <p14:cNvContentPartPr/>
              <p14:nvPr/>
            </p14:nvContentPartPr>
            <p14:xfrm>
              <a:off x="9007091" y="347095"/>
              <a:ext cx="686160" cy="11160"/>
            </p14:xfrm>
          </p:contentPart>
        </mc:Choice>
        <mc:Fallback xmlns="">
          <p:pic>
            <p:nvPicPr>
              <p:cNvPr id="281" name="Ink 280">
                <a:extLst>
                  <a:ext uri="{FF2B5EF4-FFF2-40B4-BE49-F238E27FC236}">
                    <a16:creationId xmlns:a16="http://schemas.microsoft.com/office/drawing/2014/main" id="{A6ADC0B4-DFF7-45DA-8737-0EFC699F1592}"/>
                  </a:ext>
                </a:extLst>
              </p:cNvPr>
              <p:cNvPicPr/>
              <p:nvPr/>
            </p:nvPicPr>
            <p:blipFill>
              <a:blip r:embed="rId368"/>
              <a:stretch>
                <a:fillRect/>
              </a:stretch>
            </p:blipFill>
            <p:spPr>
              <a:xfrm>
                <a:off x="8953091" y="239455"/>
                <a:ext cx="793800" cy="22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9">
            <p14:nvContentPartPr>
              <p14:cNvPr id="282" name="Ink 281">
                <a:extLst>
                  <a:ext uri="{FF2B5EF4-FFF2-40B4-BE49-F238E27FC236}">
                    <a16:creationId xmlns:a16="http://schemas.microsoft.com/office/drawing/2014/main" id="{CAB87992-6F37-43A6-A144-8FA6257F3E4D}"/>
                  </a:ext>
                </a:extLst>
              </p14:cNvPr>
              <p14:cNvContentPartPr/>
              <p14:nvPr/>
            </p14:nvContentPartPr>
            <p14:xfrm>
              <a:off x="9702251" y="326215"/>
              <a:ext cx="161280" cy="34200"/>
            </p14:xfrm>
          </p:contentPart>
        </mc:Choice>
        <mc:Fallback xmlns="">
          <p:pic>
            <p:nvPicPr>
              <p:cNvPr id="282" name="Ink 281">
                <a:extLst>
                  <a:ext uri="{FF2B5EF4-FFF2-40B4-BE49-F238E27FC236}">
                    <a16:creationId xmlns:a16="http://schemas.microsoft.com/office/drawing/2014/main" id="{CAB87992-6F37-43A6-A144-8FA6257F3E4D}"/>
                  </a:ext>
                </a:extLst>
              </p:cNvPr>
              <p:cNvPicPr/>
              <p:nvPr/>
            </p:nvPicPr>
            <p:blipFill>
              <a:blip r:embed="rId370"/>
              <a:stretch>
                <a:fillRect/>
              </a:stretch>
            </p:blipFill>
            <p:spPr>
              <a:xfrm>
                <a:off x="9648251" y="218215"/>
                <a:ext cx="268920" cy="24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1">
            <p14:nvContentPartPr>
              <p14:cNvPr id="283" name="Ink 282">
                <a:extLst>
                  <a:ext uri="{FF2B5EF4-FFF2-40B4-BE49-F238E27FC236}">
                    <a16:creationId xmlns:a16="http://schemas.microsoft.com/office/drawing/2014/main" id="{1632E06B-AC2E-4BB5-BE57-4808A6416AD3}"/>
                  </a:ext>
                </a:extLst>
              </p14:cNvPr>
              <p14:cNvContentPartPr/>
              <p14:nvPr/>
            </p14:nvContentPartPr>
            <p14:xfrm>
              <a:off x="2336651" y="6448015"/>
              <a:ext cx="1089000" cy="21960"/>
            </p14:xfrm>
          </p:contentPart>
        </mc:Choice>
        <mc:Fallback xmlns="">
          <p:pic>
            <p:nvPicPr>
              <p:cNvPr id="283" name="Ink 282">
                <a:extLst>
                  <a:ext uri="{FF2B5EF4-FFF2-40B4-BE49-F238E27FC236}">
                    <a16:creationId xmlns:a16="http://schemas.microsoft.com/office/drawing/2014/main" id="{1632E06B-AC2E-4BB5-BE57-4808A6416AD3}"/>
                  </a:ext>
                </a:extLst>
              </p:cNvPr>
              <p:cNvPicPr/>
              <p:nvPr/>
            </p:nvPicPr>
            <p:blipFill>
              <a:blip r:embed="rId372"/>
              <a:stretch>
                <a:fillRect/>
              </a:stretch>
            </p:blipFill>
            <p:spPr>
              <a:xfrm>
                <a:off x="2282651" y="6340015"/>
                <a:ext cx="1196640" cy="23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3">
            <p14:nvContentPartPr>
              <p14:cNvPr id="284" name="Ink 283">
                <a:extLst>
                  <a:ext uri="{FF2B5EF4-FFF2-40B4-BE49-F238E27FC236}">
                    <a16:creationId xmlns:a16="http://schemas.microsoft.com/office/drawing/2014/main" id="{F21D358C-E848-40F1-A3F8-4F14C704664A}"/>
                  </a:ext>
                </a:extLst>
              </p14:cNvPr>
              <p14:cNvContentPartPr/>
              <p14:nvPr/>
            </p14:nvContentPartPr>
            <p14:xfrm>
              <a:off x="2295611" y="6527215"/>
              <a:ext cx="1206360" cy="71640"/>
            </p14:xfrm>
          </p:contentPart>
        </mc:Choice>
        <mc:Fallback xmlns="">
          <p:pic>
            <p:nvPicPr>
              <p:cNvPr id="284" name="Ink 283">
                <a:extLst>
                  <a:ext uri="{FF2B5EF4-FFF2-40B4-BE49-F238E27FC236}">
                    <a16:creationId xmlns:a16="http://schemas.microsoft.com/office/drawing/2014/main" id="{F21D358C-E848-40F1-A3F8-4F14C704664A}"/>
                  </a:ext>
                </a:extLst>
              </p:cNvPr>
              <p:cNvPicPr/>
              <p:nvPr/>
            </p:nvPicPr>
            <p:blipFill>
              <a:blip r:embed="rId374"/>
              <a:stretch>
                <a:fillRect/>
              </a:stretch>
            </p:blipFill>
            <p:spPr>
              <a:xfrm>
                <a:off x="2241971" y="6419575"/>
                <a:ext cx="1314000" cy="28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5">
            <p14:nvContentPartPr>
              <p14:cNvPr id="285" name="Ink 284">
                <a:extLst>
                  <a:ext uri="{FF2B5EF4-FFF2-40B4-BE49-F238E27FC236}">
                    <a16:creationId xmlns:a16="http://schemas.microsoft.com/office/drawing/2014/main" id="{189D23D0-121A-4756-B9E9-00F2652CAD78}"/>
                  </a:ext>
                </a:extLst>
              </p14:cNvPr>
              <p14:cNvContentPartPr/>
              <p14:nvPr/>
            </p14:nvContentPartPr>
            <p14:xfrm>
              <a:off x="2282651" y="6679855"/>
              <a:ext cx="1190880" cy="46440"/>
            </p14:xfrm>
          </p:contentPart>
        </mc:Choice>
        <mc:Fallback xmlns="">
          <p:pic>
            <p:nvPicPr>
              <p:cNvPr id="285" name="Ink 284">
                <a:extLst>
                  <a:ext uri="{FF2B5EF4-FFF2-40B4-BE49-F238E27FC236}">
                    <a16:creationId xmlns:a16="http://schemas.microsoft.com/office/drawing/2014/main" id="{189D23D0-121A-4756-B9E9-00F2652CAD78}"/>
                  </a:ext>
                </a:extLst>
              </p:cNvPr>
              <p:cNvPicPr/>
              <p:nvPr/>
            </p:nvPicPr>
            <p:blipFill>
              <a:blip r:embed="rId376"/>
              <a:stretch>
                <a:fillRect/>
              </a:stretch>
            </p:blipFill>
            <p:spPr>
              <a:xfrm>
                <a:off x="2229011" y="6571855"/>
                <a:ext cx="1298520" cy="26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7">
            <p14:nvContentPartPr>
              <p14:cNvPr id="287" name="Ink 286">
                <a:extLst>
                  <a:ext uri="{FF2B5EF4-FFF2-40B4-BE49-F238E27FC236}">
                    <a16:creationId xmlns:a16="http://schemas.microsoft.com/office/drawing/2014/main" id="{EBAE5F33-4CDC-4C05-8FC5-D7BFD4E87586}"/>
                  </a:ext>
                </a:extLst>
              </p14:cNvPr>
              <p14:cNvContentPartPr/>
              <p14:nvPr/>
            </p14:nvContentPartPr>
            <p14:xfrm>
              <a:off x="10890971" y="554804"/>
              <a:ext cx="126720" cy="284400"/>
            </p14:xfrm>
          </p:contentPart>
        </mc:Choice>
        <mc:Fallback xmlns="">
          <p:pic>
            <p:nvPicPr>
              <p:cNvPr id="287" name="Ink 286">
                <a:extLst>
                  <a:ext uri="{FF2B5EF4-FFF2-40B4-BE49-F238E27FC236}">
                    <a16:creationId xmlns:a16="http://schemas.microsoft.com/office/drawing/2014/main" id="{EBAE5F33-4CDC-4C05-8FC5-D7BFD4E87586}"/>
                  </a:ext>
                </a:extLst>
              </p:cNvPr>
              <p:cNvPicPr/>
              <p:nvPr/>
            </p:nvPicPr>
            <p:blipFill>
              <a:blip r:embed="rId378"/>
              <a:stretch>
                <a:fillRect/>
              </a:stretch>
            </p:blipFill>
            <p:spPr>
              <a:xfrm>
                <a:off x="10837331" y="447164"/>
                <a:ext cx="234360" cy="50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9">
            <p14:nvContentPartPr>
              <p14:cNvPr id="288" name="Ink 287">
                <a:extLst>
                  <a:ext uri="{FF2B5EF4-FFF2-40B4-BE49-F238E27FC236}">
                    <a16:creationId xmlns:a16="http://schemas.microsoft.com/office/drawing/2014/main" id="{76CD42F8-7C1A-44C7-8AB3-6A10BDF88FA5}"/>
                  </a:ext>
                </a:extLst>
              </p14:cNvPr>
              <p14:cNvContentPartPr/>
              <p14:nvPr/>
            </p14:nvContentPartPr>
            <p14:xfrm>
              <a:off x="8275571" y="1341764"/>
              <a:ext cx="193680" cy="30240"/>
            </p14:xfrm>
          </p:contentPart>
        </mc:Choice>
        <mc:Fallback xmlns="">
          <p:pic>
            <p:nvPicPr>
              <p:cNvPr id="288" name="Ink 287">
                <a:extLst>
                  <a:ext uri="{FF2B5EF4-FFF2-40B4-BE49-F238E27FC236}">
                    <a16:creationId xmlns:a16="http://schemas.microsoft.com/office/drawing/2014/main" id="{76CD42F8-7C1A-44C7-8AB3-6A10BDF88FA5}"/>
                  </a:ext>
                </a:extLst>
              </p:cNvPr>
              <p:cNvPicPr/>
              <p:nvPr/>
            </p:nvPicPr>
            <p:blipFill>
              <a:blip r:embed="rId380"/>
              <a:stretch>
                <a:fillRect/>
              </a:stretch>
            </p:blipFill>
            <p:spPr>
              <a:xfrm>
                <a:off x="8257931" y="1324124"/>
                <a:ext cx="229320" cy="6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1">
            <p14:nvContentPartPr>
              <p14:cNvPr id="289" name="Ink 288">
                <a:extLst>
                  <a:ext uri="{FF2B5EF4-FFF2-40B4-BE49-F238E27FC236}">
                    <a16:creationId xmlns:a16="http://schemas.microsoft.com/office/drawing/2014/main" id="{C648453A-4D29-430D-8E90-8CECA754ABFB}"/>
                  </a:ext>
                </a:extLst>
              </p14:cNvPr>
              <p14:cNvContentPartPr/>
              <p14:nvPr/>
            </p14:nvContentPartPr>
            <p14:xfrm>
              <a:off x="8308691" y="1475324"/>
              <a:ext cx="141480" cy="9360"/>
            </p14:xfrm>
          </p:contentPart>
        </mc:Choice>
        <mc:Fallback xmlns="">
          <p:pic>
            <p:nvPicPr>
              <p:cNvPr id="289" name="Ink 288">
                <a:extLst>
                  <a:ext uri="{FF2B5EF4-FFF2-40B4-BE49-F238E27FC236}">
                    <a16:creationId xmlns:a16="http://schemas.microsoft.com/office/drawing/2014/main" id="{C648453A-4D29-430D-8E90-8CECA754ABFB}"/>
                  </a:ext>
                </a:extLst>
              </p:cNvPr>
              <p:cNvPicPr/>
              <p:nvPr/>
            </p:nvPicPr>
            <p:blipFill>
              <a:blip r:embed="rId382"/>
              <a:stretch>
                <a:fillRect/>
              </a:stretch>
            </p:blipFill>
            <p:spPr>
              <a:xfrm>
                <a:off x="8290691" y="1457684"/>
                <a:ext cx="177120" cy="4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3">
            <p14:nvContentPartPr>
              <p14:cNvPr id="290" name="Ink 289">
                <a:extLst>
                  <a:ext uri="{FF2B5EF4-FFF2-40B4-BE49-F238E27FC236}">
                    <a16:creationId xmlns:a16="http://schemas.microsoft.com/office/drawing/2014/main" id="{A9CDDF30-BFF9-405B-93DA-F74C57F626D9}"/>
                  </a:ext>
                </a:extLst>
              </p14:cNvPr>
              <p14:cNvContentPartPr/>
              <p14:nvPr/>
            </p14:nvContentPartPr>
            <p14:xfrm>
              <a:off x="10032371" y="348164"/>
              <a:ext cx="820080" cy="27720"/>
            </p14:xfrm>
          </p:contentPart>
        </mc:Choice>
        <mc:Fallback xmlns="">
          <p:pic>
            <p:nvPicPr>
              <p:cNvPr id="290" name="Ink 289">
                <a:extLst>
                  <a:ext uri="{FF2B5EF4-FFF2-40B4-BE49-F238E27FC236}">
                    <a16:creationId xmlns:a16="http://schemas.microsoft.com/office/drawing/2014/main" id="{A9CDDF30-BFF9-405B-93DA-F74C57F626D9}"/>
                  </a:ext>
                </a:extLst>
              </p:cNvPr>
              <p:cNvPicPr/>
              <p:nvPr/>
            </p:nvPicPr>
            <p:blipFill>
              <a:blip r:embed="rId384"/>
              <a:stretch>
                <a:fillRect/>
              </a:stretch>
            </p:blipFill>
            <p:spPr>
              <a:xfrm>
                <a:off x="9978731" y="240524"/>
                <a:ext cx="927720" cy="24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5">
            <p14:nvContentPartPr>
              <p14:cNvPr id="291" name="Ink 290">
                <a:extLst>
                  <a:ext uri="{FF2B5EF4-FFF2-40B4-BE49-F238E27FC236}">
                    <a16:creationId xmlns:a16="http://schemas.microsoft.com/office/drawing/2014/main" id="{8D8EF813-A777-426A-818A-527D42D8C1A0}"/>
                  </a:ext>
                </a:extLst>
              </p14:cNvPr>
              <p14:cNvContentPartPr/>
              <p14:nvPr/>
            </p14:nvContentPartPr>
            <p14:xfrm>
              <a:off x="10008611" y="359684"/>
              <a:ext cx="1017360" cy="644760"/>
            </p14:xfrm>
          </p:contentPart>
        </mc:Choice>
        <mc:Fallback xmlns="">
          <p:pic>
            <p:nvPicPr>
              <p:cNvPr id="291" name="Ink 290">
                <a:extLst>
                  <a:ext uri="{FF2B5EF4-FFF2-40B4-BE49-F238E27FC236}">
                    <a16:creationId xmlns:a16="http://schemas.microsoft.com/office/drawing/2014/main" id="{8D8EF813-A777-426A-818A-527D42D8C1A0}"/>
                  </a:ext>
                </a:extLst>
              </p:cNvPr>
              <p:cNvPicPr/>
              <p:nvPr/>
            </p:nvPicPr>
            <p:blipFill>
              <a:blip r:embed="rId386"/>
              <a:stretch>
                <a:fillRect/>
              </a:stretch>
            </p:blipFill>
            <p:spPr>
              <a:xfrm>
                <a:off x="9954611" y="252044"/>
                <a:ext cx="1125000" cy="860400"/>
              </a:xfrm>
              <a:prstGeom prst="rect">
                <a:avLst/>
              </a:prstGeom>
            </p:spPr>
          </p:pic>
        </mc:Fallback>
      </mc:AlternateContent>
      <p:grpSp>
        <p:nvGrpSpPr>
          <p:cNvPr id="294" name="Group 293">
            <a:extLst>
              <a:ext uri="{FF2B5EF4-FFF2-40B4-BE49-F238E27FC236}">
                <a16:creationId xmlns:a16="http://schemas.microsoft.com/office/drawing/2014/main" id="{7771348A-02CE-4A47-AF53-E64CD408E07A}"/>
              </a:ext>
            </a:extLst>
          </p:cNvPr>
          <p:cNvGrpSpPr/>
          <p:nvPr/>
        </p:nvGrpSpPr>
        <p:grpSpPr>
          <a:xfrm>
            <a:off x="8703971" y="1140884"/>
            <a:ext cx="186480" cy="240840"/>
            <a:chOff x="8703971" y="1140884"/>
            <a:chExt cx="186480" cy="240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87">
              <p14:nvContentPartPr>
                <p14:cNvPr id="292" name="Ink 291">
                  <a:extLst>
                    <a:ext uri="{FF2B5EF4-FFF2-40B4-BE49-F238E27FC236}">
                      <a16:creationId xmlns:a16="http://schemas.microsoft.com/office/drawing/2014/main" id="{BED5D293-D7C1-4257-A07C-7826B9748FD1}"/>
                    </a:ext>
                  </a:extLst>
                </p14:cNvPr>
                <p14:cNvContentPartPr/>
                <p14:nvPr/>
              </p14:nvContentPartPr>
              <p14:xfrm>
                <a:off x="8798291" y="1140884"/>
                <a:ext cx="81360" cy="240840"/>
              </p14:xfrm>
            </p:contentPart>
          </mc:Choice>
          <mc:Fallback xmlns="">
            <p:pic>
              <p:nvPicPr>
                <p:cNvPr id="292" name="Ink 291">
                  <a:extLst>
                    <a:ext uri="{FF2B5EF4-FFF2-40B4-BE49-F238E27FC236}">
                      <a16:creationId xmlns:a16="http://schemas.microsoft.com/office/drawing/2014/main" id="{BED5D293-D7C1-4257-A07C-7826B9748FD1}"/>
                    </a:ext>
                  </a:extLst>
                </p:cNvPr>
                <p:cNvPicPr/>
                <p:nvPr/>
              </p:nvPicPr>
              <p:blipFill>
                <a:blip r:embed="rId388"/>
                <a:stretch>
                  <a:fillRect/>
                </a:stretch>
              </p:blipFill>
              <p:spPr>
                <a:xfrm>
                  <a:off x="8780291" y="1122884"/>
                  <a:ext cx="117000" cy="27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9">
              <p14:nvContentPartPr>
                <p14:cNvPr id="293" name="Ink 292">
                  <a:extLst>
                    <a:ext uri="{FF2B5EF4-FFF2-40B4-BE49-F238E27FC236}">
                      <a16:creationId xmlns:a16="http://schemas.microsoft.com/office/drawing/2014/main" id="{274AC939-A059-47C3-9C7F-5521B440F69E}"/>
                    </a:ext>
                  </a:extLst>
                </p14:cNvPr>
                <p14:cNvContentPartPr/>
                <p14:nvPr/>
              </p14:nvContentPartPr>
              <p14:xfrm>
                <a:off x="8703971" y="1216484"/>
                <a:ext cx="186480" cy="72360"/>
              </p14:xfrm>
            </p:contentPart>
          </mc:Choice>
          <mc:Fallback xmlns="">
            <p:pic>
              <p:nvPicPr>
                <p:cNvPr id="293" name="Ink 292">
                  <a:extLst>
                    <a:ext uri="{FF2B5EF4-FFF2-40B4-BE49-F238E27FC236}">
                      <a16:creationId xmlns:a16="http://schemas.microsoft.com/office/drawing/2014/main" id="{274AC939-A059-47C3-9C7F-5521B440F69E}"/>
                    </a:ext>
                  </a:extLst>
                </p:cNvPr>
                <p:cNvPicPr/>
                <p:nvPr/>
              </p:nvPicPr>
              <p:blipFill>
                <a:blip r:embed="rId390"/>
                <a:stretch>
                  <a:fillRect/>
                </a:stretch>
              </p:blipFill>
              <p:spPr>
                <a:xfrm>
                  <a:off x="8686331" y="1198844"/>
                  <a:ext cx="222120" cy="10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91">
            <p14:nvContentPartPr>
              <p14:cNvPr id="295" name="Ink 294">
                <a:extLst>
                  <a:ext uri="{FF2B5EF4-FFF2-40B4-BE49-F238E27FC236}">
                    <a16:creationId xmlns:a16="http://schemas.microsoft.com/office/drawing/2014/main" id="{13834391-9599-450A-AA06-31129F1E37EB}"/>
                  </a:ext>
                </a:extLst>
              </p14:cNvPr>
              <p14:cNvContentPartPr/>
              <p14:nvPr/>
            </p14:nvContentPartPr>
            <p14:xfrm>
              <a:off x="8607851" y="1539404"/>
              <a:ext cx="429480" cy="15480"/>
            </p14:xfrm>
          </p:contentPart>
        </mc:Choice>
        <mc:Fallback xmlns="">
          <p:pic>
            <p:nvPicPr>
              <p:cNvPr id="295" name="Ink 294">
                <a:extLst>
                  <a:ext uri="{FF2B5EF4-FFF2-40B4-BE49-F238E27FC236}">
                    <a16:creationId xmlns:a16="http://schemas.microsoft.com/office/drawing/2014/main" id="{13834391-9599-450A-AA06-31129F1E37EB}"/>
                  </a:ext>
                </a:extLst>
              </p:cNvPr>
              <p:cNvPicPr/>
              <p:nvPr/>
            </p:nvPicPr>
            <p:blipFill>
              <a:blip r:embed="rId392"/>
              <a:stretch>
                <a:fillRect/>
              </a:stretch>
            </p:blipFill>
            <p:spPr>
              <a:xfrm>
                <a:off x="8589851" y="1521764"/>
                <a:ext cx="465120" cy="51120"/>
              </a:xfrm>
              <a:prstGeom prst="rect">
                <a:avLst/>
              </a:prstGeom>
            </p:spPr>
          </p:pic>
        </mc:Fallback>
      </mc:AlternateContent>
      <p:grpSp>
        <p:nvGrpSpPr>
          <p:cNvPr id="298" name="Group 297">
            <a:extLst>
              <a:ext uri="{FF2B5EF4-FFF2-40B4-BE49-F238E27FC236}">
                <a16:creationId xmlns:a16="http://schemas.microsoft.com/office/drawing/2014/main" id="{85F3A408-2D0A-43B6-86F1-980B1AB66A12}"/>
              </a:ext>
            </a:extLst>
          </p:cNvPr>
          <p:cNvGrpSpPr/>
          <p:nvPr/>
        </p:nvGrpSpPr>
        <p:grpSpPr>
          <a:xfrm>
            <a:off x="8634851" y="1706444"/>
            <a:ext cx="333360" cy="152280"/>
            <a:chOff x="8634851" y="1706444"/>
            <a:chExt cx="333360" cy="152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93">
              <p14:nvContentPartPr>
                <p14:cNvPr id="296" name="Ink 295">
                  <a:extLst>
                    <a:ext uri="{FF2B5EF4-FFF2-40B4-BE49-F238E27FC236}">
                      <a16:creationId xmlns:a16="http://schemas.microsoft.com/office/drawing/2014/main" id="{9ED5A26B-5F3F-4090-8AD0-C69916A46DA7}"/>
                    </a:ext>
                  </a:extLst>
                </p14:cNvPr>
                <p14:cNvContentPartPr/>
                <p14:nvPr/>
              </p14:nvContentPartPr>
              <p14:xfrm>
                <a:off x="8634851" y="1706444"/>
                <a:ext cx="135720" cy="152280"/>
              </p14:xfrm>
            </p:contentPart>
          </mc:Choice>
          <mc:Fallback xmlns="">
            <p:pic>
              <p:nvPicPr>
                <p:cNvPr id="296" name="Ink 295">
                  <a:extLst>
                    <a:ext uri="{FF2B5EF4-FFF2-40B4-BE49-F238E27FC236}">
                      <a16:creationId xmlns:a16="http://schemas.microsoft.com/office/drawing/2014/main" id="{9ED5A26B-5F3F-4090-8AD0-C69916A46DA7}"/>
                    </a:ext>
                  </a:extLst>
                </p:cNvPr>
                <p:cNvPicPr/>
                <p:nvPr/>
              </p:nvPicPr>
              <p:blipFill>
                <a:blip r:embed="rId394"/>
                <a:stretch>
                  <a:fillRect/>
                </a:stretch>
              </p:blipFill>
              <p:spPr>
                <a:xfrm>
                  <a:off x="8617211" y="1688444"/>
                  <a:ext cx="171360" cy="18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5">
              <p14:nvContentPartPr>
                <p14:cNvPr id="297" name="Ink 296">
                  <a:extLst>
                    <a:ext uri="{FF2B5EF4-FFF2-40B4-BE49-F238E27FC236}">
                      <a16:creationId xmlns:a16="http://schemas.microsoft.com/office/drawing/2014/main" id="{3BD4EF2D-0AE1-4362-95F9-DC944EEAF097}"/>
                    </a:ext>
                  </a:extLst>
                </p14:cNvPr>
                <p14:cNvContentPartPr/>
                <p14:nvPr/>
              </p14:nvContentPartPr>
              <p14:xfrm>
                <a:off x="8850491" y="1718684"/>
                <a:ext cx="117720" cy="124560"/>
              </p14:xfrm>
            </p:contentPart>
          </mc:Choice>
          <mc:Fallback xmlns="">
            <p:pic>
              <p:nvPicPr>
                <p:cNvPr id="297" name="Ink 296">
                  <a:extLst>
                    <a:ext uri="{FF2B5EF4-FFF2-40B4-BE49-F238E27FC236}">
                      <a16:creationId xmlns:a16="http://schemas.microsoft.com/office/drawing/2014/main" id="{3BD4EF2D-0AE1-4362-95F9-DC944EEAF097}"/>
                    </a:ext>
                  </a:extLst>
                </p:cNvPr>
                <p:cNvPicPr/>
                <p:nvPr/>
              </p:nvPicPr>
              <p:blipFill>
                <a:blip r:embed="rId396"/>
                <a:stretch>
                  <a:fillRect/>
                </a:stretch>
              </p:blipFill>
              <p:spPr>
                <a:xfrm>
                  <a:off x="8832851" y="1701044"/>
                  <a:ext cx="153360" cy="160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7" name="Group 306">
            <a:extLst>
              <a:ext uri="{FF2B5EF4-FFF2-40B4-BE49-F238E27FC236}">
                <a16:creationId xmlns:a16="http://schemas.microsoft.com/office/drawing/2014/main" id="{89135DDE-34C8-4006-BE4A-C1C17910AA54}"/>
              </a:ext>
            </a:extLst>
          </p:cNvPr>
          <p:cNvGrpSpPr/>
          <p:nvPr/>
        </p:nvGrpSpPr>
        <p:grpSpPr>
          <a:xfrm>
            <a:off x="9341531" y="1330604"/>
            <a:ext cx="1222920" cy="389880"/>
            <a:chOff x="9341531" y="1330604"/>
            <a:chExt cx="1222920" cy="389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97">
              <p14:nvContentPartPr>
                <p14:cNvPr id="299" name="Ink 298">
                  <a:extLst>
                    <a:ext uri="{FF2B5EF4-FFF2-40B4-BE49-F238E27FC236}">
                      <a16:creationId xmlns:a16="http://schemas.microsoft.com/office/drawing/2014/main" id="{8146BF31-B2E7-4162-AAC1-7D3171309781}"/>
                    </a:ext>
                  </a:extLst>
                </p14:cNvPr>
                <p14:cNvContentPartPr/>
                <p14:nvPr/>
              </p14:nvContentPartPr>
              <p14:xfrm>
                <a:off x="9341531" y="1368404"/>
                <a:ext cx="156960" cy="215280"/>
              </p14:xfrm>
            </p:contentPart>
          </mc:Choice>
          <mc:Fallback xmlns="">
            <p:pic>
              <p:nvPicPr>
                <p:cNvPr id="299" name="Ink 298">
                  <a:extLst>
                    <a:ext uri="{FF2B5EF4-FFF2-40B4-BE49-F238E27FC236}">
                      <a16:creationId xmlns:a16="http://schemas.microsoft.com/office/drawing/2014/main" id="{8146BF31-B2E7-4162-AAC1-7D3171309781}"/>
                    </a:ext>
                  </a:extLst>
                </p:cNvPr>
                <p:cNvPicPr/>
                <p:nvPr/>
              </p:nvPicPr>
              <p:blipFill>
                <a:blip r:embed="rId398"/>
                <a:stretch>
                  <a:fillRect/>
                </a:stretch>
              </p:blipFill>
              <p:spPr>
                <a:xfrm>
                  <a:off x="9323891" y="1350764"/>
                  <a:ext cx="192600" cy="25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9">
              <p14:nvContentPartPr>
                <p14:cNvPr id="300" name="Ink 299">
                  <a:extLst>
                    <a:ext uri="{FF2B5EF4-FFF2-40B4-BE49-F238E27FC236}">
                      <a16:creationId xmlns:a16="http://schemas.microsoft.com/office/drawing/2014/main" id="{799DDEA2-9552-4842-9EBF-2AC35DBB4D14}"/>
                    </a:ext>
                  </a:extLst>
                </p14:cNvPr>
                <p14:cNvContentPartPr/>
                <p14:nvPr/>
              </p14:nvContentPartPr>
              <p14:xfrm>
                <a:off x="9371771" y="1330604"/>
                <a:ext cx="128880" cy="42480"/>
              </p14:xfrm>
            </p:contentPart>
          </mc:Choice>
          <mc:Fallback xmlns="">
            <p:pic>
              <p:nvPicPr>
                <p:cNvPr id="300" name="Ink 299">
                  <a:extLst>
                    <a:ext uri="{FF2B5EF4-FFF2-40B4-BE49-F238E27FC236}">
                      <a16:creationId xmlns:a16="http://schemas.microsoft.com/office/drawing/2014/main" id="{799DDEA2-9552-4842-9EBF-2AC35DBB4D14}"/>
                    </a:ext>
                  </a:extLst>
                </p:cNvPr>
                <p:cNvPicPr/>
                <p:nvPr/>
              </p:nvPicPr>
              <p:blipFill>
                <a:blip r:embed="rId400"/>
                <a:stretch>
                  <a:fillRect/>
                </a:stretch>
              </p:blipFill>
              <p:spPr>
                <a:xfrm>
                  <a:off x="9353771" y="1312964"/>
                  <a:ext cx="164520" cy="7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1">
              <p14:nvContentPartPr>
                <p14:cNvPr id="301" name="Ink 300">
                  <a:extLst>
                    <a:ext uri="{FF2B5EF4-FFF2-40B4-BE49-F238E27FC236}">
                      <a16:creationId xmlns:a16="http://schemas.microsoft.com/office/drawing/2014/main" id="{FEFF2BD3-2AC0-4D63-800D-650812289097}"/>
                    </a:ext>
                  </a:extLst>
                </p14:cNvPr>
                <p14:cNvContentPartPr/>
                <p14:nvPr/>
              </p14:nvContentPartPr>
              <p14:xfrm>
                <a:off x="9557891" y="1600244"/>
                <a:ext cx="17640" cy="120240"/>
              </p14:xfrm>
            </p:contentPart>
          </mc:Choice>
          <mc:Fallback xmlns="">
            <p:pic>
              <p:nvPicPr>
                <p:cNvPr id="301" name="Ink 300">
                  <a:extLst>
                    <a:ext uri="{FF2B5EF4-FFF2-40B4-BE49-F238E27FC236}">
                      <a16:creationId xmlns:a16="http://schemas.microsoft.com/office/drawing/2014/main" id="{FEFF2BD3-2AC0-4D63-800D-650812289097}"/>
                    </a:ext>
                  </a:extLst>
                </p:cNvPr>
                <p:cNvPicPr/>
                <p:nvPr/>
              </p:nvPicPr>
              <p:blipFill>
                <a:blip r:embed="rId402"/>
                <a:stretch>
                  <a:fillRect/>
                </a:stretch>
              </p:blipFill>
              <p:spPr>
                <a:xfrm>
                  <a:off x="9540251" y="1582604"/>
                  <a:ext cx="53280" cy="15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3">
              <p14:nvContentPartPr>
                <p14:cNvPr id="302" name="Ink 301">
                  <a:extLst>
                    <a:ext uri="{FF2B5EF4-FFF2-40B4-BE49-F238E27FC236}">
                      <a16:creationId xmlns:a16="http://schemas.microsoft.com/office/drawing/2014/main" id="{EC2A1A53-B9DA-43FE-998C-567DE4C4DDA4}"/>
                    </a:ext>
                  </a:extLst>
                </p14:cNvPr>
                <p14:cNvContentPartPr/>
                <p14:nvPr/>
              </p14:nvContentPartPr>
              <p14:xfrm>
                <a:off x="9730331" y="1409084"/>
                <a:ext cx="143280" cy="145440"/>
              </p14:xfrm>
            </p:contentPart>
          </mc:Choice>
          <mc:Fallback xmlns="">
            <p:pic>
              <p:nvPicPr>
                <p:cNvPr id="302" name="Ink 301">
                  <a:extLst>
                    <a:ext uri="{FF2B5EF4-FFF2-40B4-BE49-F238E27FC236}">
                      <a16:creationId xmlns:a16="http://schemas.microsoft.com/office/drawing/2014/main" id="{EC2A1A53-B9DA-43FE-998C-567DE4C4DDA4}"/>
                    </a:ext>
                  </a:extLst>
                </p:cNvPr>
                <p:cNvPicPr/>
                <p:nvPr/>
              </p:nvPicPr>
              <p:blipFill>
                <a:blip r:embed="rId404"/>
                <a:stretch>
                  <a:fillRect/>
                </a:stretch>
              </p:blipFill>
              <p:spPr>
                <a:xfrm>
                  <a:off x="9712331" y="1391444"/>
                  <a:ext cx="17892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5">
              <p14:nvContentPartPr>
                <p14:cNvPr id="303" name="Ink 302">
                  <a:extLst>
                    <a:ext uri="{FF2B5EF4-FFF2-40B4-BE49-F238E27FC236}">
                      <a16:creationId xmlns:a16="http://schemas.microsoft.com/office/drawing/2014/main" id="{72065273-A6B1-4B15-A607-C26335CFB7F7}"/>
                    </a:ext>
                  </a:extLst>
                </p14:cNvPr>
                <p14:cNvContentPartPr/>
                <p14:nvPr/>
              </p14:nvContentPartPr>
              <p14:xfrm>
                <a:off x="9954971" y="1482524"/>
                <a:ext cx="29880" cy="66600"/>
              </p14:xfrm>
            </p:contentPart>
          </mc:Choice>
          <mc:Fallback xmlns="">
            <p:pic>
              <p:nvPicPr>
                <p:cNvPr id="303" name="Ink 302">
                  <a:extLst>
                    <a:ext uri="{FF2B5EF4-FFF2-40B4-BE49-F238E27FC236}">
                      <a16:creationId xmlns:a16="http://schemas.microsoft.com/office/drawing/2014/main" id="{72065273-A6B1-4B15-A607-C26335CFB7F7}"/>
                    </a:ext>
                  </a:extLst>
                </p:cNvPr>
                <p:cNvPicPr/>
                <p:nvPr/>
              </p:nvPicPr>
              <p:blipFill>
                <a:blip r:embed="rId406"/>
                <a:stretch>
                  <a:fillRect/>
                </a:stretch>
              </p:blipFill>
              <p:spPr>
                <a:xfrm>
                  <a:off x="9937331" y="1464524"/>
                  <a:ext cx="65520" cy="10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7">
              <p14:nvContentPartPr>
                <p14:cNvPr id="304" name="Ink 303">
                  <a:extLst>
                    <a:ext uri="{FF2B5EF4-FFF2-40B4-BE49-F238E27FC236}">
                      <a16:creationId xmlns:a16="http://schemas.microsoft.com/office/drawing/2014/main" id="{ECD0A9B8-D6A3-4021-8E69-30925C0D67C7}"/>
                    </a:ext>
                  </a:extLst>
                </p14:cNvPr>
                <p14:cNvContentPartPr/>
                <p14:nvPr/>
              </p14:nvContentPartPr>
              <p14:xfrm>
                <a:off x="9959291" y="1354724"/>
                <a:ext cx="13320" cy="41040"/>
              </p14:xfrm>
            </p:contentPart>
          </mc:Choice>
          <mc:Fallback xmlns="">
            <p:pic>
              <p:nvPicPr>
                <p:cNvPr id="304" name="Ink 303">
                  <a:extLst>
                    <a:ext uri="{FF2B5EF4-FFF2-40B4-BE49-F238E27FC236}">
                      <a16:creationId xmlns:a16="http://schemas.microsoft.com/office/drawing/2014/main" id="{ECD0A9B8-D6A3-4021-8E69-30925C0D67C7}"/>
                    </a:ext>
                  </a:extLst>
                </p:cNvPr>
                <p:cNvPicPr/>
                <p:nvPr/>
              </p:nvPicPr>
              <p:blipFill>
                <a:blip r:embed="rId408"/>
                <a:stretch>
                  <a:fillRect/>
                </a:stretch>
              </p:blipFill>
              <p:spPr>
                <a:xfrm>
                  <a:off x="9941651" y="1336724"/>
                  <a:ext cx="48960" cy="7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9">
              <p14:nvContentPartPr>
                <p14:cNvPr id="305" name="Ink 304">
                  <a:extLst>
                    <a:ext uri="{FF2B5EF4-FFF2-40B4-BE49-F238E27FC236}">
                      <a16:creationId xmlns:a16="http://schemas.microsoft.com/office/drawing/2014/main" id="{D223264B-2E41-4099-8E59-292F1BED6D9A}"/>
                    </a:ext>
                  </a:extLst>
                </p14:cNvPr>
                <p14:cNvContentPartPr/>
                <p14:nvPr/>
              </p14:nvContentPartPr>
              <p14:xfrm>
                <a:off x="10076291" y="1492244"/>
                <a:ext cx="78120" cy="85680"/>
              </p14:xfrm>
            </p:contentPart>
          </mc:Choice>
          <mc:Fallback xmlns="">
            <p:pic>
              <p:nvPicPr>
                <p:cNvPr id="305" name="Ink 304">
                  <a:extLst>
                    <a:ext uri="{FF2B5EF4-FFF2-40B4-BE49-F238E27FC236}">
                      <a16:creationId xmlns:a16="http://schemas.microsoft.com/office/drawing/2014/main" id="{D223264B-2E41-4099-8E59-292F1BED6D9A}"/>
                    </a:ext>
                  </a:extLst>
                </p:cNvPr>
                <p:cNvPicPr/>
                <p:nvPr/>
              </p:nvPicPr>
              <p:blipFill>
                <a:blip r:embed="rId410"/>
                <a:stretch>
                  <a:fillRect/>
                </a:stretch>
              </p:blipFill>
              <p:spPr>
                <a:xfrm>
                  <a:off x="10058291" y="1474604"/>
                  <a:ext cx="113760" cy="12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1">
              <p14:nvContentPartPr>
                <p14:cNvPr id="306" name="Ink 305">
                  <a:extLst>
                    <a:ext uri="{FF2B5EF4-FFF2-40B4-BE49-F238E27FC236}">
                      <a16:creationId xmlns:a16="http://schemas.microsoft.com/office/drawing/2014/main" id="{3BD37A58-5243-45D8-B790-294398A12CB9}"/>
                    </a:ext>
                  </a:extLst>
                </p14:cNvPr>
                <p14:cNvContentPartPr/>
                <p14:nvPr/>
              </p14:nvContentPartPr>
              <p14:xfrm>
                <a:off x="10315691" y="1342124"/>
                <a:ext cx="248760" cy="251640"/>
              </p14:xfrm>
            </p:contentPart>
          </mc:Choice>
          <mc:Fallback xmlns="">
            <p:pic>
              <p:nvPicPr>
                <p:cNvPr id="306" name="Ink 305">
                  <a:extLst>
                    <a:ext uri="{FF2B5EF4-FFF2-40B4-BE49-F238E27FC236}">
                      <a16:creationId xmlns:a16="http://schemas.microsoft.com/office/drawing/2014/main" id="{3BD37A58-5243-45D8-B790-294398A12CB9}"/>
                    </a:ext>
                  </a:extLst>
                </p:cNvPr>
                <p:cNvPicPr/>
                <p:nvPr/>
              </p:nvPicPr>
              <p:blipFill>
                <a:blip r:embed="rId412"/>
                <a:stretch>
                  <a:fillRect/>
                </a:stretch>
              </p:blipFill>
              <p:spPr>
                <a:xfrm>
                  <a:off x="10297691" y="1324484"/>
                  <a:ext cx="284400" cy="287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0" name="Group 309">
            <a:extLst>
              <a:ext uri="{FF2B5EF4-FFF2-40B4-BE49-F238E27FC236}">
                <a16:creationId xmlns:a16="http://schemas.microsoft.com/office/drawing/2014/main" id="{04E69882-AD28-48B9-9F5F-4D9FA28B60E3}"/>
              </a:ext>
            </a:extLst>
          </p:cNvPr>
          <p:cNvGrpSpPr/>
          <p:nvPr/>
        </p:nvGrpSpPr>
        <p:grpSpPr>
          <a:xfrm>
            <a:off x="10816091" y="1299644"/>
            <a:ext cx="560160" cy="277200"/>
            <a:chOff x="10816091" y="1299644"/>
            <a:chExt cx="560160" cy="277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13">
              <p14:nvContentPartPr>
                <p14:cNvPr id="308" name="Ink 307">
                  <a:extLst>
                    <a:ext uri="{FF2B5EF4-FFF2-40B4-BE49-F238E27FC236}">
                      <a16:creationId xmlns:a16="http://schemas.microsoft.com/office/drawing/2014/main" id="{882E120B-3DFB-4DA6-B825-4CAADB512F9F}"/>
                    </a:ext>
                  </a:extLst>
                </p14:cNvPr>
                <p14:cNvContentPartPr/>
                <p14:nvPr/>
              </p14:nvContentPartPr>
              <p14:xfrm>
                <a:off x="10816091" y="1318004"/>
                <a:ext cx="178560" cy="258840"/>
              </p14:xfrm>
            </p:contentPart>
          </mc:Choice>
          <mc:Fallback xmlns="">
            <p:pic>
              <p:nvPicPr>
                <p:cNvPr id="308" name="Ink 307">
                  <a:extLst>
                    <a:ext uri="{FF2B5EF4-FFF2-40B4-BE49-F238E27FC236}">
                      <a16:creationId xmlns:a16="http://schemas.microsoft.com/office/drawing/2014/main" id="{882E120B-3DFB-4DA6-B825-4CAADB512F9F}"/>
                    </a:ext>
                  </a:extLst>
                </p:cNvPr>
                <p:cNvPicPr/>
                <p:nvPr/>
              </p:nvPicPr>
              <p:blipFill>
                <a:blip r:embed="rId414"/>
                <a:stretch>
                  <a:fillRect/>
                </a:stretch>
              </p:blipFill>
              <p:spPr>
                <a:xfrm>
                  <a:off x="10798091" y="1300364"/>
                  <a:ext cx="214200" cy="29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5">
              <p14:nvContentPartPr>
                <p14:cNvPr id="309" name="Ink 308">
                  <a:extLst>
                    <a:ext uri="{FF2B5EF4-FFF2-40B4-BE49-F238E27FC236}">
                      <a16:creationId xmlns:a16="http://schemas.microsoft.com/office/drawing/2014/main" id="{29FF5B30-81D1-4599-9612-711565452CBB}"/>
                    </a:ext>
                  </a:extLst>
                </p14:cNvPr>
                <p14:cNvContentPartPr/>
                <p14:nvPr/>
              </p14:nvContentPartPr>
              <p14:xfrm>
                <a:off x="11114891" y="1299644"/>
                <a:ext cx="261360" cy="261720"/>
              </p14:xfrm>
            </p:contentPart>
          </mc:Choice>
          <mc:Fallback xmlns="">
            <p:pic>
              <p:nvPicPr>
                <p:cNvPr id="309" name="Ink 308">
                  <a:extLst>
                    <a:ext uri="{FF2B5EF4-FFF2-40B4-BE49-F238E27FC236}">
                      <a16:creationId xmlns:a16="http://schemas.microsoft.com/office/drawing/2014/main" id="{29FF5B30-81D1-4599-9612-711565452CBB}"/>
                    </a:ext>
                  </a:extLst>
                </p:cNvPr>
                <p:cNvPicPr/>
                <p:nvPr/>
              </p:nvPicPr>
              <p:blipFill>
                <a:blip r:embed="rId416"/>
                <a:stretch>
                  <a:fillRect/>
                </a:stretch>
              </p:blipFill>
              <p:spPr>
                <a:xfrm>
                  <a:off x="11096891" y="1282004"/>
                  <a:ext cx="297000" cy="297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42" name="Group 341">
            <a:extLst>
              <a:ext uri="{FF2B5EF4-FFF2-40B4-BE49-F238E27FC236}">
                <a16:creationId xmlns:a16="http://schemas.microsoft.com/office/drawing/2014/main" id="{15152343-69E6-4E96-9623-87A0C4120AAE}"/>
              </a:ext>
            </a:extLst>
          </p:cNvPr>
          <p:cNvGrpSpPr/>
          <p:nvPr/>
        </p:nvGrpSpPr>
        <p:grpSpPr>
          <a:xfrm>
            <a:off x="7746371" y="2000924"/>
            <a:ext cx="4275720" cy="1177200"/>
            <a:chOff x="7746371" y="2000924"/>
            <a:chExt cx="4275720" cy="1177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17">
              <p14:nvContentPartPr>
                <p14:cNvPr id="311" name="Ink 310">
                  <a:extLst>
                    <a:ext uri="{FF2B5EF4-FFF2-40B4-BE49-F238E27FC236}">
                      <a16:creationId xmlns:a16="http://schemas.microsoft.com/office/drawing/2014/main" id="{A0073D1E-86C8-426A-8634-9A1A4C510780}"/>
                    </a:ext>
                  </a:extLst>
                </p14:cNvPr>
                <p14:cNvContentPartPr/>
                <p14:nvPr/>
              </p14:nvContentPartPr>
              <p14:xfrm>
                <a:off x="7746371" y="2055284"/>
                <a:ext cx="54720" cy="202320"/>
              </p14:xfrm>
            </p:contentPart>
          </mc:Choice>
          <mc:Fallback xmlns="">
            <p:pic>
              <p:nvPicPr>
                <p:cNvPr id="311" name="Ink 310">
                  <a:extLst>
                    <a:ext uri="{FF2B5EF4-FFF2-40B4-BE49-F238E27FC236}">
                      <a16:creationId xmlns:a16="http://schemas.microsoft.com/office/drawing/2014/main" id="{A0073D1E-86C8-426A-8634-9A1A4C510780}"/>
                    </a:ext>
                  </a:extLst>
                </p:cNvPr>
                <p:cNvPicPr/>
                <p:nvPr/>
              </p:nvPicPr>
              <p:blipFill>
                <a:blip r:embed="rId418"/>
                <a:stretch>
                  <a:fillRect/>
                </a:stretch>
              </p:blipFill>
              <p:spPr>
                <a:xfrm>
                  <a:off x="7728371" y="2037284"/>
                  <a:ext cx="90360" cy="23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9">
              <p14:nvContentPartPr>
                <p14:cNvPr id="312" name="Ink 311">
                  <a:extLst>
                    <a:ext uri="{FF2B5EF4-FFF2-40B4-BE49-F238E27FC236}">
                      <a16:creationId xmlns:a16="http://schemas.microsoft.com/office/drawing/2014/main" id="{F921FDF9-8DE7-4481-AE84-7780A681FA6F}"/>
                    </a:ext>
                  </a:extLst>
                </p14:cNvPr>
                <p14:cNvContentPartPr/>
                <p14:nvPr/>
              </p14:nvContentPartPr>
              <p14:xfrm>
                <a:off x="7847171" y="2185604"/>
                <a:ext cx="77040" cy="62280"/>
              </p14:xfrm>
            </p:contentPart>
          </mc:Choice>
          <mc:Fallback xmlns="">
            <p:pic>
              <p:nvPicPr>
                <p:cNvPr id="312" name="Ink 311">
                  <a:extLst>
                    <a:ext uri="{FF2B5EF4-FFF2-40B4-BE49-F238E27FC236}">
                      <a16:creationId xmlns:a16="http://schemas.microsoft.com/office/drawing/2014/main" id="{F921FDF9-8DE7-4481-AE84-7780A681FA6F}"/>
                    </a:ext>
                  </a:extLst>
                </p:cNvPr>
                <p:cNvPicPr/>
                <p:nvPr/>
              </p:nvPicPr>
              <p:blipFill>
                <a:blip r:embed="rId420"/>
                <a:stretch>
                  <a:fillRect/>
                </a:stretch>
              </p:blipFill>
              <p:spPr>
                <a:xfrm>
                  <a:off x="7829531" y="2167964"/>
                  <a:ext cx="112680" cy="9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1">
              <p14:nvContentPartPr>
                <p14:cNvPr id="313" name="Ink 312">
                  <a:extLst>
                    <a:ext uri="{FF2B5EF4-FFF2-40B4-BE49-F238E27FC236}">
                      <a16:creationId xmlns:a16="http://schemas.microsoft.com/office/drawing/2014/main" id="{8F340248-4B34-46AB-817A-E48A6A4C4C83}"/>
                    </a:ext>
                  </a:extLst>
                </p14:cNvPr>
                <p14:cNvContentPartPr/>
                <p14:nvPr/>
              </p14:nvContentPartPr>
              <p14:xfrm>
                <a:off x="8023931" y="2000924"/>
                <a:ext cx="36360" cy="240480"/>
              </p14:xfrm>
            </p:contentPart>
          </mc:Choice>
          <mc:Fallback xmlns="">
            <p:pic>
              <p:nvPicPr>
                <p:cNvPr id="313" name="Ink 312">
                  <a:extLst>
                    <a:ext uri="{FF2B5EF4-FFF2-40B4-BE49-F238E27FC236}">
                      <a16:creationId xmlns:a16="http://schemas.microsoft.com/office/drawing/2014/main" id="{8F340248-4B34-46AB-817A-E48A6A4C4C83}"/>
                    </a:ext>
                  </a:extLst>
                </p:cNvPr>
                <p:cNvPicPr/>
                <p:nvPr/>
              </p:nvPicPr>
              <p:blipFill>
                <a:blip r:embed="rId422"/>
                <a:stretch>
                  <a:fillRect/>
                </a:stretch>
              </p:blipFill>
              <p:spPr>
                <a:xfrm>
                  <a:off x="8005931" y="1982924"/>
                  <a:ext cx="72000" cy="27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3">
              <p14:nvContentPartPr>
                <p14:cNvPr id="314" name="Ink 313">
                  <a:extLst>
                    <a:ext uri="{FF2B5EF4-FFF2-40B4-BE49-F238E27FC236}">
                      <a16:creationId xmlns:a16="http://schemas.microsoft.com/office/drawing/2014/main" id="{FB1CA632-F123-4F9C-8BD1-E325039DA848}"/>
                    </a:ext>
                  </a:extLst>
                </p14:cNvPr>
                <p14:cNvContentPartPr/>
                <p14:nvPr/>
              </p14:nvContentPartPr>
              <p14:xfrm>
                <a:off x="7974251" y="2094884"/>
                <a:ext cx="141120" cy="27000"/>
              </p14:xfrm>
            </p:contentPart>
          </mc:Choice>
          <mc:Fallback xmlns="">
            <p:pic>
              <p:nvPicPr>
                <p:cNvPr id="314" name="Ink 313">
                  <a:extLst>
                    <a:ext uri="{FF2B5EF4-FFF2-40B4-BE49-F238E27FC236}">
                      <a16:creationId xmlns:a16="http://schemas.microsoft.com/office/drawing/2014/main" id="{FB1CA632-F123-4F9C-8BD1-E325039DA848}"/>
                    </a:ext>
                  </a:extLst>
                </p:cNvPr>
                <p:cNvPicPr/>
                <p:nvPr/>
              </p:nvPicPr>
              <p:blipFill>
                <a:blip r:embed="rId424"/>
                <a:stretch>
                  <a:fillRect/>
                </a:stretch>
              </p:blipFill>
              <p:spPr>
                <a:xfrm>
                  <a:off x="7956251" y="2076884"/>
                  <a:ext cx="176760" cy="6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5">
              <p14:nvContentPartPr>
                <p14:cNvPr id="315" name="Ink 314">
                  <a:extLst>
                    <a:ext uri="{FF2B5EF4-FFF2-40B4-BE49-F238E27FC236}">
                      <a16:creationId xmlns:a16="http://schemas.microsoft.com/office/drawing/2014/main" id="{4DB3AD8E-167A-4B50-8349-A435D580153D}"/>
                    </a:ext>
                  </a:extLst>
                </p14:cNvPr>
                <p14:cNvContentPartPr/>
                <p14:nvPr/>
              </p14:nvContentPartPr>
              <p14:xfrm>
                <a:off x="8142011" y="2003444"/>
                <a:ext cx="764640" cy="437040"/>
              </p14:xfrm>
            </p:contentPart>
          </mc:Choice>
          <mc:Fallback xmlns="">
            <p:pic>
              <p:nvPicPr>
                <p:cNvPr id="315" name="Ink 314">
                  <a:extLst>
                    <a:ext uri="{FF2B5EF4-FFF2-40B4-BE49-F238E27FC236}">
                      <a16:creationId xmlns:a16="http://schemas.microsoft.com/office/drawing/2014/main" id="{4DB3AD8E-167A-4B50-8349-A435D580153D}"/>
                    </a:ext>
                  </a:extLst>
                </p:cNvPr>
                <p:cNvPicPr/>
                <p:nvPr/>
              </p:nvPicPr>
              <p:blipFill>
                <a:blip r:embed="rId426"/>
                <a:stretch>
                  <a:fillRect/>
                </a:stretch>
              </p:blipFill>
              <p:spPr>
                <a:xfrm>
                  <a:off x="8124011" y="1985444"/>
                  <a:ext cx="800280" cy="47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7">
              <p14:nvContentPartPr>
                <p14:cNvPr id="317" name="Ink 316">
                  <a:extLst>
                    <a:ext uri="{FF2B5EF4-FFF2-40B4-BE49-F238E27FC236}">
                      <a16:creationId xmlns:a16="http://schemas.microsoft.com/office/drawing/2014/main" id="{DE7960AC-AEEB-497B-8A6D-72C2B865AC26}"/>
                    </a:ext>
                  </a:extLst>
                </p14:cNvPr>
                <p14:cNvContentPartPr/>
                <p14:nvPr/>
              </p14:nvContentPartPr>
              <p14:xfrm>
                <a:off x="8127251" y="2714804"/>
                <a:ext cx="12240" cy="213120"/>
              </p14:xfrm>
            </p:contentPart>
          </mc:Choice>
          <mc:Fallback xmlns="">
            <p:pic>
              <p:nvPicPr>
                <p:cNvPr id="317" name="Ink 316">
                  <a:extLst>
                    <a:ext uri="{FF2B5EF4-FFF2-40B4-BE49-F238E27FC236}">
                      <a16:creationId xmlns:a16="http://schemas.microsoft.com/office/drawing/2014/main" id="{DE7960AC-AEEB-497B-8A6D-72C2B865AC26}"/>
                    </a:ext>
                  </a:extLst>
                </p:cNvPr>
                <p:cNvPicPr/>
                <p:nvPr/>
              </p:nvPicPr>
              <p:blipFill>
                <a:blip r:embed="rId428"/>
                <a:stretch>
                  <a:fillRect/>
                </a:stretch>
              </p:blipFill>
              <p:spPr>
                <a:xfrm>
                  <a:off x="8109251" y="2697164"/>
                  <a:ext cx="47880" cy="24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9">
              <p14:nvContentPartPr>
                <p14:cNvPr id="318" name="Ink 317">
                  <a:extLst>
                    <a:ext uri="{FF2B5EF4-FFF2-40B4-BE49-F238E27FC236}">
                      <a16:creationId xmlns:a16="http://schemas.microsoft.com/office/drawing/2014/main" id="{C9E2496C-2FD5-4988-BEE1-6E6730C13B91}"/>
                    </a:ext>
                  </a:extLst>
                </p14:cNvPr>
                <p14:cNvContentPartPr/>
                <p14:nvPr/>
              </p14:nvContentPartPr>
              <p14:xfrm>
                <a:off x="8115371" y="2706164"/>
                <a:ext cx="212400" cy="20520"/>
              </p14:xfrm>
            </p:contentPart>
          </mc:Choice>
          <mc:Fallback xmlns="">
            <p:pic>
              <p:nvPicPr>
                <p:cNvPr id="318" name="Ink 317">
                  <a:extLst>
                    <a:ext uri="{FF2B5EF4-FFF2-40B4-BE49-F238E27FC236}">
                      <a16:creationId xmlns:a16="http://schemas.microsoft.com/office/drawing/2014/main" id="{C9E2496C-2FD5-4988-BEE1-6E6730C13B91}"/>
                    </a:ext>
                  </a:extLst>
                </p:cNvPr>
                <p:cNvPicPr/>
                <p:nvPr/>
              </p:nvPicPr>
              <p:blipFill>
                <a:blip r:embed="rId430"/>
                <a:stretch>
                  <a:fillRect/>
                </a:stretch>
              </p:blipFill>
              <p:spPr>
                <a:xfrm>
                  <a:off x="8097731" y="2688164"/>
                  <a:ext cx="248040" cy="5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1">
              <p14:nvContentPartPr>
                <p14:cNvPr id="319" name="Ink 318">
                  <a:extLst>
                    <a:ext uri="{FF2B5EF4-FFF2-40B4-BE49-F238E27FC236}">
                      <a16:creationId xmlns:a16="http://schemas.microsoft.com/office/drawing/2014/main" id="{A1DBDC7E-E05F-458D-AFD4-D40334C734E7}"/>
                    </a:ext>
                  </a:extLst>
                </p14:cNvPr>
                <p14:cNvContentPartPr/>
                <p14:nvPr/>
              </p14:nvContentPartPr>
              <p14:xfrm>
                <a:off x="8119691" y="2793284"/>
                <a:ext cx="131400" cy="27360"/>
              </p14:xfrm>
            </p:contentPart>
          </mc:Choice>
          <mc:Fallback xmlns="">
            <p:pic>
              <p:nvPicPr>
                <p:cNvPr id="319" name="Ink 318">
                  <a:extLst>
                    <a:ext uri="{FF2B5EF4-FFF2-40B4-BE49-F238E27FC236}">
                      <a16:creationId xmlns:a16="http://schemas.microsoft.com/office/drawing/2014/main" id="{A1DBDC7E-E05F-458D-AFD4-D40334C734E7}"/>
                    </a:ext>
                  </a:extLst>
                </p:cNvPr>
                <p:cNvPicPr/>
                <p:nvPr/>
              </p:nvPicPr>
              <p:blipFill>
                <a:blip r:embed="rId432"/>
                <a:stretch>
                  <a:fillRect/>
                </a:stretch>
              </p:blipFill>
              <p:spPr>
                <a:xfrm>
                  <a:off x="8101691" y="2775284"/>
                  <a:ext cx="167040" cy="6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3">
              <p14:nvContentPartPr>
                <p14:cNvPr id="320" name="Ink 319">
                  <a:extLst>
                    <a:ext uri="{FF2B5EF4-FFF2-40B4-BE49-F238E27FC236}">
                      <a16:creationId xmlns:a16="http://schemas.microsoft.com/office/drawing/2014/main" id="{C90C519D-3046-4550-8429-45ED67584471}"/>
                    </a:ext>
                  </a:extLst>
                </p14:cNvPr>
                <p14:cNvContentPartPr/>
                <p14:nvPr/>
              </p14:nvContentPartPr>
              <p14:xfrm>
                <a:off x="8469971" y="2754044"/>
                <a:ext cx="156960" cy="10440"/>
              </p14:xfrm>
            </p:contentPart>
          </mc:Choice>
          <mc:Fallback xmlns="">
            <p:pic>
              <p:nvPicPr>
                <p:cNvPr id="320" name="Ink 319">
                  <a:extLst>
                    <a:ext uri="{FF2B5EF4-FFF2-40B4-BE49-F238E27FC236}">
                      <a16:creationId xmlns:a16="http://schemas.microsoft.com/office/drawing/2014/main" id="{C90C519D-3046-4550-8429-45ED67584471}"/>
                    </a:ext>
                  </a:extLst>
                </p:cNvPr>
                <p:cNvPicPr/>
                <p:nvPr/>
              </p:nvPicPr>
              <p:blipFill>
                <a:blip r:embed="rId434"/>
                <a:stretch>
                  <a:fillRect/>
                </a:stretch>
              </p:blipFill>
              <p:spPr>
                <a:xfrm>
                  <a:off x="8451971" y="2736044"/>
                  <a:ext cx="192600" cy="4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5">
              <p14:nvContentPartPr>
                <p14:cNvPr id="321" name="Ink 320">
                  <a:extLst>
                    <a:ext uri="{FF2B5EF4-FFF2-40B4-BE49-F238E27FC236}">
                      <a16:creationId xmlns:a16="http://schemas.microsoft.com/office/drawing/2014/main" id="{526D83BB-46B2-4643-8D07-07200D664C3C}"/>
                    </a:ext>
                  </a:extLst>
                </p14:cNvPr>
                <p14:cNvContentPartPr/>
                <p14:nvPr/>
              </p14:nvContentPartPr>
              <p14:xfrm>
                <a:off x="8443331" y="2882924"/>
                <a:ext cx="161280" cy="19080"/>
              </p14:xfrm>
            </p:contentPart>
          </mc:Choice>
          <mc:Fallback xmlns="">
            <p:pic>
              <p:nvPicPr>
                <p:cNvPr id="321" name="Ink 320">
                  <a:extLst>
                    <a:ext uri="{FF2B5EF4-FFF2-40B4-BE49-F238E27FC236}">
                      <a16:creationId xmlns:a16="http://schemas.microsoft.com/office/drawing/2014/main" id="{526D83BB-46B2-4643-8D07-07200D664C3C}"/>
                    </a:ext>
                  </a:extLst>
                </p:cNvPr>
                <p:cNvPicPr/>
                <p:nvPr/>
              </p:nvPicPr>
              <p:blipFill>
                <a:blip r:embed="rId436"/>
                <a:stretch>
                  <a:fillRect/>
                </a:stretch>
              </p:blipFill>
              <p:spPr>
                <a:xfrm>
                  <a:off x="8425331" y="2865284"/>
                  <a:ext cx="196920" cy="5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7">
              <p14:nvContentPartPr>
                <p14:cNvPr id="323" name="Ink 322">
                  <a:extLst>
                    <a:ext uri="{FF2B5EF4-FFF2-40B4-BE49-F238E27FC236}">
                      <a16:creationId xmlns:a16="http://schemas.microsoft.com/office/drawing/2014/main" id="{B7419D4F-3393-4E5C-B733-ED09E405A090}"/>
                    </a:ext>
                  </a:extLst>
                </p14:cNvPr>
                <p14:cNvContentPartPr/>
                <p14:nvPr/>
              </p14:nvContentPartPr>
              <p14:xfrm>
                <a:off x="8839691" y="2777444"/>
                <a:ext cx="150840" cy="31680"/>
              </p14:xfrm>
            </p:contentPart>
          </mc:Choice>
          <mc:Fallback xmlns="">
            <p:pic>
              <p:nvPicPr>
                <p:cNvPr id="323" name="Ink 322">
                  <a:extLst>
                    <a:ext uri="{FF2B5EF4-FFF2-40B4-BE49-F238E27FC236}">
                      <a16:creationId xmlns:a16="http://schemas.microsoft.com/office/drawing/2014/main" id="{B7419D4F-3393-4E5C-B733-ED09E405A090}"/>
                    </a:ext>
                  </a:extLst>
                </p:cNvPr>
                <p:cNvPicPr/>
                <p:nvPr/>
              </p:nvPicPr>
              <p:blipFill>
                <a:blip r:embed="rId438"/>
                <a:stretch>
                  <a:fillRect/>
                </a:stretch>
              </p:blipFill>
              <p:spPr>
                <a:xfrm>
                  <a:off x="8821691" y="2759804"/>
                  <a:ext cx="186480" cy="6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9">
              <p14:nvContentPartPr>
                <p14:cNvPr id="324" name="Ink 323">
                  <a:extLst>
                    <a:ext uri="{FF2B5EF4-FFF2-40B4-BE49-F238E27FC236}">
                      <a16:creationId xmlns:a16="http://schemas.microsoft.com/office/drawing/2014/main" id="{7F1D95E3-1DC2-4D2D-A961-B8DB8409592D}"/>
                    </a:ext>
                  </a:extLst>
                </p14:cNvPr>
                <p14:cNvContentPartPr/>
                <p14:nvPr/>
              </p14:nvContentPartPr>
              <p14:xfrm>
                <a:off x="9129131" y="2516084"/>
                <a:ext cx="115560" cy="248040"/>
              </p14:xfrm>
            </p:contentPart>
          </mc:Choice>
          <mc:Fallback xmlns="">
            <p:pic>
              <p:nvPicPr>
                <p:cNvPr id="324" name="Ink 323">
                  <a:extLst>
                    <a:ext uri="{FF2B5EF4-FFF2-40B4-BE49-F238E27FC236}">
                      <a16:creationId xmlns:a16="http://schemas.microsoft.com/office/drawing/2014/main" id="{7F1D95E3-1DC2-4D2D-A961-B8DB8409592D}"/>
                    </a:ext>
                  </a:extLst>
                </p:cNvPr>
                <p:cNvPicPr/>
                <p:nvPr/>
              </p:nvPicPr>
              <p:blipFill>
                <a:blip r:embed="rId440"/>
                <a:stretch>
                  <a:fillRect/>
                </a:stretch>
              </p:blipFill>
              <p:spPr>
                <a:xfrm>
                  <a:off x="9111491" y="2498444"/>
                  <a:ext cx="151200" cy="28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1">
              <p14:nvContentPartPr>
                <p14:cNvPr id="325" name="Ink 324">
                  <a:extLst>
                    <a:ext uri="{FF2B5EF4-FFF2-40B4-BE49-F238E27FC236}">
                      <a16:creationId xmlns:a16="http://schemas.microsoft.com/office/drawing/2014/main" id="{41DC0450-25AF-4F17-9125-112BD3FB4A17}"/>
                    </a:ext>
                  </a:extLst>
                </p14:cNvPr>
                <p14:cNvContentPartPr/>
                <p14:nvPr/>
              </p14:nvContentPartPr>
              <p14:xfrm>
                <a:off x="9084851" y="2577644"/>
                <a:ext cx="167760" cy="102600"/>
              </p14:xfrm>
            </p:contentPart>
          </mc:Choice>
          <mc:Fallback xmlns="">
            <p:pic>
              <p:nvPicPr>
                <p:cNvPr id="325" name="Ink 324">
                  <a:extLst>
                    <a:ext uri="{FF2B5EF4-FFF2-40B4-BE49-F238E27FC236}">
                      <a16:creationId xmlns:a16="http://schemas.microsoft.com/office/drawing/2014/main" id="{41DC0450-25AF-4F17-9125-112BD3FB4A17}"/>
                    </a:ext>
                  </a:extLst>
                </p:cNvPr>
                <p:cNvPicPr/>
                <p:nvPr/>
              </p:nvPicPr>
              <p:blipFill>
                <a:blip r:embed="rId442"/>
                <a:stretch>
                  <a:fillRect/>
                </a:stretch>
              </p:blipFill>
              <p:spPr>
                <a:xfrm>
                  <a:off x="9066851" y="2559644"/>
                  <a:ext cx="203400" cy="13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3">
              <p14:nvContentPartPr>
                <p14:cNvPr id="327" name="Ink 326">
                  <a:extLst>
                    <a:ext uri="{FF2B5EF4-FFF2-40B4-BE49-F238E27FC236}">
                      <a16:creationId xmlns:a16="http://schemas.microsoft.com/office/drawing/2014/main" id="{73BADCB4-30AC-4143-9F66-019FD8384370}"/>
                    </a:ext>
                  </a:extLst>
                </p14:cNvPr>
                <p14:cNvContentPartPr/>
                <p14:nvPr/>
              </p14:nvContentPartPr>
              <p14:xfrm>
                <a:off x="8990171" y="2915684"/>
                <a:ext cx="372240" cy="15480"/>
              </p14:xfrm>
            </p:contentPart>
          </mc:Choice>
          <mc:Fallback xmlns="">
            <p:pic>
              <p:nvPicPr>
                <p:cNvPr id="327" name="Ink 326">
                  <a:extLst>
                    <a:ext uri="{FF2B5EF4-FFF2-40B4-BE49-F238E27FC236}">
                      <a16:creationId xmlns:a16="http://schemas.microsoft.com/office/drawing/2014/main" id="{73BADCB4-30AC-4143-9F66-019FD8384370}"/>
                    </a:ext>
                  </a:extLst>
                </p:cNvPr>
                <p:cNvPicPr/>
                <p:nvPr/>
              </p:nvPicPr>
              <p:blipFill>
                <a:blip r:embed="rId444"/>
                <a:stretch>
                  <a:fillRect/>
                </a:stretch>
              </p:blipFill>
              <p:spPr>
                <a:xfrm>
                  <a:off x="8972171" y="2898044"/>
                  <a:ext cx="40788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5">
              <p14:nvContentPartPr>
                <p14:cNvPr id="328" name="Ink 327">
                  <a:extLst>
                    <a:ext uri="{FF2B5EF4-FFF2-40B4-BE49-F238E27FC236}">
                      <a16:creationId xmlns:a16="http://schemas.microsoft.com/office/drawing/2014/main" id="{771E8AA9-4469-4FCB-941D-D604BA918797}"/>
                    </a:ext>
                  </a:extLst>
                </p14:cNvPr>
                <p14:cNvContentPartPr/>
                <p14:nvPr/>
              </p14:nvContentPartPr>
              <p14:xfrm>
                <a:off x="9003131" y="3032684"/>
                <a:ext cx="141840" cy="145440"/>
              </p14:xfrm>
            </p:contentPart>
          </mc:Choice>
          <mc:Fallback xmlns="">
            <p:pic>
              <p:nvPicPr>
                <p:cNvPr id="328" name="Ink 327">
                  <a:extLst>
                    <a:ext uri="{FF2B5EF4-FFF2-40B4-BE49-F238E27FC236}">
                      <a16:creationId xmlns:a16="http://schemas.microsoft.com/office/drawing/2014/main" id="{771E8AA9-4469-4FCB-941D-D604BA918797}"/>
                    </a:ext>
                  </a:extLst>
                </p:cNvPr>
                <p:cNvPicPr/>
                <p:nvPr/>
              </p:nvPicPr>
              <p:blipFill>
                <a:blip r:embed="rId446"/>
                <a:stretch>
                  <a:fillRect/>
                </a:stretch>
              </p:blipFill>
              <p:spPr>
                <a:xfrm>
                  <a:off x="8985491" y="3015044"/>
                  <a:ext cx="17748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7">
              <p14:nvContentPartPr>
                <p14:cNvPr id="329" name="Ink 328">
                  <a:extLst>
                    <a:ext uri="{FF2B5EF4-FFF2-40B4-BE49-F238E27FC236}">
                      <a16:creationId xmlns:a16="http://schemas.microsoft.com/office/drawing/2014/main" id="{105E8E8F-EC00-46DC-A9ED-F2F56BA9A22C}"/>
                    </a:ext>
                  </a:extLst>
                </p14:cNvPr>
                <p14:cNvContentPartPr/>
                <p14:nvPr/>
              </p14:nvContentPartPr>
              <p14:xfrm>
                <a:off x="9194651" y="3035204"/>
                <a:ext cx="150840" cy="129600"/>
              </p14:xfrm>
            </p:contentPart>
          </mc:Choice>
          <mc:Fallback xmlns="">
            <p:pic>
              <p:nvPicPr>
                <p:cNvPr id="329" name="Ink 328">
                  <a:extLst>
                    <a:ext uri="{FF2B5EF4-FFF2-40B4-BE49-F238E27FC236}">
                      <a16:creationId xmlns:a16="http://schemas.microsoft.com/office/drawing/2014/main" id="{105E8E8F-EC00-46DC-A9ED-F2F56BA9A22C}"/>
                    </a:ext>
                  </a:extLst>
                </p:cNvPr>
                <p:cNvPicPr/>
                <p:nvPr/>
              </p:nvPicPr>
              <p:blipFill>
                <a:blip r:embed="rId448"/>
                <a:stretch>
                  <a:fillRect/>
                </a:stretch>
              </p:blipFill>
              <p:spPr>
                <a:xfrm>
                  <a:off x="9176651" y="3017204"/>
                  <a:ext cx="186480" cy="16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9">
              <p14:nvContentPartPr>
                <p14:cNvPr id="330" name="Ink 329">
                  <a:extLst>
                    <a:ext uri="{FF2B5EF4-FFF2-40B4-BE49-F238E27FC236}">
                      <a16:creationId xmlns:a16="http://schemas.microsoft.com/office/drawing/2014/main" id="{BB944C0E-ACC9-419C-9F5D-9A5E9CC81DD4}"/>
                    </a:ext>
                  </a:extLst>
                </p14:cNvPr>
                <p14:cNvContentPartPr/>
                <p14:nvPr/>
              </p14:nvContentPartPr>
              <p14:xfrm>
                <a:off x="9561851" y="2701124"/>
                <a:ext cx="116640" cy="232200"/>
              </p14:xfrm>
            </p:contentPart>
          </mc:Choice>
          <mc:Fallback xmlns="">
            <p:pic>
              <p:nvPicPr>
                <p:cNvPr id="330" name="Ink 329">
                  <a:extLst>
                    <a:ext uri="{FF2B5EF4-FFF2-40B4-BE49-F238E27FC236}">
                      <a16:creationId xmlns:a16="http://schemas.microsoft.com/office/drawing/2014/main" id="{BB944C0E-ACC9-419C-9F5D-9A5E9CC81DD4}"/>
                    </a:ext>
                  </a:extLst>
                </p:cNvPr>
                <p:cNvPicPr/>
                <p:nvPr/>
              </p:nvPicPr>
              <p:blipFill>
                <a:blip r:embed="rId450"/>
                <a:stretch>
                  <a:fillRect/>
                </a:stretch>
              </p:blipFill>
              <p:spPr>
                <a:xfrm>
                  <a:off x="9544211" y="2683124"/>
                  <a:ext cx="152280" cy="26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1">
              <p14:nvContentPartPr>
                <p14:cNvPr id="331" name="Ink 330">
                  <a:extLst>
                    <a:ext uri="{FF2B5EF4-FFF2-40B4-BE49-F238E27FC236}">
                      <a16:creationId xmlns:a16="http://schemas.microsoft.com/office/drawing/2014/main" id="{3D90B4A1-103F-4F13-9CAD-C1B071AB8530}"/>
                    </a:ext>
                  </a:extLst>
                </p14:cNvPr>
                <p14:cNvContentPartPr/>
                <p14:nvPr/>
              </p14:nvContentPartPr>
              <p14:xfrm>
                <a:off x="9533051" y="2692124"/>
                <a:ext cx="159840" cy="14400"/>
              </p14:xfrm>
            </p:contentPart>
          </mc:Choice>
          <mc:Fallback xmlns="">
            <p:pic>
              <p:nvPicPr>
                <p:cNvPr id="331" name="Ink 330">
                  <a:extLst>
                    <a:ext uri="{FF2B5EF4-FFF2-40B4-BE49-F238E27FC236}">
                      <a16:creationId xmlns:a16="http://schemas.microsoft.com/office/drawing/2014/main" id="{3D90B4A1-103F-4F13-9CAD-C1B071AB8530}"/>
                    </a:ext>
                  </a:extLst>
                </p:cNvPr>
                <p:cNvPicPr/>
                <p:nvPr/>
              </p:nvPicPr>
              <p:blipFill>
                <a:blip r:embed="rId452"/>
                <a:stretch>
                  <a:fillRect/>
                </a:stretch>
              </p:blipFill>
              <p:spPr>
                <a:xfrm>
                  <a:off x="9515411" y="2674484"/>
                  <a:ext cx="195480" cy="5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3">
              <p14:nvContentPartPr>
                <p14:cNvPr id="332" name="Ink 331">
                  <a:extLst>
                    <a:ext uri="{FF2B5EF4-FFF2-40B4-BE49-F238E27FC236}">
                      <a16:creationId xmlns:a16="http://schemas.microsoft.com/office/drawing/2014/main" id="{4B7993D5-B796-419A-B19D-C82CAE858777}"/>
                    </a:ext>
                  </a:extLst>
                </p14:cNvPr>
                <p14:cNvContentPartPr/>
                <p14:nvPr/>
              </p14:nvContentPartPr>
              <p14:xfrm>
                <a:off x="9751211" y="2947724"/>
                <a:ext cx="36720" cy="135000"/>
              </p14:xfrm>
            </p:contentPart>
          </mc:Choice>
          <mc:Fallback xmlns="">
            <p:pic>
              <p:nvPicPr>
                <p:cNvPr id="332" name="Ink 331">
                  <a:extLst>
                    <a:ext uri="{FF2B5EF4-FFF2-40B4-BE49-F238E27FC236}">
                      <a16:creationId xmlns:a16="http://schemas.microsoft.com/office/drawing/2014/main" id="{4B7993D5-B796-419A-B19D-C82CAE858777}"/>
                    </a:ext>
                  </a:extLst>
                </p:cNvPr>
                <p:cNvPicPr/>
                <p:nvPr/>
              </p:nvPicPr>
              <p:blipFill>
                <a:blip r:embed="rId454"/>
                <a:stretch>
                  <a:fillRect/>
                </a:stretch>
              </p:blipFill>
              <p:spPr>
                <a:xfrm>
                  <a:off x="9733211" y="2930084"/>
                  <a:ext cx="72360" cy="17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5">
              <p14:nvContentPartPr>
                <p14:cNvPr id="334" name="Ink 333">
                  <a:extLst>
                    <a:ext uri="{FF2B5EF4-FFF2-40B4-BE49-F238E27FC236}">
                      <a16:creationId xmlns:a16="http://schemas.microsoft.com/office/drawing/2014/main" id="{57D4867A-CF20-4415-AC27-1432F585E264}"/>
                    </a:ext>
                  </a:extLst>
                </p14:cNvPr>
                <p14:cNvContentPartPr/>
                <p14:nvPr/>
              </p14:nvContentPartPr>
              <p14:xfrm>
                <a:off x="9967931" y="2737484"/>
                <a:ext cx="398160" cy="163440"/>
              </p14:xfrm>
            </p:contentPart>
          </mc:Choice>
          <mc:Fallback xmlns="">
            <p:pic>
              <p:nvPicPr>
                <p:cNvPr id="334" name="Ink 333">
                  <a:extLst>
                    <a:ext uri="{FF2B5EF4-FFF2-40B4-BE49-F238E27FC236}">
                      <a16:creationId xmlns:a16="http://schemas.microsoft.com/office/drawing/2014/main" id="{57D4867A-CF20-4415-AC27-1432F585E264}"/>
                    </a:ext>
                  </a:extLst>
                </p:cNvPr>
                <p:cNvPicPr/>
                <p:nvPr/>
              </p:nvPicPr>
              <p:blipFill>
                <a:blip r:embed="rId456"/>
                <a:stretch>
                  <a:fillRect/>
                </a:stretch>
              </p:blipFill>
              <p:spPr>
                <a:xfrm>
                  <a:off x="9949931" y="2719844"/>
                  <a:ext cx="433800" cy="19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7">
              <p14:nvContentPartPr>
                <p14:cNvPr id="335" name="Ink 334">
                  <a:extLst>
                    <a:ext uri="{FF2B5EF4-FFF2-40B4-BE49-F238E27FC236}">
                      <a16:creationId xmlns:a16="http://schemas.microsoft.com/office/drawing/2014/main" id="{460F416E-1E78-4488-8EDD-A4AFB75F32A3}"/>
                    </a:ext>
                  </a:extLst>
                </p14:cNvPr>
                <p14:cNvContentPartPr/>
                <p14:nvPr/>
              </p14:nvContentPartPr>
              <p14:xfrm>
                <a:off x="10508291" y="2674124"/>
                <a:ext cx="174600" cy="204840"/>
              </p14:xfrm>
            </p:contentPart>
          </mc:Choice>
          <mc:Fallback xmlns="">
            <p:pic>
              <p:nvPicPr>
                <p:cNvPr id="335" name="Ink 334">
                  <a:extLst>
                    <a:ext uri="{FF2B5EF4-FFF2-40B4-BE49-F238E27FC236}">
                      <a16:creationId xmlns:a16="http://schemas.microsoft.com/office/drawing/2014/main" id="{460F416E-1E78-4488-8EDD-A4AFB75F32A3}"/>
                    </a:ext>
                  </a:extLst>
                </p:cNvPr>
                <p:cNvPicPr/>
                <p:nvPr/>
              </p:nvPicPr>
              <p:blipFill>
                <a:blip r:embed="rId458"/>
                <a:stretch>
                  <a:fillRect/>
                </a:stretch>
              </p:blipFill>
              <p:spPr>
                <a:xfrm>
                  <a:off x="10490651" y="2656484"/>
                  <a:ext cx="210240" cy="24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9">
              <p14:nvContentPartPr>
                <p14:cNvPr id="337" name="Ink 336">
                  <a:extLst>
                    <a:ext uri="{FF2B5EF4-FFF2-40B4-BE49-F238E27FC236}">
                      <a16:creationId xmlns:a16="http://schemas.microsoft.com/office/drawing/2014/main" id="{196C6C06-CD2D-45B4-AA0E-C9A22E280CCE}"/>
                    </a:ext>
                  </a:extLst>
                </p14:cNvPr>
                <p14:cNvContentPartPr/>
                <p14:nvPr/>
              </p14:nvContentPartPr>
              <p14:xfrm>
                <a:off x="10946411" y="2711924"/>
                <a:ext cx="39600" cy="180720"/>
              </p14:xfrm>
            </p:contentPart>
          </mc:Choice>
          <mc:Fallback xmlns="">
            <p:pic>
              <p:nvPicPr>
                <p:cNvPr id="337" name="Ink 336">
                  <a:extLst>
                    <a:ext uri="{FF2B5EF4-FFF2-40B4-BE49-F238E27FC236}">
                      <a16:creationId xmlns:a16="http://schemas.microsoft.com/office/drawing/2014/main" id="{196C6C06-CD2D-45B4-AA0E-C9A22E280CCE}"/>
                    </a:ext>
                  </a:extLst>
                </p:cNvPr>
                <p:cNvPicPr/>
                <p:nvPr/>
              </p:nvPicPr>
              <p:blipFill>
                <a:blip r:embed="rId460"/>
                <a:stretch>
                  <a:fillRect/>
                </a:stretch>
              </p:blipFill>
              <p:spPr>
                <a:xfrm>
                  <a:off x="10928411" y="2693924"/>
                  <a:ext cx="75240" cy="21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1">
              <p14:nvContentPartPr>
                <p14:cNvPr id="338" name="Ink 337">
                  <a:extLst>
                    <a:ext uri="{FF2B5EF4-FFF2-40B4-BE49-F238E27FC236}">
                      <a16:creationId xmlns:a16="http://schemas.microsoft.com/office/drawing/2014/main" id="{4C836647-79E5-4D26-A8F7-50B28ACBDB9A}"/>
                    </a:ext>
                  </a:extLst>
                </p14:cNvPr>
                <p14:cNvContentPartPr/>
                <p14:nvPr/>
              </p14:nvContentPartPr>
              <p14:xfrm>
                <a:off x="10872251" y="2769884"/>
                <a:ext cx="170640" cy="19440"/>
              </p14:xfrm>
            </p:contentPart>
          </mc:Choice>
          <mc:Fallback xmlns="">
            <p:pic>
              <p:nvPicPr>
                <p:cNvPr id="338" name="Ink 337">
                  <a:extLst>
                    <a:ext uri="{FF2B5EF4-FFF2-40B4-BE49-F238E27FC236}">
                      <a16:creationId xmlns:a16="http://schemas.microsoft.com/office/drawing/2014/main" id="{4C836647-79E5-4D26-A8F7-50B28ACBDB9A}"/>
                    </a:ext>
                  </a:extLst>
                </p:cNvPr>
                <p:cNvPicPr/>
                <p:nvPr/>
              </p:nvPicPr>
              <p:blipFill>
                <a:blip r:embed="rId462"/>
                <a:stretch>
                  <a:fillRect/>
                </a:stretch>
              </p:blipFill>
              <p:spPr>
                <a:xfrm>
                  <a:off x="10854251" y="2751884"/>
                  <a:ext cx="206280" cy="5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3">
              <p14:nvContentPartPr>
                <p14:cNvPr id="339" name="Ink 338">
                  <a:extLst>
                    <a:ext uri="{FF2B5EF4-FFF2-40B4-BE49-F238E27FC236}">
                      <a16:creationId xmlns:a16="http://schemas.microsoft.com/office/drawing/2014/main" id="{893D5F02-4921-4560-B4A0-6091B59DFDF6}"/>
                    </a:ext>
                  </a:extLst>
                </p14:cNvPr>
                <p14:cNvContentPartPr/>
                <p14:nvPr/>
              </p14:nvContentPartPr>
              <p14:xfrm>
                <a:off x="11272211" y="2583404"/>
                <a:ext cx="735840" cy="306720"/>
              </p14:xfrm>
            </p:contentPart>
          </mc:Choice>
          <mc:Fallback xmlns="">
            <p:pic>
              <p:nvPicPr>
                <p:cNvPr id="339" name="Ink 338">
                  <a:extLst>
                    <a:ext uri="{FF2B5EF4-FFF2-40B4-BE49-F238E27FC236}">
                      <a16:creationId xmlns:a16="http://schemas.microsoft.com/office/drawing/2014/main" id="{893D5F02-4921-4560-B4A0-6091B59DFDF6}"/>
                    </a:ext>
                  </a:extLst>
                </p:cNvPr>
                <p:cNvPicPr/>
                <p:nvPr/>
              </p:nvPicPr>
              <p:blipFill>
                <a:blip r:embed="rId464"/>
                <a:stretch>
                  <a:fillRect/>
                </a:stretch>
              </p:blipFill>
              <p:spPr>
                <a:xfrm>
                  <a:off x="11254571" y="2565404"/>
                  <a:ext cx="771480" cy="34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5">
              <p14:nvContentPartPr>
                <p14:cNvPr id="340" name="Ink 339">
                  <a:extLst>
                    <a:ext uri="{FF2B5EF4-FFF2-40B4-BE49-F238E27FC236}">
                      <a16:creationId xmlns:a16="http://schemas.microsoft.com/office/drawing/2014/main" id="{71D4E09B-DCF0-429F-A3B2-F96701444DB5}"/>
                    </a:ext>
                  </a:extLst>
                </p14:cNvPr>
                <p14:cNvContentPartPr/>
                <p14:nvPr/>
              </p14:nvContentPartPr>
              <p14:xfrm>
                <a:off x="11854331" y="2664044"/>
                <a:ext cx="167760" cy="18360"/>
              </p14:xfrm>
            </p:contentPart>
          </mc:Choice>
          <mc:Fallback xmlns="">
            <p:pic>
              <p:nvPicPr>
                <p:cNvPr id="340" name="Ink 339">
                  <a:extLst>
                    <a:ext uri="{FF2B5EF4-FFF2-40B4-BE49-F238E27FC236}">
                      <a16:creationId xmlns:a16="http://schemas.microsoft.com/office/drawing/2014/main" id="{71D4E09B-DCF0-429F-A3B2-F96701444DB5}"/>
                    </a:ext>
                  </a:extLst>
                </p:cNvPr>
                <p:cNvPicPr/>
                <p:nvPr/>
              </p:nvPicPr>
              <p:blipFill>
                <a:blip r:embed="rId466"/>
                <a:stretch>
                  <a:fillRect/>
                </a:stretch>
              </p:blipFill>
              <p:spPr>
                <a:xfrm>
                  <a:off x="11836691" y="2646404"/>
                  <a:ext cx="203400" cy="54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49" name="Group 348">
            <a:extLst>
              <a:ext uri="{FF2B5EF4-FFF2-40B4-BE49-F238E27FC236}">
                <a16:creationId xmlns:a16="http://schemas.microsoft.com/office/drawing/2014/main" id="{652EAF3E-A2E0-4226-AB2C-EF882323EA1E}"/>
              </a:ext>
            </a:extLst>
          </p:cNvPr>
          <p:cNvGrpSpPr/>
          <p:nvPr/>
        </p:nvGrpSpPr>
        <p:grpSpPr>
          <a:xfrm>
            <a:off x="7647371" y="3425444"/>
            <a:ext cx="2127240" cy="392760"/>
            <a:chOff x="7647371" y="3425444"/>
            <a:chExt cx="2127240" cy="392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67">
              <p14:nvContentPartPr>
                <p14:cNvPr id="343" name="Ink 342">
                  <a:extLst>
                    <a:ext uri="{FF2B5EF4-FFF2-40B4-BE49-F238E27FC236}">
                      <a16:creationId xmlns:a16="http://schemas.microsoft.com/office/drawing/2014/main" id="{FC00808E-4CF2-4224-B3C5-529E4451ABBE}"/>
                    </a:ext>
                  </a:extLst>
                </p14:cNvPr>
                <p14:cNvContentPartPr/>
                <p14:nvPr/>
              </p14:nvContentPartPr>
              <p14:xfrm>
                <a:off x="7647371" y="3610484"/>
                <a:ext cx="136800" cy="207720"/>
              </p14:xfrm>
            </p:contentPart>
          </mc:Choice>
          <mc:Fallback xmlns="">
            <p:pic>
              <p:nvPicPr>
                <p:cNvPr id="343" name="Ink 342">
                  <a:extLst>
                    <a:ext uri="{FF2B5EF4-FFF2-40B4-BE49-F238E27FC236}">
                      <a16:creationId xmlns:a16="http://schemas.microsoft.com/office/drawing/2014/main" id="{FC00808E-4CF2-4224-B3C5-529E4451ABBE}"/>
                    </a:ext>
                  </a:extLst>
                </p:cNvPr>
                <p:cNvPicPr/>
                <p:nvPr/>
              </p:nvPicPr>
              <p:blipFill>
                <a:blip r:embed="rId468"/>
                <a:stretch>
                  <a:fillRect/>
                </a:stretch>
              </p:blipFill>
              <p:spPr>
                <a:xfrm>
                  <a:off x="7629371" y="3592484"/>
                  <a:ext cx="172440" cy="24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9">
              <p14:nvContentPartPr>
                <p14:cNvPr id="344" name="Ink 343">
                  <a:extLst>
                    <a:ext uri="{FF2B5EF4-FFF2-40B4-BE49-F238E27FC236}">
                      <a16:creationId xmlns:a16="http://schemas.microsoft.com/office/drawing/2014/main" id="{279EE4FF-9C2D-47A6-A058-41DD1D3412F6}"/>
                    </a:ext>
                  </a:extLst>
                </p14:cNvPr>
                <p14:cNvContentPartPr/>
                <p14:nvPr/>
              </p14:nvContentPartPr>
              <p14:xfrm>
                <a:off x="7851491" y="3615524"/>
                <a:ext cx="287640" cy="72360"/>
              </p14:xfrm>
            </p:contentPart>
          </mc:Choice>
          <mc:Fallback xmlns="">
            <p:pic>
              <p:nvPicPr>
                <p:cNvPr id="344" name="Ink 343">
                  <a:extLst>
                    <a:ext uri="{FF2B5EF4-FFF2-40B4-BE49-F238E27FC236}">
                      <a16:creationId xmlns:a16="http://schemas.microsoft.com/office/drawing/2014/main" id="{279EE4FF-9C2D-47A6-A058-41DD1D3412F6}"/>
                    </a:ext>
                  </a:extLst>
                </p:cNvPr>
                <p:cNvPicPr/>
                <p:nvPr/>
              </p:nvPicPr>
              <p:blipFill>
                <a:blip r:embed="rId470"/>
                <a:stretch>
                  <a:fillRect/>
                </a:stretch>
              </p:blipFill>
              <p:spPr>
                <a:xfrm>
                  <a:off x="7833851" y="3597524"/>
                  <a:ext cx="323280" cy="10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1">
              <p14:nvContentPartPr>
                <p14:cNvPr id="345" name="Ink 344">
                  <a:extLst>
                    <a:ext uri="{FF2B5EF4-FFF2-40B4-BE49-F238E27FC236}">
                      <a16:creationId xmlns:a16="http://schemas.microsoft.com/office/drawing/2014/main" id="{06F21979-4AB6-4542-BA70-EEFE8037BDA8}"/>
                    </a:ext>
                  </a:extLst>
                </p14:cNvPr>
                <p14:cNvContentPartPr/>
                <p14:nvPr/>
              </p14:nvContentPartPr>
              <p14:xfrm>
                <a:off x="8299691" y="3610484"/>
                <a:ext cx="428040" cy="110160"/>
              </p14:xfrm>
            </p:contentPart>
          </mc:Choice>
          <mc:Fallback xmlns="">
            <p:pic>
              <p:nvPicPr>
                <p:cNvPr id="345" name="Ink 344">
                  <a:extLst>
                    <a:ext uri="{FF2B5EF4-FFF2-40B4-BE49-F238E27FC236}">
                      <a16:creationId xmlns:a16="http://schemas.microsoft.com/office/drawing/2014/main" id="{06F21979-4AB6-4542-BA70-EEFE8037BDA8}"/>
                    </a:ext>
                  </a:extLst>
                </p:cNvPr>
                <p:cNvPicPr/>
                <p:nvPr/>
              </p:nvPicPr>
              <p:blipFill>
                <a:blip r:embed="rId472"/>
                <a:stretch>
                  <a:fillRect/>
                </a:stretch>
              </p:blipFill>
              <p:spPr>
                <a:xfrm>
                  <a:off x="8282051" y="3592844"/>
                  <a:ext cx="463680" cy="14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3">
              <p14:nvContentPartPr>
                <p14:cNvPr id="346" name="Ink 345">
                  <a:extLst>
                    <a:ext uri="{FF2B5EF4-FFF2-40B4-BE49-F238E27FC236}">
                      <a16:creationId xmlns:a16="http://schemas.microsoft.com/office/drawing/2014/main" id="{EC279E54-56AB-422B-8689-55A62B592FD4}"/>
                    </a:ext>
                  </a:extLst>
                </p14:cNvPr>
                <p14:cNvContentPartPr/>
                <p14:nvPr/>
              </p14:nvContentPartPr>
              <p14:xfrm>
                <a:off x="8835011" y="3425444"/>
                <a:ext cx="19440" cy="315720"/>
              </p14:xfrm>
            </p:contentPart>
          </mc:Choice>
          <mc:Fallback xmlns="">
            <p:pic>
              <p:nvPicPr>
                <p:cNvPr id="346" name="Ink 345">
                  <a:extLst>
                    <a:ext uri="{FF2B5EF4-FFF2-40B4-BE49-F238E27FC236}">
                      <a16:creationId xmlns:a16="http://schemas.microsoft.com/office/drawing/2014/main" id="{EC279E54-56AB-422B-8689-55A62B592FD4}"/>
                    </a:ext>
                  </a:extLst>
                </p:cNvPr>
                <p:cNvPicPr/>
                <p:nvPr/>
              </p:nvPicPr>
              <p:blipFill>
                <a:blip r:embed="rId474"/>
                <a:stretch>
                  <a:fillRect/>
                </a:stretch>
              </p:blipFill>
              <p:spPr>
                <a:xfrm>
                  <a:off x="8817011" y="3407804"/>
                  <a:ext cx="55080" cy="35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5">
              <p14:nvContentPartPr>
                <p14:cNvPr id="347" name="Ink 346">
                  <a:extLst>
                    <a:ext uri="{FF2B5EF4-FFF2-40B4-BE49-F238E27FC236}">
                      <a16:creationId xmlns:a16="http://schemas.microsoft.com/office/drawing/2014/main" id="{1CBE446C-4F62-488B-939D-DDB88B867881}"/>
                    </a:ext>
                  </a:extLst>
                </p14:cNvPr>
                <p14:cNvContentPartPr/>
                <p14:nvPr/>
              </p14:nvContentPartPr>
              <p14:xfrm>
                <a:off x="8640611" y="3477284"/>
                <a:ext cx="262800" cy="154440"/>
              </p14:xfrm>
            </p:contentPart>
          </mc:Choice>
          <mc:Fallback xmlns="">
            <p:pic>
              <p:nvPicPr>
                <p:cNvPr id="347" name="Ink 346">
                  <a:extLst>
                    <a:ext uri="{FF2B5EF4-FFF2-40B4-BE49-F238E27FC236}">
                      <a16:creationId xmlns:a16="http://schemas.microsoft.com/office/drawing/2014/main" id="{1CBE446C-4F62-488B-939D-DDB88B867881}"/>
                    </a:ext>
                  </a:extLst>
                </p:cNvPr>
                <p:cNvPicPr/>
                <p:nvPr/>
              </p:nvPicPr>
              <p:blipFill>
                <a:blip r:embed="rId476"/>
                <a:stretch>
                  <a:fillRect/>
                </a:stretch>
              </p:blipFill>
              <p:spPr>
                <a:xfrm>
                  <a:off x="8622611" y="3459284"/>
                  <a:ext cx="298440" cy="19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7">
              <p14:nvContentPartPr>
                <p14:cNvPr id="348" name="Ink 347">
                  <a:extLst>
                    <a:ext uri="{FF2B5EF4-FFF2-40B4-BE49-F238E27FC236}">
                      <a16:creationId xmlns:a16="http://schemas.microsoft.com/office/drawing/2014/main" id="{B4D2ECE7-BCF9-4BA2-B33B-1CB4873F1489}"/>
                    </a:ext>
                  </a:extLst>
                </p14:cNvPr>
                <p14:cNvContentPartPr/>
                <p14:nvPr/>
              </p14:nvContentPartPr>
              <p14:xfrm>
                <a:off x="9116171" y="3615524"/>
                <a:ext cx="658440" cy="145800"/>
              </p14:xfrm>
            </p:contentPart>
          </mc:Choice>
          <mc:Fallback xmlns="">
            <p:pic>
              <p:nvPicPr>
                <p:cNvPr id="348" name="Ink 347">
                  <a:extLst>
                    <a:ext uri="{FF2B5EF4-FFF2-40B4-BE49-F238E27FC236}">
                      <a16:creationId xmlns:a16="http://schemas.microsoft.com/office/drawing/2014/main" id="{B4D2ECE7-BCF9-4BA2-B33B-1CB4873F1489}"/>
                    </a:ext>
                  </a:extLst>
                </p:cNvPr>
                <p:cNvPicPr/>
                <p:nvPr/>
              </p:nvPicPr>
              <p:blipFill>
                <a:blip r:embed="rId478"/>
                <a:stretch>
                  <a:fillRect/>
                </a:stretch>
              </p:blipFill>
              <p:spPr>
                <a:xfrm>
                  <a:off x="9098531" y="3597524"/>
                  <a:ext cx="694080" cy="181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5" name="Group 364">
            <a:extLst>
              <a:ext uri="{FF2B5EF4-FFF2-40B4-BE49-F238E27FC236}">
                <a16:creationId xmlns:a16="http://schemas.microsoft.com/office/drawing/2014/main" id="{52383C35-9B2C-4FA4-B583-DA2DAC4A2614}"/>
              </a:ext>
            </a:extLst>
          </p:cNvPr>
          <p:cNvGrpSpPr/>
          <p:nvPr/>
        </p:nvGrpSpPr>
        <p:grpSpPr>
          <a:xfrm>
            <a:off x="8030771" y="4134284"/>
            <a:ext cx="1991880" cy="721800"/>
            <a:chOff x="8030771" y="4134284"/>
            <a:chExt cx="1991880" cy="721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79">
              <p14:nvContentPartPr>
                <p14:cNvPr id="350" name="Ink 349">
                  <a:extLst>
                    <a:ext uri="{FF2B5EF4-FFF2-40B4-BE49-F238E27FC236}">
                      <a16:creationId xmlns:a16="http://schemas.microsoft.com/office/drawing/2014/main" id="{5E486CB9-1292-46F9-A0AE-4D6A77BB96AA}"/>
                    </a:ext>
                  </a:extLst>
                </p14:cNvPr>
                <p14:cNvContentPartPr/>
                <p14:nvPr/>
              </p14:nvContentPartPr>
              <p14:xfrm>
                <a:off x="8095211" y="4258124"/>
                <a:ext cx="108720" cy="388440"/>
              </p14:xfrm>
            </p:contentPart>
          </mc:Choice>
          <mc:Fallback xmlns="">
            <p:pic>
              <p:nvPicPr>
                <p:cNvPr id="350" name="Ink 349">
                  <a:extLst>
                    <a:ext uri="{FF2B5EF4-FFF2-40B4-BE49-F238E27FC236}">
                      <a16:creationId xmlns:a16="http://schemas.microsoft.com/office/drawing/2014/main" id="{5E486CB9-1292-46F9-A0AE-4D6A77BB96AA}"/>
                    </a:ext>
                  </a:extLst>
                </p:cNvPr>
                <p:cNvPicPr/>
                <p:nvPr/>
              </p:nvPicPr>
              <p:blipFill>
                <a:blip r:embed="rId480"/>
                <a:stretch>
                  <a:fillRect/>
                </a:stretch>
              </p:blipFill>
              <p:spPr>
                <a:xfrm>
                  <a:off x="8077211" y="4240124"/>
                  <a:ext cx="144360" cy="42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1">
              <p14:nvContentPartPr>
                <p14:cNvPr id="351" name="Ink 350">
                  <a:extLst>
                    <a:ext uri="{FF2B5EF4-FFF2-40B4-BE49-F238E27FC236}">
                      <a16:creationId xmlns:a16="http://schemas.microsoft.com/office/drawing/2014/main" id="{2707E9A8-6A63-490E-B7FB-7248C482AFD6}"/>
                    </a:ext>
                  </a:extLst>
                </p14:cNvPr>
                <p14:cNvContentPartPr/>
                <p14:nvPr/>
              </p14:nvContentPartPr>
              <p14:xfrm>
                <a:off x="8030771" y="4473404"/>
                <a:ext cx="255240" cy="43920"/>
              </p14:xfrm>
            </p:contentPart>
          </mc:Choice>
          <mc:Fallback xmlns="">
            <p:pic>
              <p:nvPicPr>
                <p:cNvPr id="351" name="Ink 350">
                  <a:extLst>
                    <a:ext uri="{FF2B5EF4-FFF2-40B4-BE49-F238E27FC236}">
                      <a16:creationId xmlns:a16="http://schemas.microsoft.com/office/drawing/2014/main" id="{2707E9A8-6A63-490E-B7FB-7248C482AFD6}"/>
                    </a:ext>
                  </a:extLst>
                </p:cNvPr>
                <p:cNvPicPr/>
                <p:nvPr/>
              </p:nvPicPr>
              <p:blipFill>
                <a:blip r:embed="rId482"/>
                <a:stretch>
                  <a:fillRect/>
                </a:stretch>
              </p:blipFill>
              <p:spPr>
                <a:xfrm>
                  <a:off x="8012771" y="4455764"/>
                  <a:ext cx="290880" cy="7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3">
              <p14:nvContentPartPr>
                <p14:cNvPr id="353" name="Ink 352">
                  <a:extLst>
                    <a:ext uri="{FF2B5EF4-FFF2-40B4-BE49-F238E27FC236}">
                      <a16:creationId xmlns:a16="http://schemas.microsoft.com/office/drawing/2014/main" id="{C3F94994-45A5-4888-BEF7-4303E3E827BB}"/>
                    </a:ext>
                  </a:extLst>
                </p14:cNvPr>
                <p14:cNvContentPartPr/>
                <p14:nvPr/>
              </p14:nvContentPartPr>
              <p14:xfrm>
                <a:off x="8371331" y="4268924"/>
                <a:ext cx="60120" cy="397440"/>
              </p14:xfrm>
            </p:contentPart>
          </mc:Choice>
          <mc:Fallback xmlns="">
            <p:pic>
              <p:nvPicPr>
                <p:cNvPr id="353" name="Ink 352">
                  <a:extLst>
                    <a:ext uri="{FF2B5EF4-FFF2-40B4-BE49-F238E27FC236}">
                      <a16:creationId xmlns:a16="http://schemas.microsoft.com/office/drawing/2014/main" id="{C3F94994-45A5-4888-BEF7-4303E3E827BB}"/>
                    </a:ext>
                  </a:extLst>
                </p:cNvPr>
                <p:cNvPicPr/>
                <p:nvPr/>
              </p:nvPicPr>
              <p:blipFill>
                <a:blip r:embed="rId484"/>
                <a:stretch>
                  <a:fillRect/>
                </a:stretch>
              </p:blipFill>
              <p:spPr>
                <a:xfrm>
                  <a:off x="8353331" y="4250924"/>
                  <a:ext cx="95760" cy="43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5">
              <p14:nvContentPartPr>
                <p14:cNvPr id="354" name="Ink 353">
                  <a:extLst>
                    <a:ext uri="{FF2B5EF4-FFF2-40B4-BE49-F238E27FC236}">
                      <a16:creationId xmlns:a16="http://schemas.microsoft.com/office/drawing/2014/main" id="{C2997E29-91DB-410B-B459-78338EE267E7}"/>
                    </a:ext>
                  </a:extLst>
                </p14:cNvPr>
                <p14:cNvContentPartPr/>
                <p14:nvPr/>
              </p14:nvContentPartPr>
              <p14:xfrm>
                <a:off x="8534771" y="4361444"/>
                <a:ext cx="186120" cy="237600"/>
              </p14:xfrm>
            </p:contentPart>
          </mc:Choice>
          <mc:Fallback xmlns="">
            <p:pic>
              <p:nvPicPr>
                <p:cNvPr id="354" name="Ink 353">
                  <a:extLst>
                    <a:ext uri="{FF2B5EF4-FFF2-40B4-BE49-F238E27FC236}">
                      <a16:creationId xmlns:a16="http://schemas.microsoft.com/office/drawing/2014/main" id="{C2997E29-91DB-410B-B459-78338EE267E7}"/>
                    </a:ext>
                  </a:extLst>
                </p:cNvPr>
                <p:cNvPicPr/>
                <p:nvPr/>
              </p:nvPicPr>
              <p:blipFill>
                <a:blip r:embed="rId486"/>
                <a:stretch>
                  <a:fillRect/>
                </a:stretch>
              </p:blipFill>
              <p:spPr>
                <a:xfrm>
                  <a:off x="8517131" y="4343804"/>
                  <a:ext cx="221760" cy="27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7">
              <p14:nvContentPartPr>
                <p14:cNvPr id="355" name="Ink 354">
                  <a:extLst>
                    <a:ext uri="{FF2B5EF4-FFF2-40B4-BE49-F238E27FC236}">
                      <a16:creationId xmlns:a16="http://schemas.microsoft.com/office/drawing/2014/main" id="{D88EA881-BCC7-43F6-A4CD-14D62BE34A4B}"/>
                    </a:ext>
                  </a:extLst>
                </p14:cNvPr>
                <p14:cNvContentPartPr/>
                <p14:nvPr/>
              </p14:nvContentPartPr>
              <p14:xfrm>
                <a:off x="8760131" y="4297364"/>
                <a:ext cx="101160" cy="369000"/>
              </p14:xfrm>
            </p:contentPart>
          </mc:Choice>
          <mc:Fallback xmlns="">
            <p:pic>
              <p:nvPicPr>
                <p:cNvPr id="355" name="Ink 354">
                  <a:extLst>
                    <a:ext uri="{FF2B5EF4-FFF2-40B4-BE49-F238E27FC236}">
                      <a16:creationId xmlns:a16="http://schemas.microsoft.com/office/drawing/2014/main" id="{D88EA881-BCC7-43F6-A4CD-14D62BE34A4B}"/>
                    </a:ext>
                  </a:extLst>
                </p:cNvPr>
                <p:cNvPicPr/>
                <p:nvPr/>
              </p:nvPicPr>
              <p:blipFill>
                <a:blip r:embed="rId488"/>
                <a:stretch>
                  <a:fillRect/>
                </a:stretch>
              </p:blipFill>
              <p:spPr>
                <a:xfrm>
                  <a:off x="8742491" y="4279364"/>
                  <a:ext cx="136800" cy="40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9">
              <p14:nvContentPartPr>
                <p14:cNvPr id="356" name="Ink 355">
                  <a:extLst>
                    <a:ext uri="{FF2B5EF4-FFF2-40B4-BE49-F238E27FC236}">
                      <a16:creationId xmlns:a16="http://schemas.microsoft.com/office/drawing/2014/main" id="{B5BE55AF-ECE7-4747-8DDF-995B10EBDADE}"/>
                    </a:ext>
                  </a:extLst>
                </p14:cNvPr>
                <p14:cNvContentPartPr/>
                <p14:nvPr/>
              </p14:nvContentPartPr>
              <p14:xfrm>
                <a:off x="9024371" y="4451084"/>
                <a:ext cx="172080" cy="31320"/>
              </p14:xfrm>
            </p:contentPart>
          </mc:Choice>
          <mc:Fallback xmlns="">
            <p:pic>
              <p:nvPicPr>
                <p:cNvPr id="356" name="Ink 355">
                  <a:extLst>
                    <a:ext uri="{FF2B5EF4-FFF2-40B4-BE49-F238E27FC236}">
                      <a16:creationId xmlns:a16="http://schemas.microsoft.com/office/drawing/2014/main" id="{B5BE55AF-ECE7-4747-8DDF-995B10EBDADE}"/>
                    </a:ext>
                  </a:extLst>
                </p:cNvPr>
                <p:cNvPicPr/>
                <p:nvPr/>
              </p:nvPicPr>
              <p:blipFill>
                <a:blip r:embed="rId490"/>
                <a:stretch>
                  <a:fillRect/>
                </a:stretch>
              </p:blipFill>
              <p:spPr>
                <a:xfrm>
                  <a:off x="9006371" y="4433084"/>
                  <a:ext cx="207720" cy="6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1">
              <p14:nvContentPartPr>
                <p14:cNvPr id="357" name="Ink 356">
                  <a:extLst>
                    <a:ext uri="{FF2B5EF4-FFF2-40B4-BE49-F238E27FC236}">
                      <a16:creationId xmlns:a16="http://schemas.microsoft.com/office/drawing/2014/main" id="{D420F523-42B9-4A06-B758-D99019108E36}"/>
                    </a:ext>
                  </a:extLst>
                </p14:cNvPr>
                <p14:cNvContentPartPr/>
                <p14:nvPr/>
              </p14:nvContentPartPr>
              <p14:xfrm>
                <a:off x="8994851" y="4566284"/>
                <a:ext cx="124560" cy="9000"/>
              </p14:xfrm>
            </p:contentPart>
          </mc:Choice>
          <mc:Fallback xmlns="">
            <p:pic>
              <p:nvPicPr>
                <p:cNvPr id="357" name="Ink 356">
                  <a:extLst>
                    <a:ext uri="{FF2B5EF4-FFF2-40B4-BE49-F238E27FC236}">
                      <a16:creationId xmlns:a16="http://schemas.microsoft.com/office/drawing/2014/main" id="{D420F523-42B9-4A06-B758-D99019108E36}"/>
                    </a:ext>
                  </a:extLst>
                </p:cNvPr>
                <p:cNvPicPr/>
                <p:nvPr/>
              </p:nvPicPr>
              <p:blipFill>
                <a:blip r:embed="rId492"/>
                <a:stretch>
                  <a:fillRect/>
                </a:stretch>
              </p:blipFill>
              <p:spPr>
                <a:xfrm>
                  <a:off x="8976851" y="4548284"/>
                  <a:ext cx="160200" cy="4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3">
              <p14:nvContentPartPr>
                <p14:cNvPr id="359" name="Ink 358">
                  <a:extLst>
                    <a:ext uri="{FF2B5EF4-FFF2-40B4-BE49-F238E27FC236}">
                      <a16:creationId xmlns:a16="http://schemas.microsoft.com/office/drawing/2014/main" id="{86A209ED-5288-4ED9-81F5-B5A37D27EBA9}"/>
                    </a:ext>
                  </a:extLst>
                </p14:cNvPr>
                <p14:cNvContentPartPr/>
                <p14:nvPr/>
              </p14:nvContentPartPr>
              <p14:xfrm>
                <a:off x="9360611" y="4447484"/>
                <a:ext cx="194760" cy="38880"/>
              </p14:xfrm>
            </p:contentPart>
          </mc:Choice>
          <mc:Fallback xmlns="">
            <p:pic>
              <p:nvPicPr>
                <p:cNvPr id="359" name="Ink 358">
                  <a:extLst>
                    <a:ext uri="{FF2B5EF4-FFF2-40B4-BE49-F238E27FC236}">
                      <a16:creationId xmlns:a16="http://schemas.microsoft.com/office/drawing/2014/main" id="{86A209ED-5288-4ED9-81F5-B5A37D27EBA9}"/>
                    </a:ext>
                  </a:extLst>
                </p:cNvPr>
                <p:cNvPicPr/>
                <p:nvPr/>
              </p:nvPicPr>
              <p:blipFill>
                <a:blip r:embed="rId494"/>
                <a:stretch>
                  <a:fillRect/>
                </a:stretch>
              </p:blipFill>
              <p:spPr>
                <a:xfrm>
                  <a:off x="9342611" y="4429844"/>
                  <a:ext cx="230400" cy="7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5">
              <p14:nvContentPartPr>
                <p14:cNvPr id="360" name="Ink 359">
                  <a:extLst>
                    <a:ext uri="{FF2B5EF4-FFF2-40B4-BE49-F238E27FC236}">
                      <a16:creationId xmlns:a16="http://schemas.microsoft.com/office/drawing/2014/main" id="{6647321E-52F3-403E-8269-26399088C619}"/>
                    </a:ext>
                  </a:extLst>
                </p14:cNvPr>
                <p14:cNvContentPartPr/>
                <p14:nvPr/>
              </p14:nvContentPartPr>
              <p14:xfrm>
                <a:off x="9755531" y="4134284"/>
                <a:ext cx="116640" cy="275040"/>
              </p14:xfrm>
            </p:contentPart>
          </mc:Choice>
          <mc:Fallback xmlns="">
            <p:pic>
              <p:nvPicPr>
                <p:cNvPr id="360" name="Ink 359">
                  <a:extLst>
                    <a:ext uri="{FF2B5EF4-FFF2-40B4-BE49-F238E27FC236}">
                      <a16:creationId xmlns:a16="http://schemas.microsoft.com/office/drawing/2014/main" id="{6647321E-52F3-403E-8269-26399088C619}"/>
                    </a:ext>
                  </a:extLst>
                </p:cNvPr>
                <p:cNvPicPr/>
                <p:nvPr/>
              </p:nvPicPr>
              <p:blipFill>
                <a:blip r:embed="rId496"/>
                <a:stretch>
                  <a:fillRect/>
                </a:stretch>
              </p:blipFill>
              <p:spPr>
                <a:xfrm>
                  <a:off x="9737531" y="4116284"/>
                  <a:ext cx="152280" cy="31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7">
              <p14:nvContentPartPr>
                <p14:cNvPr id="361" name="Ink 360">
                  <a:extLst>
                    <a:ext uri="{FF2B5EF4-FFF2-40B4-BE49-F238E27FC236}">
                      <a16:creationId xmlns:a16="http://schemas.microsoft.com/office/drawing/2014/main" id="{985B4CAA-7898-4B87-8FBC-FF94F989186D}"/>
                    </a:ext>
                  </a:extLst>
                </p14:cNvPr>
                <p14:cNvContentPartPr/>
                <p14:nvPr/>
              </p14:nvContentPartPr>
              <p14:xfrm>
                <a:off x="9678131" y="4172084"/>
                <a:ext cx="190080" cy="130680"/>
              </p14:xfrm>
            </p:contentPart>
          </mc:Choice>
          <mc:Fallback xmlns="">
            <p:pic>
              <p:nvPicPr>
                <p:cNvPr id="361" name="Ink 360">
                  <a:extLst>
                    <a:ext uri="{FF2B5EF4-FFF2-40B4-BE49-F238E27FC236}">
                      <a16:creationId xmlns:a16="http://schemas.microsoft.com/office/drawing/2014/main" id="{985B4CAA-7898-4B87-8FBC-FF94F989186D}"/>
                    </a:ext>
                  </a:extLst>
                </p:cNvPr>
                <p:cNvPicPr/>
                <p:nvPr/>
              </p:nvPicPr>
              <p:blipFill>
                <a:blip r:embed="rId498"/>
                <a:stretch>
                  <a:fillRect/>
                </a:stretch>
              </p:blipFill>
              <p:spPr>
                <a:xfrm>
                  <a:off x="9660491" y="4154084"/>
                  <a:ext cx="225720" cy="16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9">
              <p14:nvContentPartPr>
                <p14:cNvPr id="362" name="Ink 361">
                  <a:extLst>
                    <a:ext uri="{FF2B5EF4-FFF2-40B4-BE49-F238E27FC236}">
                      <a16:creationId xmlns:a16="http://schemas.microsoft.com/office/drawing/2014/main" id="{B84081BB-7290-4DD2-9E13-EB2B2ACE4BDF}"/>
                    </a:ext>
                  </a:extLst>
                </p14:cNvPr>
                <p14:cNvContentPartPr/>
                <p14:nvPr/>
              </p14:nvContentPartPr>
              <p14:xfrm>
                <a:off x="9602531" y="4505804"/>
                <a:ext cx="420120" cy="67320"/>
              </p14:xfrm>
            </p:contentPart>
          </mc:Choice>
          <mc:Fallback xmlns="">
            <p:pic>
              <p:nvPicPr>
                <p:cNvPr id="362" name="Ink 361">
                  <a:extLst>
                    <a:ext uri="{FF2B5EF4-FFF2-40B4-BE49-F238E27FC236}">
                      <a16:creationId xmlns:a16="http://schemas.microsoft.com/office/drawing/2014/main" id="{B84081BB-7290-4DD2-9E13-EB2B2ACE4BDF}"/>
                    </a:ext>
                  </a:extLst>
                </p:cNvPr>
                <p:cNvPicPr/>
                <p:nvPr/>
              </p:nvPicPr>
              <p:blipFill>
                <a:blip r:embed="rId500"/>
                <a:stretch>
                  <a:fillRect/>
                </a:stretch>
              </p:blipFill>
              <p:spPr>
                <a:xfrm>
                  <a:off x="9584891" y="4488164"/>
                  <a:ext cx="455760" cy="10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1">
              <p14:nvContentPartPr>
                <p14:cNvPr id="363" name="Ink 362">
                  <a:extLst>
                    <a:ext uri="{FF2B5EF4-FFF2-40B4-BE49-F238E27FC236}">
                      <a16:creationId xmlns:a16="http://schemas.microsoft.com/office/drawing/2014/main" id="{B596A6ED-74B7-473F-A1DF-DDF18854F1DE}"/>
                    </a:ext>
                  </a:extLst>
                </p14:cNvPr>
                <p14:cNvContentPartPr/>
                <p14:nvPr/>
              </p14:nvContentPartPr>
              <p14:xfrm>
                <a:off x="9637091" y="4641884"/>
                <a:ext cx="186840" cy="214200"/>
              </p14:xfrm>
            </p:contentPart>
          </mc:Choice>
          <mc:Fallback xmlns="">
            <p:pic>
              <p:nvPicPr>
                <p:cNvPr id="363" name="Ink 362">
                  <a:extLst>
                    <a:ext uri="{FF2B5EF4-FFF2-40B4-BE49-F238E27FC236}">
                      <a16:creationId xmlns:a16="http://schemas.microsoft.com/office/drawing/2014/main" id="{B596A6ED-74B7-473F-A1DF-DDF18854F1DE}"/>
                    </a:ext>
                  </a:extLst>
                </p:cNvPr>
                <p:cNvPicPr/>
                <p:nvPr/>
              </p:nvPicPr>
              <p:blipFill>
                <a:blip r:embed="rId502"/>
                <a:stretch>
                  <a:fillRect/>
                </a:stretch>
              </p:blipFill>
              <p:spPr>
                <a:xfrm>
                  <a:off x="9619091" y="4623884"/>
                  <a:ext cx="222480" cy="24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3">
              <p14:nvContentPartPr>
                <p14:cNvPr id="364" name="Ink 363">
                  <a:extLst>
                    <a:ext uri="{FF2B5EF4-FFF2-40B4-BE49-F238E27FC236}">
                      <a16:creationId xmlns:a16="http://schemas.microsoft.com/office/drawing/2014/main" id="{48EC7AB4-8F01-4125-AD8D-1EB8E991A8E5}"/>
                    </a:ext>
                  </a:extLst>
                </p14:cNvPr>
                <p14:cNvContentPartPr/>
                <p14:nvPr/>
              </p14:nvContentPartPr>
              <p14:xfrm>
                <a:off x="9858491" y="4696604"/>
                <a:ext cx="153000" cy="158040"/>
              </p14:xfrm>
            </p:contentPart>
          </mc:Choice>
          <mc:Fallback xmlns="">
            <p:pic>
              <p:nvPicPr>
                <p:cNvPr id="364" name="Ink 363">
                  <a:extLst>
                    <a:ext uri="{FF2B5EF4-FFF2-40B4-BE49-F238E27FC236}">
                      <a16:creationId xmlns:a16="http://schemas.microsoft.com/office/drawing/2014/main" id="{48EC7AB4-8F01-4125-AD8D-1EB8E991A8E5}"/>
                    </a:ext>
                  </a:extLst>
                </p:cNvPr>
                <p:cNvPicPr/>
                <p:nvPr/>
              </p:nvPicPr>
              <p:blipFill>
                <a:blip r:embed="rId504"/>
                <a:stretch>
                  <a:fillRect/>
                </a:stretch>
              </p:blipFill>
              <p:spPr>
                <a:xfrm>
                  <a:off x="9840851" y="4678604"/>
                  <a:ext cx="188640" cy="193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75" name="Group 374">
            <a:extLst>
              <a:ext uri="{FF2B5EF4-FFF2-40B4-BE49-F238E27FC236}">
                <a16:creationId xmlns:a16="http://schemas.microsoft.com/office/drawing/2014/main" id="{3CF0B9A0-9901-4C12-A22B-07676E08D8D4}"/>
              </a:ext>
            </a:extLst>
          </p:cNvPr>
          <p:cNvGrpSpPr/>
          <p:nvPr/>
        </p:nvGrpSpPr>
        <p:grpSpPr>
          <a:xfrm>
            <a:off x="10268891" y="4244084"/>
            <a:ext cx="2064371" cy="490680"/>
            <a:chOff x="10268891" y="4244084"/>
            <a:chExt cx="2064371" cy="490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05">
              <p14:nvContentPartPr>
                <p14:cNvPr id="366" name="Ink 365">
                  <a:extLst>
                    <a:ext uri="{FF2B5EF4-FFF2-40B4-BE49-F238E27FC236}">
                      <a16:creationId xmlns:a16="http://schemas.microsoft.com/office/drawing/2014/main" id="{37B74ED4-534D-46E3-B19B-0DC62932EE01}"/>
                    </a:ext>
                  </a:extLst>
                </p14:cNvPr>
                <p14:cNvContentPartPr/>
                <p14:nvPr/>
              </p14:nvContentPartPr>
              <p14:xfrm>
                <a:off x="10291211" y="4314284"/>
                <a:ext cx="160200" cy="295920"/>
              </p14:xfrm>
            </p:contentPart>
          </mc:Choice>
          <mc:Fallback xmlns="">
            <p:pic>
              <p:nvPicPr>
                <p:cNvPr id="366" name="Ink 365">
                  <a:extLst>
                    <a:ext uri="{FF2B5EF4-FFF2-40B4-BE49-F238E27FC236}">
                      <a16:creationId xmlns:a16="http://schemas.microsoft.com/office/drawing/2014/main" id="{37B74ED4-534D-46E3-B19B-0DC62932EE01}"/>
                    </a:ext>
                  </a:extLst>
                </p:cNvPr>
                <p:cNvPicPr/>
                <p:nvPr/>
              </p:nvPicPr>
              <p:blipFill>
                <a:blip r:embed="rId506"/>
                <a:stretch>
                  <a:fillRect/>
                </a:stretch>
              </p:blipFill>
              <p:spPr>
                <a:xfrm>
                  <a:off x="10273571" y="4296644"/>
                  <a:ext cx="195840" cy="33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7">
              <p14:nvContentPartPr>
                <p14:cNvPr id="367" name="Ink 366">
                  <a:extLst>
                    <a:ext uri="{FF2B5EF4-FFF2-40B4-BE49-F238E27FC236}">
                      <a16:creationId xmlns:a16="http://schemas.microsoft.com/office/drawing/2014/main" id="{5D3D9988-949B-4456-8003-7E30324B318E}"/>
                    </a:ext>
                  </a:extLst>
                </p14:cNvPr>
                <p14:cNvContentPartPr/>
                <p14:nvPr/>
              </p14:nvContentPartPr>
              <p14:xfrm>
                <a:off x="10268891" y="4325084"/>
                <a:ext cx="218880" cy="29520"/>
              </p14:xfrm>
            </p:contentPart>
          </mc:Choice>
          <mc:Fallback xmlns="">
            <p:pic>
              <p:nvPicPr>
                <p:cNvPr id="367" name="Ink 366">
                  <a:extLst>
                    <a:ext uri="{FF2B5EF4-FFF2-40B4-BE49-F238E27FC236}">
                      <a16:creationId xmlns:a16="http://schemas.microsoft.com/office/drawing/2014/main" id="{5D3D9988-949B-4456-8003-7E30324B318E}"/>
                    </a:ext>
                  </a:extLst>
                </p:cNvPr>
                <p:cNvPicPr/>
                <p:nvPr/>
              </p:nvPicPr>
              <p:blipFill>
                <a:blip r:embed="rId508"/>
                <a:stretch>
                  <a:fillRect/>
                </a:stretch>
              </p:blipFill>
              <p:spPr>
                <a:xfrm>
                  <a:off x="10250891" y="4307444"/>
                  <a:ext cx="254520" cy="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9">
              <p14:nvContentPartPr>
                <p14:cNvPr id="368" name="Ink 367">
                  <a:extLst>
                    <a:ext uri="{FF2B5EF4-FFF2-40B4-BE49-F238E27FC236}">
                      <a16:creationId xmlns:a16="http://schemas.microsoft.com/office/drawing/2014/main" id="{7020873F-FCBF-4975-A055-ECA78EAF8B08}"/>
                    </a:ext>
                  </a:extLst>
                </p14:cNvPr>
                <p14:cNvContentPartPr/>
                <p14:nvPr/>
              </p14:nvContentPartPr>
              <p14:xfrm>
                <a:off x="10565891" y="4621004"/>
                <a:ext cx="9360" cy="113760"/>
              </p14:xfrm>
            </p:contentPart>
          </mc:Choice>
          <mc:Fallback xmlns="">
            <p:pic>
              <p:nvPicPr>
                <p:cNvPr id="368" name="Ink 367">
                  <a:extLst>
                    <a:ext uri="{FF2B5EF4-FFF2-40B4-BE49-F238E27FC236}">
                      <a16:creationId xmlns:a16="http://schemas.microsoft.com/office/drawing/2014/main" id="{7020873F-FCBF-4975-A055-ECA78EAF8B08}"/>
                    </a:ext>
                  </a:extLst>
                </p:cNvPr>
                <p:cNvPicPr/>
                <p:nvPr/>
              </p:nvPicPr>
              <p:blipFill>
                <a:blip r:embed="rId510"/>
                <a:stretch>
                  <a:fillRect/>
                </a:stretch>
              </p:blipFill>
              <p:spPr>
                <a:xfrm>
                  <a:off x="10547891" y="4603004"/>
                  <a:ext cx="45000" cy="14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1">
              <p14:nvContentPartPr>
                <p14:cNvPr id="369" name="Ink 368">
                  <a:extLst>
                    <a:ext uri="{FF2B5EF4-FFF2-40B4-BE49-F238E27FC236}">
                      <a16:creationId xmlns:a16="http://schemas.microsoft.com/office/drawing/2014/main" id="{02DC4378-3A82-4E3C-9F09-33B8DBB7B607}"/>
                    </a:ext>
                  </a:extLst>
                </p14:cNvPr>
                <p14:cNvContentPartPr/>
                <p14:nvPr/>
              </p14:nvContentPartPr>
              <p14:xfrm>
                <a:off x="10746251" y="4392764"/>
                <a:ext cx="323280" cy="163800"/>
              </p14:xfrm>
            </p:contentPart>
          </mc:Choice>
          <mc:Fallback xmlns="">
            <p:pic>
              <p:nvPicPr>
                <p:cNvPr id="369" name="Ink 368">
                  <a:extLst>
                    <a:ext uri="{FF2B5EF4-FFF2-40B4-BE49-F238E27FC236}">
                      <a16:creationId xmlns:a16="http://schemas.microsoft.com/office/drawing/2014/main" id="{02DC4378-3A82-4E3C-9F09-33B8DBB7B607}"/>
                    </a:ext>
                  </a:extLst>
                </p:cNvPr>
                <p:cNvPicPr/>
                <p:nvPr/>
              </p:nvPicPr>
              <p:blipFill>
                <a:blip r:embed="rId512"/>
                <a:stretch>
                  <a:fillRect/>
                </a:stretch>
              </p:blipFill>
              <p:spPr>
                <a:xfrm>
                  <a:off x="10728611" y="4375124"/>
                  <a:ext cx="358920" cy="19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3">
              <p14:nvContentPartPr>
                <p14:cNvPr id="370" name="Ink 369">
                  <a:extLst>
                    <a:ext uri="{FF2B5EF4-FFF2-40B4-BE49-F238E27FC236}">
                      <a16:creationId xmlns:a16="http://schemas.microsoft.com/office/drawing/2014/main" id="{436B420B-D5E2-4F71-A05B-B5665E23E575}"/>
                    </a:ext>
                  </a:extLst>
                </p14:cNvPr>
                <p14:cNvContentPartPr/>
                <p14:nvPr/>
              </p14:nvContentPartPr>
              <p14:xfrm>
                <a:off x="11159891" y="4313564"/>
                <a:ext cx="239400" cy="264960"/>
              </p14:xfrm>
            </p:contentPart>
          </mc:Choice>
          <mc:Fallback xmlns="">
            <p:pic>
              <p:nvPicPr>
                <p:cNvPr id="370" name="Ink 369">
                  <a:extLst>
                    <a:ext uri="{FF2B5EF4-FFF2-40B4-BE49-F238E27FC236}">
                      <a16:creationId xmlns:a16="http://schemas.microsoft.com/office/drawing/2014/main" id="{436B420B-D5E2-4F71-A05B-B5665E23E575}"/>
                    </a:ext>
                  </a:extLst>
                </p:cNvPr>
                <p:cNvPicPr/>
                <p:nvPr/>
              </p:nvPicPr>
              <p:blipFill>
                <a:blip r:embed="rId514"/>
                <a:stretch>
                  <a:fillRect/>
                </a:stretch>
              </p:blipFill>
              <p:spPr>
                <a:xfrm>
                  <a:off x="11141891" y="4295564"/>
                  <a:ext cx="275040" cy="30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5">
              <p14:nvContentPartPr>
                <p14:cNvPr id="371" name="Ink 370">
                  <a:extLst>
                    <a:ext uri="{FF2B5EF4-FFF2-40B4-BE49-F238E27FC236}">
                      <a16:creationId xmlns:a16="http://schemas.microsoft.com/office/drawing/2014/main" id="{9429AAC4-3597-4C17-B478-6CEF2BD075DF}"/>
                    </a:ext>
                  </a:extLst>
                </p14:cNvPr>
                <p14:cNvContentPartPr/>
                <p14:nvPr/>
              </p14:nvContentPartPr>
              <p14:xfrm>
                <a:off x="11533931" y="4388084"/>
                <a:ext cx="8640" cy="190080"/>
              </p14:xfrm>
            </p:contentPart>
          </mc:Choice>
          <mc:Fallback xmlns="">
            <p:pic>
              <p:nvPicPr>
                <p:cNvPr id="371" name="Ink 370">
                  <a:extLst>
                    <a:ext uri="{FF2B5EF4-FFF2-40B4-BE49-F238E27FC236}">
                      <a16:creationId xmlns:a16="http://schemas.microsoft.com/office/drawing/2014/main" id="{9429AAC4-3597-4C17-B478-6CEF2BD075DF}"/>
                    </a:ext>
                  </a:extLst>
                </p:cNvPr>
                <p:cNvPicPr/>
                <p:nvPr/>
              </p:nvPicPr>
              <p:blipFill>
                <a:blip r:embed="rId516"/>
                <a:stretch>
                  <a:fillRect/>
                </a:stretch>
              </p:blipFill>
              <p:spPr>
                <a:xfrm>
                  <a:off x="11516291" y="4370444"/>
                  <a:ext cx="44280" cy="22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7">
              <p14:nvContentPartPr>
                <p14:cNvPr id="372" name="Ink 371">
                  <a:extLst>
                    <a:ext uri="{FF2B5EF4-FFF2-40B4-BE49-F238E27FC236}">
                      <a16:creationId xmlns:a16="http://schemas.microsoft.com/office/drawing/2014/main" id="{3E7C4BD6-AE06-40B7-AC65-09AB43915E7C}"/>
                    </a:ext>
                  </a:extLst>
                </p14:cNvPr>
                <p14:cNvContentPartPr/>
                <p14:nvPr/>
              </p14:nvContentPartPr>
              <p14:xfrm>
                <a:off x="11482091" y="4432004"/>
                <a:ext cx="145800" cy="53640"/>
              </p14:xfrm>
            </p:contentPart>
          </mc:Choice>
          <mc:Fallback xmlns="">
            <p:pic>
              <p:nvPicPr>
                <p:cNvPr id="372" name="Ink 371">
                  <a:extLst>
                    <a:ext uri="{FF2B5EF4-FFF2-40B4-BE49-F238E27FC236}">
                      <a16:creationId xmlns:a16="http://schemas.microsoft.com/office/drawing/2014/main" id="{3E7C4BD6-AE06-40B7-AC65-09AB43915E7C}"/>
                    </a:ext>
                  </a:extLst>
                </p:cNvPr>
                <p:cNvPicPr/>
                <p:nvPr/>
              </p:nvPicPr>
              <p:blipFill>
                <a:blip r:embed="rId518"/>
                <a:stretch>
                  <a:fillRect/>
                </a:stretch>
              </p:blipFill>
              <p:spPr>
                <a:xfrm>
                  <a:off x="11464091" y="4414004"/>
                  <a:ext cx="181440" cy="8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9">
              <p14:nvContentPartPr>
                <p14:cNvPr id="373" name="Ink 372">
                  <a:extLst>
                    <a:ext uri="{FF2B5EF4-FFF2-40B4-BE49-F238E27FC236}">
                      <a16:creationId xmlns:a16="http://schemas.microsoft.com/office/drawing/2014/main" id="{449232BA-C1B8-4CFF-8C88-A8C06E8E5959}"/>
                    </a:ext>
                  </a:extLst>
                </p14:cNvPr>
                <p14:cNvContentPartPr/>
                <p14:nvPr/>
              </p14:nvContentPartPr>
              <p14:xfrm>
                <a:off x="11706371" y="4244084"/>
                <a:ext cx="565560" cy="302400"/>
              </p14:xfrm>
            </p:contentPart>
          </mc:Choice>
          <mc:Fallback xmlns="">
            <p:pic>
              <p:nvPicPr>
                <p:cNvPr id="373" name="Ink 372">
                  <a:extLst>
                    <a:ext uri="{FF2B5EF4-FFF2-40B4-BE49-F238E27FC236}">
                      <a16:creationId xmlns:a16="http://schemas.microsoft.com/office/drawing/2014/main" id="{449232BA-C1B8-4CFF-8C88-A8C06E8E5959}"/>
                    </a:ext>
                  </a:extLst>
                </p:cNvPr>
                <p:cNvPicPr/>
                <p:nvPr/>
              </p:nvPicPr>
              <p:blipFill>
                <a:blip r:embed="rId520"/>
                <a:stretch>
                  <a:fillRect/>
                </a:stretch>
              </p:blipFill>
              <p:spPr>
                <a:xfrm>
                  <a:off x="11688371" y="4226444"/>
                  <a:ext cx="601200" cy="33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1">
              <p14:nvContentPartPr>
                <p14:cNvPr id="374" name="Ink 373">
                  <a:extLst>
                    <a:ext uri="{FF2B5EF4-FFF2-40B4-BE49-F238E27FC236}">
                      <a16:creationId xmlns:a16="http://schemas.microsoft.com/office/drawing/2014/main" id="{1F18719B-0E01-4DB1-BDA7-93169873F3A5}"/>
                    </a:ext>
                  </a:extLst>
                </p14:cNvPr>
                <p14:cNvContentPartPr/>
                <p14:nvPr/>
              </p14:nvContentPartPr>
              <p14:xfrm>
                <a:off x="12110422" y="4367204"/>
                <a:ext cx="222840" cy="18360"/>
              </p14:xfrm>
            </p:contentPart>
          </mc:Choice>
          <mc:Fallback xmlns="">
            <p:pic>
              <p:nvPicPr>
                <p:cNvPr id="374" name="Ink 373">
                  <a:extLst>
                    <a:ext uri="{FF2B5EF4-FFF2-40B4-BE49-F238E27FC236}">
                      <a16:creationId xmlns:a16="http://schemas.microsoft.com/office/drawing/2014/main" id="{1F18719B-0E01-4DB1-BDA7-93169873F3A5}"/>
                    </a:ext>
                  </a:extLst>
                </p:cNvPr>
                <p:cNvPicPr/>
                <p:nvPr/>
              </p:nvPicPr>
              <p:blipFill>
                <a:blip r:embed="rId522"/>
                <a:stretch>
                  <a:fillRect/>
                </a:stretch>
              </p:blipFill>
              <p:spPr>
                <a:xfrm>
                  <a:off x="12092782" y="4349204"/>
                  <a:ext cx="258480" cy="540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744018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83E7435-F606-4D9F-A4C5-00CDC93A854A}"/>
                  </a:ext>
                </a:extLst>
              </p14:cNvPr>
              <p14:cNvContentPartPr/>
              <p14:nvPr/>
            </p14:nvContentPartPr>
            <p14:xfrm>
              <a:off x="4036506" y="1888604"/>
              <a:ext cx="193680" cy="30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83E7435-F606-4D9F-A4C5-00CDC93A854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18506" y="1870387"/>
                <a:ext cx="229320" cy="663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A846AD2-383F-4472-84F3-F8DE8C1E830B}"/>
                  </a:ext>
                </a:extLst>
              </p14:cNvPr>
              <p14:cNvContentPartPr/>
              <p14:nvPr/>
            </p14:nvContentPartPr>
            <p14:xfrm>
              <a:off x="4069626" y="2022164"/>
              <a:ext cx="141480" cy="93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A846AD2-383F-4472-84F3-F8DE8C1E830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51626" y="2003444"/>
                <a:ext cx="177120" cy="464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66E16F0-996C-4D43-86BE-D88D624140C5}"/>
                  </a:ext>
                </a:extLst>
              </p14:cNvPr>
              <p14:cNvContentPartPr/>
              <p14:nvPr/>
            </p14:nvContentPartPr>
            <p14:xfrm>
              <a:off x="4559226" y="1687724"/>
              <a:ext cx="81360" cy="2408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66E16F0-996C-4D43-86BE-D88D624140C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541226" y="1669751"/>
                <a:ext cx="117000" cy="2764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D87555E7-22EA-4A86-9C54-B62787798206}"/>
                  </a:ext>
                </a:extLst>
              </p14:cNvPr>
              <p14:cNvContentPartPr/>
              <p14:nvPr/>
            </p14:nvContentPartPr>
            <p14:xfrm>
              <a:off x="4464906" y="1763324"/>
              <a:ext cx="186480" cy="723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D87555E7-22EA-4A86-9C54-B6278779820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446906" y="1745324"/>
                <a:ext cx="222120" cy="10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AA654AA9-73A0-4917-9CE0-9B39519B0B0C}"/>
                  </a:ext>
                </a:extLst>
              </p14:cNvPr>
              <p14:cNvContentPartPr/>
              <p14:nvPr/>
            </p14:nvContentPartPr>
            <p14:xfrm>
              <a:off x="4368786" y="2086244"/>
              <a:ext cx="429480" cy="1548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AA654AA9-73A0-4917-9CE0-9B39519B0B0C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350786" y="2068244"/>
                <a:ext cx="465120" cy="5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2FA5B26E-A5AD-43DF-A3BD-7556E78FA082}"/>
                  </a:ext>
                </a:extLst>
              </p14:cNvPr>
              <p14:cNvContentPartPr/>
              <p14:nvPr/>
            </p14:nvContentPartPr>
            <p14:xfrm>
              <a:off x="4395786" y="2253284"/>
              <a:ext cx="135720" cy="15228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2FA5B26E-A5AD-43DF-A3BD-7556E78FA0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377738" y="2235284"/>
                <a:ext cx="171455" cy="18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EC469E31-9CAA-4E47-B26E-FE46F7786B78}"/>
                  </a:ext>
                </a:extLst>
              </p14:cNvPr>
              <p14:cNvContentPartPr/>
              <p14:nvPr/>
            </p14:nvContentPartPr>
            <p14:xfrm>
              <a:off x="4611426" y="2265524"/>
              <a:ext cx="117720" cy="12456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EC469E31-9CAA-4E47-B26E-FE46F7786B78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593426" y="2247524"/>
                <a:ext cx="153360" cy="16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A9005166-4ABC-4FD2-88BC-B6494783E536}"/>
                  </a:ext>
                </a:extLst>
              </p14:cNvPr>
              <p14:cNvContentPartPr/>
              <p14:nvPr/>
            </p14:nvContentPartPr>
            <p14:xfrm>
              <a:off x="5102466" y="1915244"/>
              <a:ext cx="156960" cy="21528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A9005166-4ABC-4FD2-88BC-B6494783E536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084466" y="1897244"/>
                <a:ext cx="192600" cy="25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68596548-254E-4A41-A6C5-597C42E2D5F5}"/>
                  </a:ext>
                </a:extLst>
              </p14:cNvPr>
              <p14:cNvContentPartPr/>
              <p14:nvPr/>
            </p14:nvContentPartPr>
            <p14:xfrm>
              <a:off x="5132706" y="1877444"/>
              <a:ext cx="128880" cy="4248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68596548-254E-4A41-A6C5-597C42E2D5F5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114706" y="1859444"/>
                <a:ext cx="164520" cy="7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DD3FEE8F-17CB-42AD-9309-3C4224797E9D}"/>
                  </a:ext>
                </a:extLst>
              </p14:cNvPr>
              <p14:cNvContentPartPr/>
              <p14:nvPr/>
            </p14:nvContentPartPr>
            <p14:xfrm>
              <a:off x="5318826" y="2147084"/>
              <a:ext cx="17640" cy="12024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DD3FEE8F-17CB-42AD-9309-3C4224797E9D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300826" y="2129084"/>
                <a:ext cx="53280" cy="15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3287A477-0581-4739-AAE8-8C6FE31765AC}"/>
                  </a:ext>
                </a:extLst>
              </p14:cNvPr>
              <p14:cNvContentPartPr/>
              <p14:nvPr/>
            </p14:nvContentPartPr>
            <p14:xfrm>
              <a:off x="5491266" y="1955924"/>
              <a:ext cx="143280" cy="14544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3287A477-0581-4739-AAE8-8C6FE31765AC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473266" y="1937924"/>
                <a:ext cx="178920" cy="18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2A97E0B8-2DE3-4457-843F-0AC211FC8BDC}"/>
                  </a:ext>
                </a:extLst>
              </p14:cNvPr>
              <p14:cNvContentPartPr/>
              <p14:nvPr/>
            </p14:nvContentPartPr>
            <p14:xfrm>
              <a:off x="5715906" y="2029364"/>
              <a:ext cx="29880" cy="6660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2A97E0B8-2DE3-4457-843F-0AC211FC8BDC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697906" y="2011364"/>
                <a:ext cx="65520" cy="10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DAC2FB7B-D7D3-4C8E-BE3C-9D15D4671ECD}"/>
                  </a:ext>
                </a:extLst>
              </p14:cNvPr>
              <p14:cNvContentPartPr/>
              <p14:nvPr/>
            </p14:nvContentPartPr>
            <p14:xfrm>
              <a:off x="5720226" y="1901564"/>
              <a:ext cx="13320" cy="4104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DAC2FB7B-D7D3-4C8E-BE3C-9D15D4671ECD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702226" y="1883721"/>
                <a:ext cx="48960" cy="763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9022EC3B-3962-4881-990B-FBACBF99F89D}"/>
                  </a:ext>
                </a:extLst>
              </p14:cNvPr>
              <p14:cNvContentPartPr/>
              <p14:nvPr/>
            </p14:nvContentPartPr>
            <p14:xfrm>
              <a:off x="5837226" y="2039084"/>
              <a:ext cx="78120" cy="8568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9022EC3B-3962-4881-990B-FBACBF99F89D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819226" y="2021084"/>
                <a:ext cx="113760" cy="12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82BF06C3-7FF0-4FEB-AA06-60BBE41E7ADB}"/>
                  </a:ext>
                </a:extLst>
              </p14:cNvPr>
              <p14:cNvContentPartPr/>
              <p14:nvPr/>
            </p14:nvContentPartPr>
            <p14:xfrm>
              <a:off x="6076626" y="1888964"/>
              <a:ext cx="248760" cy="25164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82BF06C3-7FF0-4FEB-AA06-60BBE41E7ADB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058626" y="1870938"/>
                <a:ext cx="284400" cy="2873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16C3EA6D-4AC9-4B80-B6D0-D9F61AE0E8FC}"/>
                  </a:ext>
                </a:extLst>
              </p14:cNvPr>
              <p14:cNvContentPartPr/>
              <p14:nvPr/>
            </p14:nvContentPartPr>
            <p14:xfrm>
              <a:off x="6577026" y="1864844"/>
              <a:ext cx="178560" cy="25884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16C3EA6D-4AC9-4B80-B6D0-D9F61AE0E8FC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6559026" y="1846844"/>
                <a:ext cx="214200" cy="29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9B3847E3-645F-4F6D-BD0A-40DF85B99B2F}"/>
                  </a:ext>
                </a:extLst>
              </p14:cNvPr>
              <p14:cNvContentPartPr/>
              <p14:nvPr/>
            </p14:nvContentPartPr>
            <p14:xfrm>
              <a:off x="6875826" y="1846484"/>
              <a:ext cx="261360" cy="26172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9B3847E3-645F-4F6D-BD0A-40DF85B99B2F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6857826" y="1828459"/>
                <a:ext cx="297000" cy="2974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63381FBD-AF67-4B2F-99D3-8725506982BA}"/>
                  </a:ext>
                </a:extLst>
              </p14:cNvPr>
              <p14:cNvContentPartPr/>
              <p14:nvPr/>
            </p14:nvContentPartPr>
            <p14:xfrm>
              <a:off x="957426" y="354123"/>
              <a:ext cx="71280" cy="26208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63381FBD-AF67-4B2F-99D3-8725506982BA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939426" y="336123"/>
                <a:ext cx="106920" cy="29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17F13D0C-C3E2-467E-987B-173B90BDF541}"/>
                  </a:ext>
                </a:extLst>
              </p14:cNvPr>
              <p14:cNvContentPartPr/>
              <p14:nvPr/>
            </p14:nvContentPartPr>
            <p14:xfrm>
              <a:off x="1129506" y="372843"/>
              <a:ext cx="153000" cy="24660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17F13D0C-C3E2-467E-987B-173B90BDF541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111506" y="354843"/>
                <a:ext cx="188640" cy="28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A5D05419-C073-4E29-90A9-54C9CD197F68}"/>
                  </a:ext>
                </a:extLst>
              </p14:cNvPr>
              <p14:cNvContentPartPr/>
              <p14:nvPr/>
            </p14:nvContentPartPr>
            <p14:xfrm>
              <a:off x="1072986" y="500643"/>
              <a:ext cx="184320" cy="5940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A5D05419-C073-4E29-90A9-54C9CD197F68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055021" y="482643"/>
                <a:ext cx="219891" cy="9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B66E1956-ABD5-46AF-9D76-5B74E0055B4C}"/>
                  </a:ext>
                </a:extLst>
              </p14:cNvPr>
              <p14:cNvContentPartPr/>
              <p14:nvPr/>
            </p14:nvContentPartPr>
            <p14:xfrm>
              <a:off x="1558266" y="442683"/>
              <a:ext cx="312840" cy="17280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B66E1956-ABD5-46AF-9D76-5B74E0055B4C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1540287" y="424683"/>
                <a:ext cx="348439" cy="20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975F09D2-1C42-4B3E-AA54-46597BA634FD}"/>
                  </a:ext>
                </a:extLst>
              </p14:cNvPr>
              <p14:cNvContentPartPr/>
              <p14:nvPr/>
            </p14:nvContentPartPr>
            <p14:xfrm>
              <a:off x="1813506" y="444483"/>
              <a:ext cx="16200" cy="5580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975F09D2-1C42-4B3E-AA54-46597BA634FD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1795897" y="426483"/>
                <a:ext cx="51065" cy="9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ADE96729-842E-4ADD-B195-1F0BA3D02529}"/>
                  </a:ext>
                </a:extLst>
              </p14:cNvPr>
              <p14:cNvContentPartPr/>
              <p14:nvPr/>
            </p14:nvContentPartPr>
            <p14:xfrm>
              <a:off x="2145426" y="335403"/>
              <a:ext cx="960120" cy="23868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ADE96729-842E-4ADD-B195-1F0BA3D02529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2127419" y="317376"/>
                <a:ext cx="995773" cy="2743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9D7D42F5-FA53-4570-8B04-356E8925F151}"/>
                  </a:ext>
                </a:extLst>
              </p14:cNvPr>
              <p14:cNvContentPartPr/>
              <p14:nvPr/>
            </p14:nvContentPartPr>
            <p14:xfrm>
              <a:off x="3352866" y="232443"/>
              <a:ext cx="905040" cy="57384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9D7D42F5-FA53-4570-8B04-356E8925F151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3334866" y="214443"/>
                <a:ext cx="940680" cy="609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8F33F259-6FFA-476A-8DCD-0510C5972333}"/>
                  </a:ext>
                </a:extLst>
              </p14:cNvPr>
              <p14:cNvContentPartPr/>
              <p14:nvPr/>
            </p14:nvContentPartPr>
            <p14:xfrm>
              <a:off x="4477866" y="413883"/>
              <a:ext cx="330120" cy="14868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8F33F259-6FFA-476A-8DCD-0510C5972333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4459866" y="395883"/>
                <a:ext cx="365760" cy="18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40B8A69E-0095-4DE5-AAA9-344941FEFA44}"/>
                  </a:ext>
                </a:extLst>
              </p14:cNvPr>
              <p14:cNvContentPartPr/>
              <p14:nvPr/>
            </p14:nvContentPartPr>
            <p14:xfrm>
              <a:off x="4569306" y="286803"/>
              <a:ext cx="37080" cy="2052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40B8A69E-0095-4DE5-AAA9-344941FEFA44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4551130" y="268803"/>
                <a:ext cx="73069" cy="5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134B1F05-46F8-497F-967D-0884FAE1E50E}"/>
                  </a:ext>
                </a:extLst>
              </p14:cNvPr>
              <p14:cNvContentPartPr/>
              <p14:nvPr/>
            </p14:nvContentPartPr>
            <p14:xfrm>
              <a:off x="5022186" y="236763"/>
              <a:ext cx="525960" cy="35064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134B1F05-46F8-497F-967D-0884FAE1E50E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5004186" y="218763"/>
                <a:ext cx="561600" cy="38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2945474F-5332-4848-9C29-AFD387D5F69C}"/>
                  </a:ext>
                </a:extLst>
              </p14:cNvPr>
              <p14:cNvContentPartPr/>
              <p14:nvPr/>
            </p14:nvContentPartPr>
            <p14:xfrm>
              <a:off x="5031186" y="394803"/>
              <a:ext cx="187560" cy="2268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2945474F-5332-4848-9C29-AFD387D5F69C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5013186" y="377084"/>
                <a:ext cx="223200" cy="577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5D305298-BFB9-45F5-895A-C837555D0C26}"/>
                  </a:ext>
                </a:extLst>
              </p14:cNvPr>
              <p14:cNvContentPartPr/>
              <p14:nvPr/>
            </p14:nvContentPartPr>
            <p14:xfrm>
              <a:off x="5824266" y="215163"/>
              <a:ext cx="1158120" cy="36936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5D305298-BFB9-45F5-895A-C837555D0C26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5806260" y="197163"/>
                <a:ext cx="1193771" cy="40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7B5D160E-98AB-4F6A-99BF-872BCF507E79}"/>
                  </a:ext>
                </a:extLst>
              </p14:cNvPr>
              <p14:cNvContentPartPr/>
              <p14:nvPr/>
            </p14:nvContentPartPr>
            <p14:xfrm>
              <a:off x="6666666" y="285363"/>
              <a:ext cx="8640" cy="864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7B5D160E-98AB-4F6A-99BF-872BCF507E79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6648666" y="267363"/>
                <a:ext cx="44280" cy="4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229A15BD-6B43-431E-B6E3-9450ACB79363}"/>
                  </a:ext>
                </a:extLst>
              </p14:cNvPr>
              <p14:cNvContentPartPr/>
              <p14:nvPr/>
            </p14:nvContentPartPr>
            <p14:xfrm>
              <a:off x="7059786" y="591003"/>
              <a:ext cx="93240" cy="87120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229A15BD-6B43-431E-B6E3-9450ACB79363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7041786" y="573003"/>
                <a:ext cx="128880" cy="12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BB39C57D-DA30-4F1A-A227-D953BF7B9BCC}"/>
                  </a:ext>
                </a:extLst>
              </p14:cNvPr>
              <p14:cNvContentPartPr/>
              <p14:nvPr/>
            </p14:nvContentPartPr>
            <p14:xfrm>
              <a:off x="7408626" y="400923"/>
              <a:ext cx="382320" cy="185040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BB39C57D-DA30-4F1A-A227-D953BF7B9BCC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7390626" y="382923"/>
                <a:ext cx="417960" cy="22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9DBDE4CF-2A75-4AFD-9DE4-13FB2175E710}"/>
                  </a:ext>
                </a:extLst>
              </p14:cNvPr>
              <p14:cNvContentPartPr/>
              <p14:nvPr/>
            </p14:nvContentPartPr>
            <p14:xfrm>
              <a:off x="8115306" y="290403"/>
              <a:ext cx="684360" cy="28908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9DBDE4CF-2A75-4AFD-9DE4-13FB2175E710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8097306" y="272403"/>
                <a:ext cx="720000" cy="32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D7525970-6EE6-4A5B-B904-7406A48D0349}"/>
                  </a:ext>
                </a:extLst>
              </p14:cNvPr>
              <p14:cNvContentPartPr/>
              <p14:nvPr/>
            </p14:nvContentPartPr>
            <p14:xfrm>
              <a:off x="9002706" y="423963"/>
              <a:ext cx="318240" cy="187200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D7525970-6EE6-4A5B-B904-7406A48D0349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8984706" y="405963"/>
                <a:ext cx="353880" cy="22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3D5EB3D3-151E-4B14-AD73-DF27FBE6B51B}"/>
                  </a:ext>
                </a:extLst>
              </p14:cNvPr>
              <p14:cNvContentPartPr/>
              <p14:nvPr/>
            </p14:nvContentPartPr>
            <p14:xfrm>
              <a:off x="9131586" y="388683"/>
              <a:ext cx="26280" cy="2448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3D5EB3D3-151E-4B14-AD73-DF27FBE6B51B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9113586" y="370683"/>
                <a:ext cx="61920" cy="6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779093F6-E399-444B-8BF2-3DE81243FB15}"/>
                  </a:ext>
                </a:extLst>
              </p14:cNvPr>
              <p14:cNvContentPartPr/>
              <p14:nvPr/>
            </p14:nvContentPartPr>
            <p14:xfrm>
              <a:off x="532266" y="922203"/>
              <a:ext cx="592920" cy="307080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779093F6-E399-444B-8BF2-3DE81243FB15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514266" y="904224"/>
                <a:ext cx="628560" cy="34267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545031E1-FF32-42AF-94FB-1161B849325B}"/>
                  </a:ext>
                </a:extLst>
              </p14:cNvPr>
              <p14:cNvContentPartPr/>
              <p14:nvPr/>
            </p14:nvContentPartPr>
            <p14:xfrm>
              <a:off x="1544946" y="1073403"/>
              <a:ext cx="344160" cy="115920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545031E1-FF32-42AF-94FB-1161B849325B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1526946" y="1055403"/>
                <a:ext cx="379800" cy="15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2B51A1C0-0461-464A-9BBF-BBD8AEF39F3C}"/>
                  </a:ext>
                </a:extLst>
              </p14:cNvPr>
              <p14:cNvContentPartPr/>
              <p14:nvPr/>
            </p14:nvContentPartPr>
            <p14:xfrm>
              <a:off x="2123106" y="872163"/>
              <a:ext cx="336600" cy="286920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2B51A1C0-0461-464A-9BBF-BBD8AEF39F3C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2105106" y="854186"/>
                <a:ext cx="372240" cy="32251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E9708626-35D0-468A-8D2E-2FBA45AFC416}"/>
                  </a:ext>
                </a:extLst>
              </p14:cNvPr>
              <p14:cNvContentPartPr/>
              <p14:nvPr/>
            </p14:nvContentPartPr>
            <p14:xfrm>
              <a:off x="2304546" y="1018683"/>
              <a:ext cx="152280" cy="11520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E9708626-35D0-468A-8D2E-2FBA45AFC416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2286546" y="1000683"/>
                <a:ext cx="187920" cy="4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88420D0C-FD2B-4436-B19F-115675C62E3F}"/>
                  </a:ext>
                </a:extLst>
              </p14:cNvPr>
              <p14:cNvContentPartPr/>
              <p14:nvPr/>
            </p14:nvContentPartPr>
            <p14:xfrm>
              <a:off x="2150826" y="899163"/>
              <a:ext cx="14400" cy="8640"/>
            </p14:xfrm>
          </p:contentPart>
        </mc:Choice>
        <mc:Fallback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88420D0C-FD2B-4436-B19F-115675C62E3F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2133265" y="881163"/>
                <a:ext cx="49171" cy="4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565961F5-AECF-42FA-85DF-4D7386EE3931}"/>
                  </a:ext>
                </a:extLst>
              </p14:cNvPr>
              <p14:cNvContentPartPr/>
              <p14:nvPr/>
            </p14:nvContentPartPr>
            <p14:xfrm>
              <a:off x="2573466" y="1182123"/>
              <a:ext cx="70560" cy="131040"/>
            </p14:xfrm>
          </p:contentPart>
        </mc:Choice>
        <mc:Fallback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565961F5-AECF-42FA-85DF-4D7386EE3931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2555466" y="1164123"/>
                <a:ext cx="106200" cy="16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4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67FE3C40-DD2B-4E02-B782-9DD74960B2CC}"/>
                  </a:ext>
                </a:extLst>
              </p14:cNvPr>
              <p14:cNvContentPartPr/>
              <p14:nvPr/>
            </p14:nvContentPartPr>
            <p14:xfrm>
              <a:off x="2853906" y="873243"/>
              <a:ext cx="564840" cy="275040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67FE3C40-DD2B-4E02-B782-9DD74960B2CC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2835906" y="855267"/>
                <a:ext cx="600480" cy="3106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6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A5A0F25B-8E1D-4C09-8D16-2133131BCF18}"/>
                  </a:ext>
                </a:extLst>
              </p14:cNvPr>
              <p14:cNvContentPartPr/>
              <p14:nvPr/>
            </p14:nvContentPartPr>
            <p14:xfrm>
              <a:off x="3562026" y="852003"/>
              <a:ext cx="419400" cy="306720"/>
            </p14:xfrm>
          </p:contentPart>
        </mc:Choice>
        <mc:Fallback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A5A0F25B-8E1D-4C09-8D16-2133131BCF18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3544011" y="834003"/>
                <a:ext cx="455071" cy="34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8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CA55CC6A-4C15-4C89-AEB5-D464632CB403}"/>
                  </a:ext>
                </a:extLst>
              </p14:cNvPr>
              <p14:cNvContentPartPr/>
              <p14:nvPr/>
            </p14:nvContentPartPr>
            <p14:xfrm>
              <a:off x="3757146" y="984483"/>
              <a:ext cx="144360" cy="26280"/>
            </p14:xfrm>
          </p:contentPart>
        </mc:Choice>
        <mc:Fallback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CA55CC6A-4C15-4C89-AEB5-D464632CB403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3739191" y="966483"/>
                <a:ext cx="179911" cy="6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06172BFE-A2D1-4206-845A-80D2CC407058}"/>
                  </a:ext>
                </a:extLst>
              </p14:cNvPr>
              <p14:cNvContentPartPr/>
              <p14:nvPr/>
            </p14:nvContentPartPr>
            <p14:xfrm>
              <a:off x="3685506" y="885123"/>
              <a:ext cx="19440" cy="1440"/>
            </p14:xfrm>
          </p:contentPart>
        </mc:Choice>
        <mc:Fallback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06172BFE-A2D1-4206-845A-80D2CC407058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3667166" y="870723"/>
                <a:ext cx="55752" cy="299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4544AB4B-B08B-4F0C-AC79-56A18041CC4F}"/>
                  </a:ext>
                </a:extLst>
              </p14:cNvPr>
              <p14:cNvContentPartPr/>
              <p14:nvPr/>
            </p14:nvContentPartPr>
            <p14:xfrm>
              <a:off x="4264746" y="874323"/>
              <a:ext cx="639360" cy="358920"/>
            </p14:xfrm>
          </p:contentPart>
        </mc:Choice>
        <mc:Fallback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4544AB4B-B08B-4F0C-AC79-56A18041CC4F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4246746" y="856323"/>
                <a:ext cx="675000" cy="39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4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CC451892-AD48-4080-A13A-3B8AECFFB2C4}"/>
                  </a:ext>
                </a:extLst>
              </p14:cNvPr>
              <p14:cNvContentPartPr/>
              <p14:nvPr/>
            </p14:nvContentPartPr>
            <p14:xfrm>
              <a:off x="5075826" y="936963"/>
              <a:ext cx="1052640" cy="374040"/>
            </p14:xfrm>
          </p:contentPart>
        </mc:Choice>
        <mc:Fallback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CC451892-AD48-4080-A13A-3B8AECFFB2C4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5057826" y="918963"/>
                <a:ext cx="1088280" cy="40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6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DBE35085-703A-4894-82DE-0DD5E1D0BA20}"/>
                  </a:ext>
                </a:extLst>
              </p14:cNvPr>
              <p14:cNvContentPartPr/>
              <p14:nvPr/>
            </p14:nvContentPartPr>
            <p14:xfrm>
              <a:off x="6381546" y="759123"/>
              <a:ext cx="755640" cy="327240"/>
            </p14:xfrm>
          </p:contentPart>
        </mc:Choice>
        <mc:Fallback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DBE35085-703A-4894-82DE-0DD5E1D0BA20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6363546" y="741123"/>
                <a:ext cx="791280" cy="36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8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764D58AF-6C41-4C6F-B7B5-AD1597E27266}"/>
                  </a:ext>
                </a:extLst>
              </p14:cNvPr>
              <p14:cNvContentPartPr/>
              <p14:nvPr/>
            </p14:nvContentPartPr>
            <p14:xfrm>
              <a:off x="7211706" y="807003"/>
              <a:ext cx="5040" cy="39960"/>
            </p14:xfrm>
          </p:contentPart>
        </mc:Choice>
        <mc:Fallback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764D58AF-6C41-4C6F-B7B5-AD1597E27266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7193706" y="789003"/>
                <a:ext cx="40680" cy="7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0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89A70380-8942-475F-AA80-31591E974265}"/>
                  </a:ext>
                </a:extLst>
              </p14:cNvPr>
              <p14:cNvContentPartPr/>
              <p14:nvPr/>
            </p14:nvContentPartPr>
            <p14:xfrm>
              <a:off x="7224666" y="810243"/>
              <a:ext cx="113760" cy="282240"/>
            </p14:xfrm>
          </p:contentPart>
        </mc:Choice>
        <mc:Fallback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89A70380-8942-475F-AA80-31591E974265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7206666" y="792266"/>
                <a:ext cx="149400" cy="3178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2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D2F4373F-5A76-4787-9152-0B8EFAD96C54}"/>
                  </a:ext>
                </a:extLst>
              </p14:cNvPr>
              <p14:cNvContentPartPr/>
              <p14:nvPr/>
            </p14:nvContentPartPr>
            <p14:xfrm>
              <a:off x="7689426" y="798003"/>
              <a:ext cx="1152000" cy="518760"/>
            </p14:xfrm>
          </p:contentPart>
        </mc:Choice>
        <mc:Fallback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D2F4373F-5A76-4787-9152-0B8EFAD96C54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7671426" y="780003"/>
                <a:ext cx="1187640" cy="554400"/>
              </a:xfrm>
              <a:prstGeom prst="rect">
                <a:avLst/>
              </a:prstGeom>
            </p:spPr>
          </p:pic>
        </mc:Fallback>
      </mc:AlternateContent>
      <p:grpSp>
        <p:nvGrpSpPr>
          <p:cNvPr id="58" name="Group 57">
            <a:extLst>
              <a:ext uri="{FF2B5EF4-FFF2-40B4-BE49-F238E27FC236}">
                <a16:creationId xmlns:a16="http://schemas.microsoft.com/office/drawing/2014/main" id="{C89945E0-E508-45CC-B70B-295FECA2C7E2}"/>
              </a:ext>
            </a:extLst>
          </p:cNvPr>
          <p:cNvGrpSpPr/>
          <p:nvPr/>
        </p:nvGrpSpPr>
        <p:grpSpPr>
          <a:xfrm>
            <a:off x="3199181" y="1775325"/>
            <a:ext cx="525960" cy="413640"/>
            <a:chOff x="3199181" y="1775325"/>
            <a:chExt cx="525960" cy="413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4EFC8681-D0EF-4F96-B1FE-895E08E1B5B3}"/>
                    </a:ext>
                  </a:extLst>
                </p14:cNvPr>
                <p14:cNvContentPartPr/>
                <p14:nvPr/>
              </p14:nvContentPartPr>
              <p14:xfrm>
                <a:off x="3199181" y="1775325"/>
                <a:ext cx="126000" cy="41328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4EFC8681-D0EF-4F96-B1FE-895E08E1B5B3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3181541" y="1757685"/>
                  <a:ext cx="161640" cy="44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49E3D8ED-AD73-47BE-BED0-C3D5C1D83C1F}"/>
                    </a:ext>
                  </a:extLst>
                </p14:cNvPr>
                <p14:cNvContentPartPr/>
                <p14:nvPr/>
              </p14:nvContentPartPr>
              <p14:xfrm>
                <a:off x="3490781" y="1874325"/>
                <a:ext cx="21240" cy="31464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49E3D8ED-AD73-47BE-BED0-C3D5C1D83C1F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3472781" y="1856325"/>
                  <a:ext cx="56880" cy="35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243E3B0E-1574-4ACA-8A64-2B5B8E72E09F}"/>
                    </a:ext>
                  </a:extLst>
                </p14:cNvPr>
                <p14:cNvContentPartPr/>
                <p14:nvPr/>
              </p14:nvContentPartPr>
              <p14:xfrm>
                <a:off x="3476381" y="1826085"/>
                <a:ext cx="248760" cy="8748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243E3B0E-1574-4ACA-8A64-2B5B8E72E09F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3458381" y="1808445"/>
                  <a:ext cx="284400" cy="12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3525F4C1-E164-42F3-95D2-EDC6EBDA4FF9}"/>
                    </a:ext>
                  </a:extLst>
                </p14:cNvPr>
                <p14:cNvContentPartPr/>
                <p14:nvPr/>
              </p14:nvContentPartPr>
              <p14:xfrm>
                <a:off x="3511661" y="1959285"/>
                <a:ext cx="124920" cy="3204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3525F4C1-E164-42F3-95D2-EDC6EBDA4FF9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3493661" y="1941285"/>
                  <a:ext cx="160560" cy="67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80422EE0-FD32-49BD-AC96-EC0B453FC4BC}"/>
              </a:ext>
            </a:extLst>
          </p:cNvPr>
          <p:cNvGrpSpPr/>
          <p:nvPr/>
        </p:nvGrpSpPr>
        <p:grpSpPr>
          <a:xfrm>
            <a:off x="4252541" y="2928765"/>
            <a:ext cx="595440" cy="242640"/>
            <a:chOff x="4252541" y="2928765"/>
            <a:chExt cx="595440" cy="242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64D298B3-DF6F-4CBA-9EC8-02AB102162E1}"/>
                    </a:ext>
                  </a:extLst>
                </p14:cNvPr>
                <p14:cNvContentPartPr/>
                <p14:nvPr/>
              </p14:nvContentPartPr>
              <p14:xfrm>
                <a:off x="4252541" y="3009405"/>
                <a:ext cx="190080" cy="2592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64D298B3-DF6F-4CBA-9EC8-02AB102162E1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4234901" y="2991765"/>
                  <a:ext cx="225720" cy="6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E7B7D118-5C90-4CCC-B190-366BD4967C05}"/>
                    </a:ext>
                  </a:extLst>
                </p14:cNvPr>
                <p14:cNvContentPartPr/>
                <p14:nvPr/>
              </p14:nvContentPartPr>
              <p14:xfrm>
                <a:off x="4289621" y="3105885"/>
                <a:ext cx="193320" cy="1044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E7B7D118-5C90-4CCC-B190-366BD4967C05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4271981" y="3087885"/>
                  <a:ext cx="228960" cy="4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D212155D-F699-4E3C-B2EE-DEB1648CEFCE}"/>
                    </a:ext>
                  </a:extLst>
                </p14:cNvPr>
                <p14:cNvContentPartPr/>
                <p14:nvPr/>
              </p14:nvContentPartPr>
              <p14:xfrm>
                <a:off x="4662581" y="2928765"/>
                <a:ext cx="185400" cy="24264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D212155D-F699-4E3C-B2EE-DEB1648CEFCE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4644941" y="2910765"/>
                  <a:ext cx="221040" cy="278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18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DEBB34FF-1EBD-4518-8C67-B9052716AB50}"/>
                  </a:ext>
                </a:extLst>
              </p14:cNvPr>
              <p14:cNvContentPartPr/>
              <p14:nvPr/>
            </p14:nvContentPartPr>
            <p14:xfrm>
              <a:off x="5409581" y="2687565"/>
              <a:ext cx="886320" cy="423000"/>
            </p14:xfrm>
          </p:contentPart>
        </mc:Choice>
        <mc:Fallback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DEBB34FF-1EBD-4518-8C67-B9052716AB50}"/>
                  </a:ext>
                </a:extLst>
              </p:cNvPr>
              <p:cNvPicPr/>
              <p:nvPr/>
            </p:nvPicPr>
            <p:blipFill>
              <a:blip r:embed="rId119"/>
              <a:stretch>
                <a:fillRect/>
              </a:stretch>
            </p:blipFill>
            <p:spPr>
              <a:xfrm>
                <a:off x="5391941" y="2669925"/>
                <a:ext cx="921960" cy="45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0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C8C5EAFC-5DBE-44AE-A55A-D0A02F6EA50D}"/>
                  </a:ext>
                </a:extLst>
              </p14:cNvPr>
              <p14:cNvContentPartPr/>
              <p14:nvPr/>
            </p14:nvContentPartPr>
            <p14:xfrm>
              <a:off x="6716741" y="2737965"/>
              <a:ext cx="276480" cy="312120"/>
            </p14:xfrm>
          </p:contentPart>
        </mc:Choice>
        <mc:Fallback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C8C5EAFC-5DBE-44AE-A55A-D0A02F6EA50D}"/>
                  </a:ext>
                </a:extLst>
              </p:cNvPr>
              <p:cNvPicPr/>
              <p:nvPr/>
            </p:nvPicPr>
            <p:blipFill>
              <a:blip r:embed="rId121"/>
              <a:stretch>
                <a:fillRect/>
              </a:stretch>
            </p:blipFill>
            <p:spPr>
              <a:xfrm>
                <a:off x="6698741" y="2719965"/>
                <a:ext cx="312120" cy="347760"/>
              </a:xfrm>
              <a:prstGeom prst="rect">
                <a:avLst/>
              </a:prstGeom>
            </p:spPr>
          </p:pic>
        </mc:Fallback>
      </mc:AlternateContent>
      <p:grpSp>
        <p:nvGrpSpPr>
          <p:cNvPr id="83" name="Group 82">
            <a:extLst>
              <a:ext uri="{FF2B5EF4-FFF2-40B4-BE49-F238E27FC236}">
                <a16:creationId xmlns:a16="http://schemas.microsoft.com/office/drawing/2014/main" id="{8907F54D-78EA-46EC-81EB-81A7C8D45436}"/>
              </a:ext>
            </a:extLst>
          </p:cNvPr>
          <p:cNvGrpSpPr/>
          <p:nvPr/>
        </p:nvGrpSpPr>
        <p:grpSpPr>
          <a:xfrm>
            <a:off x="7417301" y="2856045"/>
            <a:ext cx="149400" cy="98640"/>
            <a:chOff x="7417301" y="2856045"/>
            <a:chExt cx="149400" cy="98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C1F2EFC1-BE63-4AFE-9255-8F30AA727702}"/>
                    </a:ext>
                  </a:extLst>
                </p14:cNvPr>
                <p14:cNvContentPartPr/>
                <p14:nvPr/>
              </p14:nvContentPartPr>
              <p14:xfrm>
                <a:off x="7418021" y="2856045"/>
                <a:ext cx="143280" cy="2700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C1F2EFC1-BE63-4AFE-9255-8F30AA727702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7400381" y="2838045"/>
                  <a:ext cx="178920" cy="6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01A35FEB-F2DC-4D2A-B314-0A6B80442C29}"/>
                    </a:ext>
                  </a:extLst>
                </p14:cNvPr>
                <p14:cNvContentPartPr/>
                <p14:nvPr/>
              </p14:nvContentPartPr>
              <p14:xfrm>
                <a:off x="7417301" y="2945325"/>
                <a:ext cx="149400" cy="936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01A35FEB-F2DC-4D2A-B314-0A6B80442C29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7399301" y="2927685"/>
                  <a:ext cx="185040" cy="45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95921C27-3883-4CE0-82A1-CFCDD35A5422}"/>
              </a:ext>
            </a:extLst>
          </p:cNvPr>
          <p:cNvGrpSpPr/>
          <p:nvPr/>
        </p:nvGrpSpPr>
        <p:grpSpPr>
          <a:xfrm>
            <a:off x="7919141" y="2713485"/>
            <a:ext cx="531720" cy="443520"/>
            <a:chOff x="7919141" y="2713485"/>
            <a:chExt cx="531720" cy="443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E9E47899-E6A7-491D-8241-07DF99C2AE8A}"/>
                    </a:ext>
                  </a:extLst>
                </p14:cNvPr>
                <p14:cNvContentPartPr/>
                <p14:nvPr/>
              </p14:nvContentPartPr>
              <p14:xfrm>
                <a:off x="7919141" y="2713485"/>
                <a:ext cx="293400" cy="27108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E9E47899-E6A7-491D-8241-07DF99C2AE8A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7901141" y="2695845"/>
                  <a:ext cx="329040" cy="30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E95AAF01-D5C1-471E-A97C-EB45B4E3DFDC}"/>
                    </a:ext>
                  </a:extLst>
                </p14:cNvPr>
                <p14:cNvContentPartPr/>
                <p14:nvPr/>
              </p14:nvContentPartPr>
              <p14:xfrm>
                <a:off x="8325581" y="2959725"/>
                <a:ext cx="125280" cy="19728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E95AAF01-D5C1-471E-A97C-EB45B4E3DFDC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8307941" y="2941725"/>
                  <a:ext cx="160920" cy="232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0237E428-D46C-49A3-856E-6D5C6CE33482}"/>
              </a:ext>
            </a:extLst>
          </p:cNvPr>
          <p:cNvGrpSpPr/>
          <p:nvPr/>
        </p:nvGrpSpPr>
        <p:grpSpPr>
          <a:xfrm>
            <a:off x="8747141" y="2721045"/>
            <a:ext cx="576000" cy="468000"/>
            <a:chOff x="8747141" y="2721045"/>
            <a:chExt cx="576000" cy="468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988648C8-9B65-448A-8415-404C7A69FFBF}"/>
                    </a:ext>
                  </a:extLst>
                </p14:cNvPr>
                <p14:cNvContentPartPr/>
                <p14:nvPr/>
              </p14:nvContentPartPr>
              <p14:xfrm>
                <a:off x="8821661" y="2778645"/>
                <a:ext cx="19440" cy="192600"/>
              </p14:xfrm>
            </p:contentPart>
          </mc:Choice>
          <mc:Fallback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988648C8-9B65-448A-8415-404C7A69FFBF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8803661" y="2760645"/>
                  <a:ext cx="55080" cy="22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82D17445-6C96-4AA9-A3A0-626411528D7C}"/>
                    </a:ext>
                  </a:extLst>
                </p14:cNvPr>
                <p14:cNvContentPartPr/>
                <p14:nvPr/>
              </p14:nvContentPartPr>
              <p14:xfrm>
                <a:off x="8950181" y="2756325"/>
                <a:ext cx="8640" cy="238320"/>
              </p14:xfrm>
            </p:contentPart>
          </mc:Choice>
          <mc:Fallback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82D17445-6C96-4AA9-A3A0-626411528D7C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8932181" y="2738325"/>
                  <a:ext cx="44280" cy="27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4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E8A0298C-A46B-44DE-BF12-92B9C4AA7BB1}"/>
                    </a:ext>
                  </a:extLst>
                </p14:cNvPr>
                <p14:cNvContentPartPr/>
                <p14:nvPr/>
              </p14:nvContentPartPr>
              <p14:xfrm>
                <a:off x="8747141" y="2721045"/>
                <a:ext cx="334080" cy="132120"/>
              </p14:xfrm>
            </p:contentPart>
          </mc:Choice>
          <mc:Fallback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E8A0298C-A46B-44DE-BF12-92B9C4AA7BB1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8729501" y="2703045"/>
                  <a:ext cx="369720" cy="16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6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A86F899E-DDC4-4F12-8C63-0B70D39A924B}"/>
                    </a:ext>
                  </a:extLst>
                </p14:cNvPr>
                <p14:cNvContentPartPr/>
                <p14:nvPr/>
              </p14:nvContentPartPr>
              <p14:xfrm>
                <a:off x="9217301" y="3072765"/>
                <a:ext cx="105840" cy="116280"/>
              </p14:xfrm>
            </p:contentPart>
          </mc:Choice>
          <mc:Fallback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A86F899E-DDC4-4F12-8C63-0B70D39A924B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9199661" y="3055125"/>
                  <a:ext cx="141480" cy="151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A0E9276F-6931-4760-B01B-EC21F3E6BA5D}"/>
              </a:ext>
            </a:extLst>
          </p:cNvPr>
          <p:cNvGrpSpPr/>
          <p:nvPr/>
        </p:nvGrpSpPr>
        <p:grpSpPr>
          <a:xfrm>
            <a:off x="9599621" y="2711685"/>
            <a:ext cx="630720" cy="542520"/>
            <a:chOff x="9599621" y="2711685"/>
            <a:chExt cx="630720" cy="542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8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1CDAABC4-3F1A-4924-8473-7A22E7838C77}"/>
                    </a:ext>
                  </a:extLst>
                </p14:cNvPr>
                <p14:cNvContentPartPr/>
                <p14:nvPr/>
              </p14:nvContentPartPr>
              <p14:xfrm>
                <a:off x="9599621" y="2719965"/>
                <a:ext cx="225720" cy="268920"/>
              </p14:xfrm>
            </p:contentPart>
          </mc:Choice>
          <mc:Fallback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1CDAABC4-3F1A-4924-8473-7A22E7838C77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9581981" y="2702325"/>
                  <a:ext cx="261360" cy="30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98773D62-63E4-474C-B6D1-2030FFDFB10F}"/>
                    </a:ext>
                  </a:extLst>
                </p14:cNvPr>
                <p14:cNvContentPartPr/>
                <p14:nvPr/>
              </p14:nvContentPartPr>
              <p14:xfrm>
                <a:off x="9948101" y="2789445"/>
                <a:ext cx="31320" cy="294840"/>
              </p14:xfrm>
            </p:contentPart>
          </mc:Choice>
          <mc:Fallback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98773D62-63E4-474C-B6D1-2030FFDFB10F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9930461" y="2771805"/>
                  <a:ext cx="66960" cy="33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3E62FFC8-5DB5-43D5-8D0B-BCD6E7AF3FD5}"/>
                    </a:ext>
                  </a:extLst>
                </p14:cNvPr>
                <p14:cNvContentPartPr/>
                <p14:nvPr/>
              </p14:nvContentPartPr>
              <p14:xfrm>
                <a:off x="10069781" y="2729325"/>
                <a:ext cx="52560" cy="270360"/>
              </p14:xfrm>
            </p:contentPart>
          </mc:Choice>
          <mc:Fallback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3E62FFC8-5DB5-43D5-8D0B-BCD6E7AF3FD5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10051781" y="2711685"/>
                  <a:ext cx="88200" cy="30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4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709624DA-7170-445C-8ECD-6EDDCAA06D12}"/>
                    </a:ext>
                  </a:extLst>
                </p14:cNvPr>
                <p14:cNvContentPartPr/>
                <p14:nvPr/>
              </p14:nvContentPartPr>
              <p14:xfrm>
                <a:off x="9914621" y="2711685"/>
                <a:ext cx="315720" cy="129600"/>
              </p14:xfrm>
            </p:contentPart>
          </mc:Choice>
          <mc:Fallback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709624DA-7170-445C-8ECD-6EDDCAA06D12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9896981" y="2693685"/>
                  <a:ext cx="351360" cy="16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6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243AB370-297E-4F2D-9621-A263C585652C}"/>
                    </a:ext>
                  </a:extLst>
                </p14:cNvPr>
                <p14:cNvContentPartPr/>
                <p14:nvPr/>
              </p14:nvContentPartPr>
              <p14:xfrm>
                <a:off x="10121621" y="3158805"/>
                <a:ext cx="88560" cy="9540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243AB370-297E-4F2D-9621-A263C585652C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10103981" y="3141165"/>
                  <a:ext cx="124200" cy="1310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48">
            <p14:nvContentPartPr>
              <p14:cNvPr id="78" name="Ink 77">
                <a:extLst>
                  <a:ext uri="{FF2B5EF4-FFF2-40B4-BE49-F238E27FC236}">
                    <a16:creationId xmlns:a16="http://schemas.microsoft.com/office/drawing/2014/main" id="{77095A08-F848-465B-B10A-48A65333CE69}"/>
                  </a:ext>
                </a:extLst>
              </p14:cNvPr>
              <p14:cNvContentPartPr/>
              <p14:nvPr/>
            </p14:nvContentPartPr>
            <p14:xfrm>
              <a:off x="10642541" y="2868285"/>
              <a:ext cx="275400" cy="25920"/>
            </p14:xfrm>
          </p:contentPart>
        </mc:Choice>
        <mc:Fallback>
          <p:pic>
            <p:nvPicPr>
              <p:cNvPr id="78" name="Ink 77">
                <a:extLst>
                  <a:ext uri="{FF2B5EF4-FFF2-40B4-BE49-F238E27FC236}">
                    <a16:creationId xmlns:a16="http://schemas.microsoft.com/office/drawing/2014/main" id="{77095A08-F848-465B-B10A-48A65333CE69}"/>
                  </a:ext>
                </a:extLst>
              </p:cNvPr>
              <p:cNvPicPr/>
              <p:nvPr/>
            </p:nvPicPr>
            <p:blipFill>
              <a:blip r:embed="rId149"/>
              <a:stretch>
                <a:fillRect/>
              </a:stretch>
            </p:blipFill>
            <p:spPr>
              <a:xfrm>
                <a:off x="10624901" y="2850645"/>
                <a:ext cx="311040" cy="6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0">
            <p14:nvContentPartPr>
              <p14:cNvPr id="79" name="Ink 78">
                <a:extLst>
                  <a:ext uri="{FF2B5EF4-FFF2-40B4-BE49-F238E27FC236}">
                    <a16:creationId xmlns:a16="http://schemas.microsoft.com/office/drawing/2014/main" id="{882D5624-B785-4690-B4BB-6962205D7128}"/>
                  </a:ext>
                </a:extLst>
              </p14:cNvPr>
              <p14:cNvContentPartPr/>
              <p14:nvPr/>
            </p14:nvContentPartPr>
            <p14:xfrm>
              <a:off x="11165261" y="2888805"/>
              <a:ext cx="3960" cy="5760"/>
            </p14:xfrm>
          </p:contentPart>
        </mc:Choice>
        <mc:Fallback>
          <p:pic>
            <p:nvPicPr>
              <p:cNvPr id="79" name="Ink 78">
                <a:extLst>
                  <a:ext uri="{FF2B5EF4-FFF2-40B4-BE49-F238E27FC236}">
                    <a16:creationId xmlns:a16="http://schemas.microsoft.com/office/drawing/2014/main" id="{882D5624-B785-4690-B4BB-6962205D7128}"/>
                  </a:ext>
                </a:extLst>
              </p:cNvPr>
              <p:cNvPicPr/>
              <p:nvPr/>
            </p:nvPicPr>
            <p:blipFill>
              <a:blip r:embed="rId151"/>
              <a:stretch>
                <a:fillRect/>
              </a:stretch>
            </p:blipFill>
            <p:spPr>
              <a:xfrm>
                <a:off x="11147621" y="2870805"/>
                <a:ext cx="39600" cy="41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20563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>
            <a:extLst>
              <a:ext uri="{FF2B5EF4-FFF2-40B4-BE49-F238E27FC236}">
                <a16:creationId xmlns:a16="http://schemas.microsoft.com/office/drawing/2014/main" id="{EB6F89A1-1718-4387-8E9F-6906271377D9}"/>
              </a:ext>
            </a:extLst>
          </p:cNvPr>
          <p:cNvGrpSpPr/>
          <p:nvPr/>
        </p:nvGrpSpPr>
        <p:grpSpPr>
          <a:xfrm>
            <a:off x="2141826" y="1635723"/>
            <a:ext cx="731160" cy="369720"/>
            <a:chOff x="2141826" y="1635723"/>
            <a:chExt cx="731160" cy="369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312AFE1B-964B-4D69-A4D5-9DCCC90280E8}"/>
                    </a:ext>
                  </a:extLst>
                </p14:cNvPr>
                <p14:cNvContentPartPr/>
                <p14:nvPr/>
              </p14:nvContentPartPr>
              <p14:xfrm>
                <a:off x="2175306" y="1635723"/>
                <a:ext cx="135000" cy="36972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312AFE1B-964B-4D69-A4D5-9DCCC90280E8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2157666" y="1617723"/>
                  <a:ext cx="170640" cy="40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A9B93B93-06D3-4D3B-A7BF-50949D13581A}"/>
                    </a:ext>
                  </a:extLst>
                </p14:cNvPr>
                <p14:cNvContentPartPr/>
                <p14:nvPr/>
              </p14:nvContentPartPr>
              <p14:xfrm>
                <a:off x="2141826" y="1828323"/>
                <a:ext cx="188280" cy="1584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A9B93B93-06D3-4D3B-A7BF-50949D13581A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2123826" y="1810683"/>
                  <a:ext cx="223920" cy="5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3E6DFD91-55A4-4C63-AB99-93FC686B78E3}"/>
                    </a:ext>
                  </a:extLst>
                </p14:cNvPr>
                <p14:cNvContentPartPr/>
                <p14:nvPr/>
              </p14:nvContentPartPr>
              <p14:xfrm>
                <a:off x="2517306" y="1815363"/>
                <a:ext cx="95760" cy="540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3E6DFD91-55A4-4C63-AB99-93FC686B78E3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2499306" y="1797723"/>
                  <a:ext cx="131400" cy="4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8B3E2D4D-F884-46B6-A785-86386AA807C8}"/>
                    </a:ext>
                  </a:extLst>
                </p14:cNvPr>
                <p14:cNvContentPartPr/>
                <p14:nvPr/>
              </p14:nvContentPartPr>
              <p14:xfrm>
                <a:off x="2460786" y="1888083"/>
                <a:ext cx="127800" cy="1152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8B3E2D4D-F884-46B6-A785-86386AA807C8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2443146" y="1870443"/>
                  <a:ext cx="16344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5605C9E7-FFD5-4BE7-B95D-8EA2934FCE6C}"/>
                    </a:ext>
                  </a:extLst>
                </p14:cNvPr>
                <p14:cNvContentPartPr/>
                <p14:nvPr/>
              </p14:nvContentPartPr>
              <p14:xfrm>
                <a:off x="2742306" y="1656243"/>
                <a:ext cx="130680" cy="29376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5605C9E7-FFD5-4BE7-B95D-8EA2934FCE6C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2724666" y="1638603"/>
                  <a:ext cx="166320" cy="329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D1253C20-58AC-40EB-A258-7287F79566B7}"/>
              </a:ext>
            </a:extLst>
          </p:cNvPr>
          <p:cNvGrpSpPr/>
          <p:nvPr/>
        </p:nvGrpSpPr>
        <p:grpSpPr>
          <a:xfrm>
            <a:off x="4319826" y="1696203"/>
            <a:ext cx="707040" cy="297360"/>
            <a:chOff x="4319826" y="1696203"/>
            <a:chExt cx="707040" cy="297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0011B0CB-1F8D-442D-95F4-6A925653406A}"/>
                    </a:ext>
                  </a:extLst>
                </p14:cNvPr>
                <p14:cNvContentPartPr/>
                <p14:nvPr/>
              </p14:nvContentPartPr>
              <p14:xfrm>
                <a:off x="4319826" y="1696203"/>
                <a:ext cx="280440" cy="29736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0011B0CB-1F8D-442D-95F4-6A925653406A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4302186" y="1678563"/>
                  <a:ext cx="316080" cy="33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3BC6A109-3718-4128-9246-30A3C5818D34}"/>
                    </a:ext>
                  </a:extLst>
                </p14:cNvPr>
                <p14:cNvContentPartPr/>
                <p14:nvPr/>
              </p14:nvContentPartPr>
              <p14:xfrm>
                <a:off x="4882146" y="1815723"/>
                <a:ext cx="144720" cy="900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3BC6A109-3718-4128-9246-30A3C5818D34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4864506" y="1798083"/>
                  <a:ext cx="180360" cy="4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8F4EAEF9-3F51-4028-BFE2-78C448EB3DAC}"/>
                    </a:ext>
                  </a:extLst>
                </p14:cNvPr>
                <p14:cNvContentPartPr/>
                <p14:nvPr/>
              </p14:nvContentPartPr>
              <p14:xfrm>
                <a:off x="4820226" y="1881243"/>
                <a:ext cx="187200" cy="1440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8F4EAEF9-3F51-4028-BFE2-78C448EB3DAC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4802586" y="1863243"/>
                  <a:ext cx="222840" cy="50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616FEA24-62C2-411E-8ED0-61ED3A910703}"/>
              </a:ext>
            </a:extLst>
          </p:cNvPr>
          <p:cNvGrpSpPr/>
          <p:nvPr/>
        </p:nvGrpSpPr>
        <p:grpSpPr>
          <a:xfrm>
            <a:off x="1425426" y="2933883"/>
            <a:ext cx="4436280" cy="571680"/>
            <a:chOff x="1425426" y="2933883"/>
            <a:chExt cx="4436280" cy="571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3BBEC4DD-AFFE-4CE8-8DB7-38F3E5930908}"/>
                    </a:ext>
                  </a:extLst>
                </p14:cNvPr>
                <p14:cNvContentPartPr/>
                <p14:nvPr/>
              </p14:nvContentPartPr>
              <p14:xfrm>
                <a:off x="1490946" y="3085803"/>
                <a:ext cx="117720" cy="40644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3BBEC4DD-AFFE-4CE8-8DB7-38F3E5930908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1472946" y="3067803"/>
                  <a:ext cx="153360" cy="44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078BD5C3-BA62-4D9A-A144-1D8253972E72}"/>
                    </a:ext>
                  </a:extLst>
                </p14:cNvPr>
                <p14:cNvContentPartPr/>
                <p14:nvPr/>
              </p14:nvContentPartPr>
              <p14:xfrm>
                <a:off x="1425426" y="3279483"/>
                <a:ext cx="279720" cy="7128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078BD5C3-BA62-4D9A-A144-1D8253972E72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1407426" y="3261483"/>
                  <a:ext cx="315360" cy="10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347882C7-77E1-4214-BDD0-A59251036F8F}"/>
                    </a:ext>
                  </a:extLst>
                </p14:cNvPr>
                <p14:cNvContentPartPr/>
                <p14:nvPr/>
              </p14:nvContentPartPr>
              <p14:xfrm>
                <a:off x="1852026" y="3037563"/>
                <a:ext cx="137880" cy="44352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347882C7-77E1-4214-BDD0-A59251036F8F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1834026" y="3019923"/>
                  <a:ext cx="173520" cy="47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431FA716-8E3F-4C32-9CA0-5BB66DBF649E}"/>
                    </a:ext>
                  </a:extLst>
                </p14:cNvPr>
                <p14:cNvContentPartPr/>
                <p14:nvPr/>
              </p14:nvContentPartPr>
              <p14:xfrm>
                <a:off x="2060466" y="3141963"/>
                <a:ext cx="285480" cy="28548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431FA716-8E3F-4C32-9CA0-5BB66DBF649E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2042826" y="3123963"/>
                  <a:ext cx="321120" cy="32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03314042-9750-4019-93A6-9EF81EBB09BC}"/>
                    </a:ext>
                  </a:extLst>
                </p14:cNvPr>
                <p14:cNvContentPartPr/>
                <p14:nvPr/>
              </p14:nvContentPartPr>
              <p14:xfrm>
                <a:off x="2366466" y="3041523"/>
                <a:ext cx="158040" cy="46116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03314042-9750-4019-93A6-9EF81EBB09BC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2348466" y="3023883"/>
                  <a:ext cx="193680" cy="49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E8A5DC45-F25C-49F8-BC06-F0EE8974748B}"/>
                    </a:ext>
                  </a:extLst>
                </p14:cNvPr>
                <p14:cNvContentPartPr/>
                <p14:nvPr/>
              </p14:nvContentPartPr>
              <p14:xfrm>
                <a:off x="2803146" y="3212523"/>
                <a:ext cx="211320" cy="1476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E8A5DC45-F25C-49F8-BC06-F0EE8974748B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2785146" y="3194523"/>
                  <a:ext cx="246960" cy="5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47DF9405-0425-4ADD-B50B-163181845F8B}"/>
                    </a:ext>
                  </a:extLst>
                </p14:cNvPr>
                <p14:cNvContentPartPr/>
                <p14:nvPr/>
              </p14:nvContentPartPr>
              <p14:xfrm>
                <a:off x="2809626" y="3266523"/>
                <a:ext cx="191880" cy="1620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47DF9405-0425-4ADD-B50B-163181845F8B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2791626" y="3248523"/>
                  <a:ext cx="227520" cy="5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C1A08234-B810-4DE9-9AA0-408386865F04}"/>
                    </a:ext>
                  </a:extLst>
                </p14:cNvPr>
                <p14:cNvContentPartPr/>
                <p14:nvPr/>
              </p14:nvContentPartPr>
              <p14:xfrm>
                <a:off x="3291306" y="3030723"/>
                <a:ext cx="189720" cy="40212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C1A08234-B810-4DE9-9AA0-408386865F04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3273306" y="3012723"/>
                  <a:ext cx="225360" cy="43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EC89A223-728E-4A32-B25F-1631AEE067D7}"/>
                    </a:ext>
                  </a:extLst>
                </p14:cNvPr>
                <p14:cNvContentPartPr/>
                <p14:nvPr/>
              </p14:nvContentPartPr>
              <p14:xfrm>
                <a:off x="3332346" y="3246723"/>
                <a:ext cx="177480" cy="432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EC89A223-728E-4A32-B25F-1631AEE067D7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3314706" y="3229083"/>
                  <a:ext cx="213120" cy="3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B223A4DB-FEDB-4A6B-8472-8D912521A765}"/>
                    </a:ext>
                  </a:extLst>
                </p14:cNvPr>
                <p14:cNvContentPartPr/>
                <p14:nvPr/>
              </p14:nvContentPartPr>
              <p14:xfrm>
                <a:off x="3313626" y="3029283"/>
                <a:ext cx="245880" cy="6156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B223A4DB-FEDB-4A6B-8472-8D912521A765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3295986" y="3011643"/>
                  <a:ext cx="281520" cy="9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FEBE1F70-7E0B-461A-8342-BBCC5804B688}"/>
                    </a:ext>
                  </a:extLst>
                </p14:cNvPr>
                <p14:cNvContentPartPr/>
                <p14:nvPr/>
              </p14:nvContentPartPr>
              <p14:xfrm>
                <a:off x="3586146" y="3354363"/>
                <a:ext cx="16200" cy="14112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FEBE1F70-7E0B-461A-8342-BBCC5804B688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3568506" y="3336723"/>
                  <a:ext cx="51840" cy="17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0B906110-BD8F-4686-9CF7-650CD2C27A66}"/>
                    </a:ext>
                  </a:extLst>
                </p14:cNvPr>
                <p14:cNvContentPartPr/>
                <p14:nvPr/>
              </p14:nvContentPartPr>
              <p14:xfrm>
                <a:off x="3819786" y="2960883"/>
                <a:ext cx="161280" cy="53604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0B906110-BD8F-4686-9CF7-650CD2C27A66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3802146" y="2943243"/>
                  <a:ext cx="196920" cy="57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C261D3EB-D37A-484C-B53A-9801010C89AA}"/>
                    </a:ext>
                  </a:extLst>
                </p14:cNvPr>
                <p14:cNvContentPartPr/>
                <p14:nvPr/>
              </p14:nvContentPartPr>
              <p14:xfrm>
                <a:off x="4120386" y="3063483"/>
                <a:ext cx="24120" cy="26280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C261D3EB-D37A-484C-B53A-9801010C89AA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4102386" y="3045483"/>
                  <a:ext cx="59760" cy="29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BB8D778C-7368-427F-813D-FA2FFC4A40BC}"/>
                    </a:ext>
                  </a:extLst>
                </p14:cNvPr>
                <p14:cNvContentPartPr/>
                <p14:nvPr/>
              </p14:nvContentPartPr>
              <p14:xfrm>
                <a:off x="4285266" y="3223683"/>
                <a:ext cx="246240" cy="2340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BB8D778C-7368-427F-813D-FA2FFC4A40BC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4267266" y="3206043"/>
                  <a:ext cx="281880" cy="5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7EA632BE-A482-48D1-AA1C-0F0FE8310711}"/>
                    </a:ext>
                  </a:extLst>
                </p14:cNvPr>
                <p14:cNvContentPartPr/>
                <p14:nvPr/>
              </p14:nvContentPartPr>
              <p14:xfrm>
                <a:off x="4716906" y="3165363"/>
                <a:ext cx="447840" cy="18216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7EA632BE-A482-48D1-AA1C-0F0FE8310711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4698906" y="3147723"/>
                  <a:ext cx="483480" cy="21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F17CD5B2-B2A8-49E8-9B60-F07F378F72CD}"/>
                    </a:ext>
                  </a:extLst>
                </p14:cNvPr>
                <p14:cNvContentPartPr/>
                <p14:nvPr/>
              </p14:nvContentPartPr>
              <p14:xfrm>
                <a:off x="5326746" y="3022083"/>
                <a:ext cx="336600" cy="30888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F17CD5B2-B2A8-49E8-9B60-F07F378F72CD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5308746" y="3004443"/>
                  <a:ext cx="372240" cy="34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4746EA30-4D85-4678-B30C-9AC816435423}"/>
                    </a:ext>
                  </a:extLst>
                </p14:cNvPr>
                <p14:cNvContentPartPr/>
                <p14:nvPr/>
              </p14:nvContentPartPr>
              <p14:xfrm>
                <a:off x="5659746" y="2933883"/>
                <a:ext cx="201960" cy="57168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4746EA30-4D85-4678-B30C-9AC816435423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5642106" y="2915883"/>
                  <a:ext cx="237600" cy="607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D016BEA3-8652-421D-87E0-DB766A8A626D}"/>
              </a:ext>
            </a:extLst>
          </p:cNvPr>
          <p:cNvGrpSpPr/>
          <p:nvPr/>
        </p:nvGrpSpPr>
        <p:grpSpPr>
          <a:xfrm>
            <a:off x="3226506" y="4415283"/>
            <a:ext cx="793080" cy="430560"/>
            <a:chOff x="3226506" y="4415283"/>
            <a:chExt cx="793080" cy="430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95D5D09E-8840-450F-AC26-ABC4D7B3A1CF}"/>
                    </a:ext>
                  </a:extLst>
                </p14:cNvPr>
                <p14:cNvContentPartPr/>
                <p14:nvPr/>
              </p14:nvContentPartPr>
              <p14:xfrm>
                <a:off x="3226506" y="4415283"/>
                <a:ext cx="163080" cy="30492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95D5D09E-8840-450F-AC26-ABC4D7B3A1CF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3208866" y="4397283"/>
                  <a:ext cx="198720" cy="34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FC71D600-5A23-47AF-9ECC-43ABDA154C58}"/>
                    </a:ext>
                  </a:extLst>
                </p14:cNvPr>
                <p14:cNvContentPartPr/>
                <p14:nvPr/>
              </p14:nvContentPartPr>
              <p14:xfrm>
                <a:off x="3258546" y="4587723"/>
                <a:ext cx="178200" cy="4068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FC71D600-5A23-47AF-9ECC-43ABDA154C58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3240546" y="4570083"/>
                  <a:ext cx="213840" cy="7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E34930D7-96A5-46C0-B789-6C93FC403918}"/>
                    </a:ext>
                  </a:extLst>
                </p14:cNvPr>
                <p14:cNvContentPartPr/>
                <p14:nvPr/>
              </p14:nvContentPartPr>
              <p14:xfrm>
                <a:off x="3256026" y="4427523"/>
                <a:ext cx="245520" cy="5148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E34930D7-96A5-46C0-B789-6C93FC403918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3238386" y="4409523"/>
                  <a:ext cx="281160" cy="8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B85D41F1-A30A-4B38-8C1D-EBF4A74793AD}"/>
                    </a:ext>
                  </a:extLst>
                </p14:cNvPr>
                <p14:cNvContentPartPr/>
                <p14:nvPr/>
              </p14:nvContentPartPr>
              <p14:xfrm>
                <a:off x="3562026" y="4706163"/>
                <a:ext cx="5040" cy="13968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B85D41F1-A30A-4B38-8C1D-EBF4A74793AD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3544386" y="4688163"/>
                  <a:ext cx="40680" cy="17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29769F74-98AF-43C9-8FE7-DBAC4263255F}"/>
                    </a:ext>
                  </a:extLst>
                </p14:cNvPr>
                <p14:cNvContentPartPr/>
                <p14:nvPr/>
              </p14:nvContentPartPr>
              <p14:xfrm>
                <a:off x="3816906" y="4473603"/>
                <a:ext cx="194400" cy="2052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29769F74-98AF-43C9-8FE7-DBAC4263255F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3798906" y="4455963"/>
                  <a:ext cx="230040" cy="5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E1148C4F-D977-4DC8-8B92-9FAC35DBD8A3}"/>
                    </a:ext>
                  </a:extLst>
                </p14:cNvPr>
                <p14:cNvContentPartPr/>
                <p14:nvPr/>
              </p14:nvContentPartPr>
              <p14:xfrm>
                <a:off x="3796026" y="4617963"/>
                <a:ext cx="223560" cy="1368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E1148C4F-D977-4DC8-8B92-9FAC35DBD8A3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3778386" y="4600323"/>
                  <a:ext cx="259200" cy="49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D3C50698-2007-4034-8CA9-BB1FE369E1D0}"/>
              </a:ext>
            </a:extLst>
          </p:cNvPr>
          <p:cNvGrpSpPr/>
          <p:nvPr/>
        </p:nvGrpSpPr>
        <p:grpSpPr>
          <a:xfrm>
            <a:off x="4361226" y="4212243"/>
            <a:ext cx="701280" cy="349200"/>
            <a:chOff x="4361226" y="4212243"/>
            <a:chExt cx="701280" cy="349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43F8D2C8-67AC-45C1-B9F3-51BBEF3B4E48}"/>
                    </a:ext>
                  </a:extLst>
                </p14:cNvPr>
                <p14:cNvContentPartPr/>
                <p14:nvPr/>
              </p14:nvContentPartPr>
              <p14:xfrm>
                <a:off x="4458786" y="4218723"/>
                <a:ext cx="126000" cy="27180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43F8D2C8-67AC-45C1-B9F3-51BBEF3B4E48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4441146" y="4200723"/>
                  <a:ext cx="161640" cy="30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707274D2-BACC-411E-8B1B-A1FC044FAE86}"/>
                    </a:ext>
                  </a:extLst>
                </p14:cNvPr>
                <p14:cNvContentPartPr/>
                <p14:nvPr/>
              </p14:nvContentPartPr>
              <p14:xfrm>
                <a:off x="4361226" y="4225923"/>
                <a:ext cx="206640" cy="12276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707274D2-BACC-411E-8B1B-A1FC044FAE86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4343586" y="4207923"/>
                  <a:ext cx="242280" cy="15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AC1AE8EB-EE03-4642-BFDC-639310DB4C55}"/>
                    </a:ext>
                  </a:extLst>
                </p14:cNvPr>
                <p14:cNvContentPartPr/>
                <p14:nvPr/>
              </p14:nvContentPartPr>
              <p14:xfrm>
                <a:off x="4771626" y="4229523"/>
                <a:ext cx="172080" cy="25380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AC1AE8EB-EE03-4642-BFDC-639310DB4C55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4753626" y="4211523"/>
                  <a:ext cx="207720" cy="28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B951FC5C-D8DE-479A-9F62-D503643CD6BB}"/>
                    </a:ext>
                  </a:extLst>
                </p14:cNvPr>
                <p14:cNvContentPartPr/>
                <p14:nvPr/>
              </p14:nvContentPartPr>
              <p14:xfrm>
                <a:off x="4759386" y="4212243"/>
                <a:ext cx="243360" cy="3384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B951FC5C-D8DE-479A-9F62-D503643CD6BB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4741386" y="4194603"/>
                  <a:ext cx="279000" cy="6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7FAAF4AC-8B60-4334-B1C3-C4C887D6C502}"/>
                    </a:ext>
                  </a:extLst>
                </p14:cNvPr>
                <p14:cNvContentPartPr/>
                <p14:nvPr/>
              </p14:nvContentPartPr>
              <p14:xfrm>
                <a:off x="5053146" y="4451283"/>
                <a:ext cx="9360" cy="11016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7FAAF4AC-8B60-4334-B1C3-C4C887D6C502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5035146" y="4433643"/>
                  <a:ext cx="45000" cy="145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66">
            <p14:nvContentPartPr>
              <p14:cNvPr id="103" name="Ink 102">
                <a:extLst>
                  <a:ext uri="{FF2B5EF4-FFF2-40B4-BE49-F238E27FC236}">
                    <a16:creationId xmlns:a16="http://schemas.microsoft.com/office/drawing/2014/main" id="{59CBE86C-41D5-4062-B534-5B495490E418}"/>
                  </a:ext>
                </a:extLst>
              </p14:cNvPr>
              <p14:cNvContentPartPr/>
              <p14:nvPr/>
            </p14:nvContentPartPr>
            <p14:xfrm>
              <a:off x="4334226" y="4671603"/>
              <a:ext cx="923040" cy="21600"/>
            </p14:xfrm>
          </p:contentPart>
        </mc:Choice>
        <mc:Fallback xmlns="">
          <p:pic>
            <p:nvPicPr>
              <p:cNvPr id="103" name="Ink 102">
                <a:extLst>
                  <a:ext uri="{FF2B5EF4-FFF2-40B4-BE49-F238E27FC236}">
                    <a16:creationId xmlns:a16="http://schemas.microsoft.com/office/drawing/2014/main" id="{59CBE86C-41D5-4062-B534-5B495490E418}"/>
                  </a:ext>
                </a:extLst>
              </p:cNvPr>
              <p:cNvPicPr/>
              <p:nvPr/>
            </p:nvPicPr>
            <p:blipFill>
              <a:blip r:embed="rId167"/>
              <a:stretch>
                <a:fillRect/>
              </a:stretch>
            </p:blipFill>
            <p:spPr>
              <a:xfrm>
                <a:off x="4316226" y="4653963"/>
                <a:ext cx="958680" cy="57240"/>
              </a:xfrm>
              <a:prstGeom prst="rect">
                <a:avLst/>
              </a:prstGeom>
            </p:spPr>
          </p:pic>
        </mc:Fallback>
      </mc:AlternateContent>
      <p:grpSp>
        <p:nvGrpSpPr>
          <p:cNvPr id="106" name="Group 105">
            <a:extLst>
              <a:ext uri="{FF2B5EF4-FFF2-40B4-BE49-F238E27FC236}">
                <a16:creationId xmlns:a16="http://schemas.microsoft.com/office/drawing/2014/main" id="{C0BF242D-A9C3-4243-91F5-9906CC1BD627}"/>
              </a:ext>
            </a:extLst>
          </p:cNvPr>
          <p:cNvGrpSpPr/>
          <p:nvPr/>
        </p:nvGrpSpPr>
        <p:grpSpPr>
          <a:xfrm>
            <a:off x="4529346" y="4823523"/>
            <a:ext cx="520200" cy="288000"/>
            <a:chOff x="4529346" y="4823523"/>
            <a:chExt cx="520200" cy="288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ED45AE71-000C-4C2A-98C0-522A1CA5BC5D}"/>
                    </a:ext>
                  </a:extLst>
                </p14:cNvPr>
                <p14:cNvContentPartPr/>
                <p14:nvPr/>
              </p14:nvContentPartPr>
              <p14:xfrm>
                <a:off x="4529346" y="4823523"/>
                <a:ext cx="199800" cy="28800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ED45AE71-000C-4C2A-98C0-522A1CA5BC5D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4511346" y="4805883"/>
                  <a:ext cx="235440" cy="32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2EC66806-2905-4744-B5E6-94EF3B326013}"/>
                    </a:ext>
                  </a:extLst>
                </p14:cNvPr>
                <p14:cNvContentPartPr/>
                <p14:nvPr/>
              </p14:nvContentPartPr>
              <p14:xfrm>
                <a:off x="4806546" y="4920363"/>
                <a:ext cx="243000" cy="16344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2EC66806-2905-4744-B5E6-94EF3B326013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4788546" y="4902363"/>
                  <a:ext cx="278640" cy="199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B7A19916-6479-4064-B98B-D76A7AB3A9E1}"/>
              </a:ext>
            </a:extLst>
          </p:cNvPr>
          <p:cNvGrpSpPr/>
          <p:nvPr/>
        </p:nvGrpSpPr>
        <p:grpSpPr>
          <a:xfrm>
            <a:off x="7197666" y="4096323"/>
            <a:ext cx="3899160" cy="974520"/>
            <a:chOff x="7197666" y="4096323"/>
            <a:chExt cx="3899160" cy="974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32A27571-8E67-48B5-9D18-DA00564BC9E8}"/>
                    </a:ext>
                  </a:extLst>
                </p14:cNvPr>
                <p14:cNvContentPartPr/>
                <p14:nvPr/>
              </p14:nvContentPartPr>
              <p14:xfrm>
                <a:off x="7231866" y="4372803"/>
                <a:ext cx="147600" cy="28152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32A27571-8E67-48B5-9D18-DA00564BC9E8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7213866" y="4354803"/>
                  <a:ext cx="183240" cy="31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0917FC1B-A205-463A-85B2-68273C7F18C5}"/>
                    </a:ext>
                  </a:extLst>
                </p14:cNvPr>
                <p14:cNvContentPartPr/>
                <p14:nvPr/>
              </p14:nvContentPartPr>
              <p14:xfrm>
                <a:off x="7197666" y="4385043"/>
                <a:ext cx="227520" cy="2844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0917FC1B-A205-463A-85B2-68273C7F18C5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7180026" y="4367403"/>
                  <a:ext cx="263160" cy="6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5C41F560-A4A7-4FA8-AB9A-D622A06160EC}"/>
                    </a:ext>
                  </a:extLst>
                </p14:cNvPr>
                <p14:cNvContentPartPr/>
                <p14:nvPr/>
              </p14:nvContentPartPr>
              <p14:xfrm>
                <a:off x="7471266" y="4667643"/>
                <a:ext cx="19440" cy="6696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5C41F560-A4A7-4FA8-AB9A-D622A06160EC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7453266" y="4649643"/>
                  <a:ext cx="55080" cy="10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AB0C4C9B-2E76-43AE-AAF3-31E3DF6E8F41}"/>
                    </a:ext>
                  </a:extLst>
                </p14:cNvPr>
                <p14:cNvContentPartPr/>
                <p14:nvPr/>
              </p14:nvContentPartPr>
              <p14:xfrm>
                <a:off x="7669266" y="4435803"/>
                <a:ext cx="105840" cy="1764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AB0C4C9B-2E76-43AE-AAF3-31E3DF6E8F41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7651626" y="4418163"/>
                  <a:ext cx="141480" cy="5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7A7BA7CE-3A99-4453-ABE3-BDE353C922C6}"/>
                    </a:ext>
                  </a:extLst>
                </p14:cNvPr>
                <p14:cNvContentPartPr/>
                <p14:nvPr/>
              </p14:nvContentPartPr>
              <p14:xfrm>
                <a:off x="7656666" y="4505643"/>
                <a:ext cx="123120" cy="2448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7A7BA7CE-3A99-4453-ABE3-BDE353C922C6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7638666" y="4488003"/>
                  <a:ext cx="158760" cy="6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0B2DE525-FE36-43AF-AEE4-BFC08B14ED0A}"/>
                    </a:ext>
                  </a:extLst>
                </p14:cNvPr>
                <p14:cNvContentPartPr/>
                <p14:nvPr/>
              </p14:nvContentPartPr>
              <p14:xfrm>
                <a:off x="7999386" y="4286403"/>
                <a:ext cx="901080" cy="19368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0B2DE525-FE36-43AF-AEE4-BFC08B14ED0A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7981386" y="4268763"/>
                  <a:ext cx="936720" cy="22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39957BF4-9D89-478F-B666-5AED1B9DCE02}"/>
                    </a:ext>
                  </a:extLst>
                </p14:cNvPr>
                <p14:cNvContentPartPr/>
                <p14:nvPr/>
              </p14:nvContentPartPr>
              <p14:xfrm>
                <a:off x="8701746" y="4256163"/>
                <a:ext cx="192960" cy="20448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39957BF4-9D89-478F-B666-5AED1B9DCE02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8683746" y="4238523"/>
                  <a:ext cx="228600" cy="24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4EEAB0B8-CD10-419E-8BAB-185DC0069C2D}"/>
                    </a:ext>
                  </a:extLst>
                </p14:cNvPr>
                <p14:cNvContentPartPr/>
                <p14:nvPr/>
              </p14:nvContentPartPr>
              <p14:xfrm>
                <a:off x="8967066" y="4290003"/>
                <a:ext cx="709560" cy="31356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4EEAB0B8-CD10-419E-8BAB-185DC0069C2D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8949066" y="4272003"/>
                  <a:ext cx="745200" cy="34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9AEB2781-D054-422B-8A1B-8E3C43C4FC1F}"/>
                    </a:ext>
                  </a:extLst>
                </p14:cNvPr>
                <p14:cNvContentPartPr/>
                <p14:nvPr/>
              </p14:nvContentPartPr>
              <p14:xfrm>
                <a:off x="9882906" y="4096323"/>
                <a:ext cx="1213920" cy="40896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9AEB2781-D054-422B-8A1B-8E3C43C4FC1F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9864906" y="4078683"/>
                  <a:ext cx="1249560" cy="44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50371520-DA84-479D-A244-38B6EB4BC1B7}"/>
                    </a:ext>
                  </a:extLst>
                </p14:cNvPr>
                <p14:cNvContentPartPr/>
                <p14:nvPr/>
              </p14:nvContentPartPr>
              <p14:xfrm>
                <a:off x="10417146" y="4256883"/>
                <a:ext cx="328320" cy="7524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50371520-DA84-479D-A244-38B6EB4BC1B7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10399506" y="4239243"/>
                  <a:ext cx="363960" cy="11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68FDF4F1-772C-47D7-8F7E-477A4FA63DF8}"/>
                    </a:ext>
                  </a:extLst>
                </p14:cNvPr>
                <p14:cNvContentPartPr/>
                <p14:nvPr/>
              </p14:nvContentPartPr>
              <p14:xfrm>
                <a:off x="8136186" y="4678803"/>
                <a:ext cx="1216800" cy="218160"/>
              </p14:xfrm>
            </p:contentPart>
          </mc:Choice>
          <mc:Fallback xmlns=""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68FDF4F1-772C-47D7-8F7E-477A4FA63DF8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8118186" y="4661163"/>
                  <a:ext cx="1252440" cy="25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DFE52663-0456-481D-85B4-86D6EC697F1D}"/>
                    </a:ext>
                  </a:extLst>
                </p14:cNvPr>
                <p14:cNvContentPartPr/>
                <p14:nvPr/>
              </p14:nvContentPartPr>
              <p14:xfrm>
                <a:off x="9540906" y="4555683"/>
                <a:ext cx="1145520" cy="51516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DFE52663-0456-481D-85B4-86D6EC697F1D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9523266" y="4538043"/>
                  <a:ext cx="1181160" cy="55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01BD7518-74E5-4923-8B55-FBABA0F25723}"/>
                    </a:ext>
                  </a:extLst>
                </p14:cNvPr>
                <p14:cNvContentPartPr/>
                <p14:nvPr/>
              </p14:nvContentPartPr>
              <p14:xfrm>
                <a:off x="10151826" y="4597803"/>
                <a:ext cx="390240" cy="68760"/>
              </p14:xfrm>
            </p:contentPart>
          </mc:Choice>
          <mc:Fallback xmlns=""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01BD7518-74E5-4923-8B55-FBABA0F25723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10134186" y="4580163"/>
                  <a:ext cx="425880" cy="1044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98">
            <p14:nvContentPartPr>
              <p14:cNvPr id="154" name="Ink 153">
                <a:extLst>
                  <a:ext uri="{FF2B5EF4-FFF2-40B4-BE49-F238E27FC236}">
                    <a16:creationId xmlns:a16="http://schemas.microsoft.com/office/drawing/2014/main" id="{D92AF2CB-2540-4FA9-8C36-61BA887E6956}"/>
                  </a:ext>
                </a:extLst>
              </p14:cNvPr>
              <p14:cNvContentPartPr/>
              <p14:nvPr/>
            </p14:nvContentPartPr>
            <p14:xfrm>
              <a:off x="5730341" y="522165"/>
              <a:ext cx="5040" cy="208800"/>
            </p14:xfrm>
          </p:contentPart>
        </mc:Choice>
        <mc:Fallback>
          <p:pic>
            <p:nvPicPr>
              <p:cNvPr id="154" name="Ink 153">
                <a:extLst>
                  <a:ext uri="{FF2B5EF4-FFF2-40B4-BE49-F238E27FC236}">
                    <a16:creationId xmlns:a16="http://schemas.microsoft.com/office/drawing/2014/main" id="{D92AF2CB-2540-4FA9-8C36-61BA887E6956}"/>
                  </a:ext>
                </a:extLst>
              </p:cNvPr>
              <p:cNvPicPr/>
              <p:nvPr/>
            </p:nvPicPr>
            <p:blipFill>
              <a:blip r:embed="rId199"/>
              <a:stretch>
                <a:fillRect/>
              </a:stretch>
            </p:blipFill>
            <p:spPr>
              <a:xfrm>
                <a:off x="5712701" y="504525"/>
                <a:ext cx="40680" cy="24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0">
            <p14:nvContentPartPr>
              <p14:cNvPr id="155" name="Ink 154">
                <a:extLst>
                  <a:ext uri="{FF2B5EF4-FFF2-40B4-BE49-F238E27FC236}">
                    <a16:creationId xmlns:a16="http://schemas.microsoft.com/office/drawing/2014/main" id="{12DD85A5-45D1-49E6-8BF4-CF7687D2D161}"/>
                  </a:ext>
                </a:extLst>
              </p14:cNvPr>
              <p14:cNvContentPartPr/>
              <p14:nvPr/>
            </p14:nvContentPartPr>
            <p14:xfrm>
              <a:off x="5695421" y="627645"/>
              <a:ext cx="138960" cy="12240"/>
            </p14:xfrm>
          </p:contentPart>
        </mc:Choice>
        <mc:Fallback>
          <p:pic>
            <p:nvPicPr>
              <p:cNvPr id="155" name="Ink 154">
                <a:extLst>
                  <a:ext uri="{FF2B5EF4-FFF2-40B4-BE49-F238E27FC236}">
                    <a16:creationId xmlns:a16="http://schemas.microsoft.com/office/drawing/2014/main" id="{12DD85A5-45D1-49E6-8BF4-CF7687D2D161}"/>
                  </a:ext>
                </a:extLst>
              </p:cNvPr>
              <p:cNvPicPr/>
              <p:nvPr/>
            </p:nvPicPr>
            <p:blipFill>
              <a:blip r:embed="rId201"/>
              <a:stretch>
                <a:fillRect/>
              </a:stretch>
            </p:blipFill>
            <p:spPr>
              <a:xfrm>
                <a:off x="5677421" y="610005"/>
                <a:ext cx="174600" cy="4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2">
            <p14:nvContentPartPr>
              <p14:cNvPr id="156" name="Ink 155">
                <a:extLst>
                  <a:ext uri="{FF2B5EF4-FFF2-40B4-BE49-F238E27FC236}">
                    <a16:creationId xmlns:a16="http://schemas.microsoft.com/office/drawing/2014/main" id="{24ED43DC-E8C1-4953-BDC0-B9347CEB35EB}"/>
                  </a:ext>
                </a:extLst>
              </p14:cNvPr>
              <p14:cNvContentPartPr/>
              <p14:nvPr/>
            </p14:nvContentPartPr>
            <p14:xfrm>
              <a:off x="6093941" y="336045"/>
              <a:ext cx="695520" cy="416520"/>
            </p14:xfrm>
          </p:contentPart>
        </mc:Choice>
        <mc:Fallback>
          <p:pic>
            <p:nvPicPr>
              <p:cNvPr id="156" name="Ink 155">
                <a:extLst>
                  <a:ext uri="{FF2B5EF4-FFF2-40B4-BE49-F238E27FC236}">
                    <a16:creationId xmlns:a16="http://schemas.microsoft.com/office/drawing/2014/main" id="{24ED43DC-E8C1-4953-BDC0-B9347CEB35EB}"/>
                  </a:ext>
                </a:extLst>
              </p:cNvPr>
              <p:cNvPicPr/>
              <p:nvPr/>
            </p:nvPicPr>
            <p:blipFill>
              <a:blip r:embed="rId203"/>
              <a:stretch>
                <a:fillRect/>
              </a:stretch>
            </p:blipFill>
            <p:spPr>
              <a:xfrm>
                <a:off x="6075941" y="318405"/>
                <a:ext cx="731160" cy="45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4">
            <p14:nvContentPartPr>
              <p14:cNvPr id="157" name="Ink 156">
                <a:extLst>
                  <a:ext uri="{FF2B5EF4-FFF2-40B4-BE49-F238E27FC236}">
                    <a16:creationId xmlns:a16="http://schemas.microsoft.com/office/drawing/2014/main" id="{F4A454AC-6D4B-40B7-A194-D8F63B264EE2}"/>
                  </a:ext>
                </a:extLst>
              </p14:cNvPr>
              <p14:cNvContentPartPr/>
              <p14:nvPr/>
            </p14:nvContentPartPr>
            <p14:xfrm>
              <a:off x="6620621" y="489045"/>
              <a:ext cx="254520" cy="20160"/>
            </p14:xfrm>
          </p:contentPart>
        </mc:Choice>
        <mc:Fallback>
          <p:pic>
            <p:nvPicPr>
              <p:cNvPr id="157" name="Ink 156">
                <a:extLst>
                  <a:ext uri="{FF2B5EF4-FFF2-40B4-BE49-F238E27FC236}">
                    <a16:creationId xmlns:a16="http://schemas.microsoft.com/office/drawing/2014/main" id="{F4A454AC-6D4B-40B7-A194-D8F63B264EE2}"/>
                  </a:ext>
                </a:extLst>
              </p:cNvPr>
              <p:cNvPicPr/>
              <p:nvPr/>
            </p:nvPicPr>
            <p:blipFill>
              <a:blip r:embed="rId205"/>
              <a:stretch>
                <a:fillRect/>
              </a:stretch>
            </p:blipFill>
            <p:spPr>
              <a:xfrm>
                <a:off x="6602621" y="471405"/>
                <a:ext cx="290160" cy="5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6">
            <p14:nvContentPartPr>
              <p14:cNvPr id="166" name="Ink 165">
                <a:extLst>
                  <a:ext uri="{FF2B5EF4-FFF2-40B4-BE49-F238E27FC236}">
                    <a16:creationId xmlns:a16="http://schemas.microsoft.com/office/drawing/2014/main" id="{0BD08CF1-6592-4F05-B032-537BCA23A043}"/>
                  </a:ext>
                </a:extLst>
              </p14:cNvPr>
              <p14:cNvContentPartPr/>
              <p14:nvPr/>
            </p14:nvContentPartPr>
            <p14:xfrm>
              <a:off x="4757981" y="1061805"/>
              <a:ext cx="1107360" cy="359640"/>
            </p14:xfrm>
          </p:contentPart>
        </mc:Choice>
        <mc:Fallback>
          <p:pic>
            <p:nvPicPr>
              <p:cNvPr id="166" name="Ink 165">
                <a:extLst>
                  <a:ext uri="{FF2B5EF4-FFF2-40B4-BE49-F238E27FC236}">
                    <a16:creationId xmlns:a16="http://schemas.microsoft.com/office/drawing/2014/main" id="{0BD08CF1-6592-4F05-B032-537BCA23A043}"/>
                  </a:ext>
                </a:extLst>
              </p:cNvPr>
              <p:cNvPicPr/>
              <p:nvPr/>
            </p:nvPicPr>
            <p:blipFill>
              <a:blip r:embed="rId207"/>
              <a:stretch>
                <a:fillRect/>
              </a:stretch>
            </p:blipFill>
            <p:spPr>
              <a:xfrm>
                <a:off x="4740341" y="1043805"/>
                <a:ext cx="1143000" cy="39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8">
            <p14:nvContentPartPr>
              <p14:cNvPr id="167" name="Ink 166">
                <a:extLst>
                  <a:ext uri="{FF2B5EF4-FFF2-40B4-BE49-F238E27FC236}">
                    <a16:creationId xmlns:a16="http://schemas.microsoft.com/office/drawing/2014/main" id="{11F916CA-AB29-4CCF-B552-A7F24A05E8BB}"/>
                  </a:ext>
                </a:extLst>
              </p14:cNvPr>
              <p14:cNvContentPartPr/>
              <p14:nvPr/>
            </p14:nvContentPartPr>
            <p14:xfrm>
              <a:off x="6204821" y="1008525"/>
              <a:ext cx="463320" cy="493200"/>
            </p14:xfrm>
          </p:contentPart>
        </mc:Choice>
        <mc:Fallback>
          <p:pic>
            <p:nvPicPr>
              <p:cNvPr id="167" name="Ink 166">
                <a:extLst>
                  <a:ext uri="{FF2B5EF4-FFF2-40B4-BE49-F238E27FC236}">
                    <a16:creationId xmlns:a16="http://schemas.microsoft.com/office/drawing/2014/main" id="{11F916CA-AB29-4CCF-B552-A7F24A05E8BB}"/>
                  </a:ext>
                </a:extLst>
              </p:cNvPr>
              <p:cNvPicPr/>
              <p:nvPr/>
            </p:nvPicPr>
            <p:blipFill>
              <a:blip r:embed="rId209"/>
              <a:stretch>
                <a:fillRect/>
              </a:stretch>
            </p:blipFill>
            <p:spPr>
              <a:xfrm>
                <a:off x="6187181" y="990885"/>
                <a:ext cx="498960" cy="52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0">
            <p14:nvContentPartPr>
              <p14:cNvPr id="168" name="Ink 167">
                <a:extLst>
                  <a:ext uri="{FF2B5EF4-FFF2-40B4-BE49-F238E27FC236}">
                    <a16:creationId xmlns:a16="http://schemas.microsoft.com/office/drawing/2014/main" id="{D07B3A1E-3AE7-4F2E-92B4-0D3F379680C8}"/>
                  </a:ext>
                </a:extLst>
              </p14:cNvPr>
              <p14:cNvContentPartPr/>
              <p14:nvPr/>
            </p14:nvContentPartPr>
            <p14:xfrm>
              <a:off x="6954341" y="874965"/>
              <a:ext cx="1079640" cy="722160"/>
            </p14:xfrm>
          </p:contentPart>
        </mc:Choice>
        <mc:Fallback>
          <p:pic>
            <p:nvPicPr>
              <p:cNvPr id="168" name="Ink 167">
                <a:extLst>
                  <a:ext uri="{FF2B5EF4-FFF2-40B4-BE49-F238E27FC236}">
                    <a16:creationId xmlns:a16="http://schemas.microsoft.com/office/drawing/2014/main" id="{D07B3A1E-3AE7-4F2E-92B4-0D3F379680C8}"/>
                  </a:ext>
                </a:extLst>
              </p:cNvPr>
              <p:cNvPicPr/>
              <p:nvPr/>
            </p:nvPicPr>
            <p:blipFill>
              <a:blip r:embed="rId211"/>
              <a:stretch>
                <a:fillRect/>
              </a:stretch>
            </p:blipFill>
            <p:spPr>
              <a:xfrm>
                <a:off x="6936341" y="857325"/>
                <a:ext cx="1115280" cy="75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2">
            <p14:nvContentPartPr>
              <p14:cNvPr id="169" name="Ink 168">
                <a:extLst>
                  <a:ext uri="{FF2B5EF4-FFF2-40B4-BE49-F238E27FC236}">
                    <a16:creationId xmlns:a16="http://schemas.microsoft.com/office/drawing/2014/main" id="{2174346A-E9E3-4658-833D-61CB8688107D}"/>
                  </a:ext>
                </a:extLst>
              </p14:cNvPr>
              <p14:cNvContentPartPr/>
              <p14:nvPr/>
            </p14:nvContentPartPr>
            <p14:xfrm>
              <a:off x="7745621" y="1051365"/>
              <a:ext cx="81000" cy="29160"/>
            </p14:xfrm>
          </p:contentPart>
        </mc:Choice>
        <mc:Fallback>
          <p:pic>
            <p:nvPicPr>
              <p:cNvPr id="169" name="Ink 168">
                <a:extLst>
                  <a:ext uri="{FF2B5EF4-FFF2-40B4-BE49-F238E27FC236}">
                    <a16:creationId xmlns:a16="http://schemas.microsoft.com/office/drawing/2014/main" id="{2174346A-E9E3-4658-833D-61CB8688107D}"/>
                  </a:ext>
                </a:extLst>
              </p:cNvPr>
              <p:cNvPicPr/>
              <p:nvPr/>
            </p:nvPicPr>
            <p:blipFill>
              <a:blip r:embed="rId213"/>
              <a:stretch>
                <a:fillRect/>
              </a:stretch>
            </p:blipFill>
            <p:spPr>
              <a:xfrm>
                <a:off x="7727621" y="1033365"/>
                <a:ext cx="116640" cy="6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4">
            <p14:nvContentPartPr>
              <p14:cNvPr id="170" name="Ink 169">
                <a:extLst>
                  <a:ext uri="{FF2B5EF4-FFF2-40B4-BE49-F238E27FC236}">
                    <a16:creationId xmlns:a16="http://schemas.microsoft.com/office/drawing/2014/main" id="{12FF69DE-AAEC-49DF-ADD0-BFE4F49829B3}"/>
                  </a:ext>
                </a:extLst>
              </p14:cNvPr>
              <p14:cNvContentPartPr/>
              <p14:nvPr/>
            </p14:nvContentPartPr>
            <p14:xfrm>
              <a:off x="7415501" y="1023645"/>
              <a:ext cx="392040" cy="65520"/>
            </p14:xfrm>
          </p:contentPart>
        </mc:Choice>
        <mc:Fallback>
          <p:pic>
            <p:nvPicPr>
              <p:cNvPr id="170" name="Ink 169">
                <a:extLst>
                  <a:ext uri="{FF2B5EF4-FFF2-40B4-BE49-F238E27FC236}">
                    <a16:creationId xmlns:a16="http://schemas.microsoft.com/office/drawing/2014/main" id="{12FF69DE-AAEC-49DF-ADD0-BFE4F49829B3}"/>
                  </a:ext>
                </a:extLst>
              </p:cNvPr>
              <p:cNvPicPr/>
              <p:nvPr/>
            </p:nvPicPr>
            <p:blipFill>
              <a:blip r:embed="rId215"/>
              <a:stretch>
                <a:fillRect/>
              </a:stretch>
            </p:blipFill>
            <p:spPr>
              <a:xfrm>
                <a:off x="7397501" y="1006005"/>
                <a:ext cx="427680" cy="10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6">
            <p14:nvContentPartPr>
              <p14:cNvPr id="172" name="Ink 171">
                <a:extLst>
                  <a:ext uri="{FF2B5EF4-FFF2-40B4-BE49-F238E27FC236}">
                    <a16:creationId xmlns:a16="http://schemas.microsoft.com/office/drawing/2014/main" id="{E96E5068-B8B7-462B-88B6-E3C0A8C889DE}"/>
                  </a:ext>
                </a:extLst>
              </p14:cNvPr>
              <p14:cNvContentPartPr/>
              <p14:nvPr/>
            </p14:nvContentPartPr>
            <p14:xfrm>
              <a:off x="5214101" y="1697565"/>
              <a:ext cx="229680" cy="258480"/>
            </p14:xfrm>
          </p:contentPart>
        </mc:Choice>
        <mc:Fallback>
          <p:pic>
            <p:nvPicPr>
              <p:cNvPr id="172" name="Ink 171">
                <a:extLst>
                  <a:ext uri="{FF2B5EF4-FFF2-40B4-BE49-F238E27FC236}">
                    <a16:creationId xmlns:a16="http://schemas.microsoft.com/office/drawing/2014/main" id="{E96E5068-B8B7-462B-88B6-E3C0A8C889DE}"/>
                  </a:ext>
                </a:extLst>
              </p:cNvPr>
              <p:cNvPicPr/>
              <p:nvPr/>
            </p:nvPicPr>
            <p:blipFill>
              <a:blip r:embed="rId217"/>
              <a:stretch>
                <a:fillRect/>
              </a:stretch>
            </p:blipFill>
            <p:spPr>
              <a:xfrm>
                <a:off x="5196101" y="1679565"/>
                <a:ext cx="265320" cy="294120"/>
              </a:xfrm>
              <a:prstGeom prst="rect">
                <a:avLst/>
              </a:prstGeom>
            </p:spPr>
          </p:pic>
        </mc:Fallback>
      </mc:AlternateContent>
      <p:grpSp>
        <p:nvGrpSpPr>
          <p:cNvPr id="174" name="Group 173">
            <a:extLst>
              <a:ext uri="{FF2B5EF4-FFF2-40B4-BE49-F238E27FC236}">
                <a16:creationId xmlns:a16="http://schemas.microsoft.com/office/drawing/2014/main" id="{0C3BCA25-FE19-4F3D-AFCB-2C3CCA9B6EBF}"/>
              </a:ext>
            </a:extLst>
          </p:cNvPr>
          <p:cNvGrpSpPr/>
          <p:nvPr/>
        </p:nvGrpSpPr>
        <p:grpSpPr>
          <a:xfrm>
            <a:off x="475061" y="386805"/>
            <a:ext cx="4685400" cy="1547280"/>
            <a:chOff x="475061" y="386805"/>
            <a:chExt cx="4685400" cy="1547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18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FBD91E9C-A2CD-4423-843B-110F4B584F24}"/>
                    </a:ext>
                  </a:extLst>
                </p14:cNvPr>
                <p14:cNvContentPartPr/>
                <p14:nvPr/>
              </p14:nvContentPartPr>
              <p14:xfrm>
                <a:off x="3671861" y="474285"/>
                <a:ext cx="135720" cy="285480"/>
              </p14:xfrm>
            </p:contentPart>
          </mc:Choice>
          <mc:Fallback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FBD91E9C-A2CD-4423-843B-110F4B584F24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3654221" y="456285"/>
                  <a:ext cx="171360" cy="32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0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754E724A-C636-4832-95B3-928D19D04202}"/>
                    </a:ext>
                  </a:extLst>
                </p14:cNvPr>
                <p14:cNvContentPartPr/>
                <p14:nvPr/>
              </p14:nvContentPartPr>
              <p14:xfrm>
                <a:off x="3650621" y="473565"/>
                <a:ext cx="282600" cy="17640"/>
              </p14:xfrm>
            </p:contentPart>
          </mc:Choice>
          <mc:Fallback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754E724A-C636-4832-95B3-928D19D04202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3632621" y="455925"/>
                  <a:ext cx="318240" cy="5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2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39A1A524-41CF-4D62-ABE3-BD15A5135881}"/>
                    </a:ext>
                  </a:extLst>
                </p14:cNvPr>
                <p14:cNvContentPartPr/>
                <p14:nvPr/>
              </p14:nvContentPartPr>
              <p14:xfrm>
                <a:off x="3990821" y="743565"/>
                <a:ext cx="11880" cy="67680"/>
              </p14:xfrm>
            </p:contentPart>
          </mc:Choice>
          <mc:Fallback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39A1A524-41CF-4D62-ABE3-BD15A5135881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3972821" y="725565"/>
                  <a:ext cx="47520" cy="10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4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B5438EEE-49DF-480A-BBD7-105EDBD7FFD0}"/>
                    </a:ext>
                  </a:extLst>
                </p14:cNvPr>
                <p14:cNvContentPartPr/>
                <p14:nvPr/>
              </p14:nvContentPartPr>
              <p14:xfrm>
                <a:off x="4282061" y="576885"/>
                <a:ext cx="445680" cy="208440"/>
              </p14:xfrm>
            </p:contentPart>
          </mc:Choice>
          <mc:Fallback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B5438EEE-49DF-480A-BBD7-105EDBD7FFD0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4264061" y="558885"/>
                  <a:ext cx="481320" cy="24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6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0811E6DD-0FD6-42BF-8CE7-B60B21934080}"/>
                    </a:ext>
                  </a:extLst>
                </p14:cNvPr>
                <p14:cNvContentPartPr/>
                <p14:nvPr/>
              </p14:nvContentPartPr>
              <p14:xfrm>
                <a:off x="4884341" y="504525"/>
                <a:ext cx="276120" cy="271080"/>
              </p14:xfrm>
            </p:contentPart>
          </mc:Choice>
          <mc:Fallback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0811E6DD-0FD6-42BF-8CE7-B60B21934080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4866701" y="486885"/>
                  <a:ext cx="311760" cy="30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8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939E5D0E-1929-4774-A0F8-0981EC8FF7EE}"/>
                    </a:ext>
                  </a:extLst>
                </p14:cNvPr>
                <p14:cNvContentPartPr/>
                <p14:nvPr/>
              </p14:nvContentPartPr>
              <p14:xfrm>
                <a:off x="1582061" y="553845"/>
                <a:ext cx="146160" cy="30240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939E5D0E-1929-4774-A0F8-0981EC8FF7EE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1564421" y="535845"/>
                  <a:ext cx="181800" cy="33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0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A64A5F5A-7E7D-478D-BC77-200CD68ACFD3}"/>
                    </a:ext>
                  </a:extLst>
                </p14:cNvPr>
                <p14:cNvContentPartPr/>
                <p14:nvPr/>
              </p14:nvContentPartPr>
              <p14:xfrm>
                <a:off x="1569821" y="765165"/>
                <a:ext cx="204840" cy="1908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A64A5F5A-7E7D-478D-BC77-200CD68ACFD3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1551821" y="747525"/>
                  <a:ext cx="240480" cy="5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2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C3BCF7D5-6145-4F6A-94F8-075E93BD3147}"/>
                    </a:ext>
                  </a:extLst>
                </p14:cNvPr>
                <p14:cNvContentPartPr/>
                <p14:nvPr/>
              </p14:nvContentPartPr>
              <p14:xfrm>
                <a:off x="1844861" y="505965"/>
                <a:ext cx="137520" cy="40032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C3BCF7D5-6145-4F6A-94F8-075E93BD3147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1827221" y="488325"/>
                  <a:ext cx="173160" cy="43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4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FB4C1914-4128-43F3-9310-06EFC47DBF7B}"/>
                    </a:ext>
                  </a:extLst>
                </p14:cNvPr>
                <p14:cNvContentPartPr/>
                <p14:nvPr/>
              </p14:nvContentPartPr>
              <p14:xfrm>
                <a:off x="2018741" y="583365"/>
                <a:ext cx="252720" cy="26712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FB4C1914-4128-43F3-9310-06EFC47DBF7B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2000741" y="565365"/>
                  <a:ext cx="288360" cy="30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6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32E52CCB-CB1F-4839-BA7B-9519BE23F16B}"/>
                    </a:ext>
                  </a:extLst>
                </p14:cNvPr>
                <p14:cNvContentPartPr/>
                <p14:nvPr/>
              </p14:nvContentPartPr>
              <p14:xfrm>
                <a:off x="2312501" y="521445"/>
                <a:ext cx="134640" cy="42804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32E52CCB-CB1F-4839-BA7B-9519BE23F16B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2294501" y="503445"/>
                  <a:ext cx="170280" cy="46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8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C30D2C54-65F0-47DF-BE4E-FA8B7CD72668}"/>
                    </a:ext>
                  </a:extLst>
                </p14:cNvPr>
                <p14:cNvContentPartPr/>
                <p14:nvPr/>
              </p14:nvContentPartPr>
              <p14:xfrm>
                <a:off x="2552981" y="692445"/>
                <a:ext cx="190800" cy="2556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C30D2C54-65F0-47DF-BE4E-FA8B7CD72668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2535341" y="674805"/>
                  <a:ext cx="226440" cy="6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0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040BBB57-1E3F-4CA3-9DC6-27E8BBAA0152}"/>
                    </a:ext>
                  </a:extLst>
                </p14:cNvPr>
                <p14:cNvContentPartPr/>
                <p14:nvPr/>
              </p14:nvContentPartPr>
              <p14:xfrm>
                <a:off x="2565581" y="776685"/>
                <a:ext cx="192240" cy="9000"/>
              </p14:xfrm>
            </p:contentPart>
          </mc:Choice>
          <mc:Fallback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040BBB57-1E3F-4CA3-9DC6-27E8BBAA0152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2547581" y="759045"/>
                  <a:ext cx="227880" cy="4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2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81262968-820C-4051-8BA4-07A511120C30}"/>
                    </a:ext>
                  </a:extLst>
                </p14:cNvPr>
                <p14:cNvContentPartPr/>
                <p14:nvPr/>
              </p14:nvContentPartPr>
              <p14:xfrm>
                <a:off x="3075341" y="386805"/>
                <a:ext cx="135360" cy="260640"/>
              </p14:xfrm>
            </p:contentPart>
          </mc:Choice>
          <mc:Fallback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81262968-820C-4051-8BA4-07A511120C30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3057341" y="368805"/>
                  <a:ext cx="171000" cy="29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4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989CC022-67E8-4FCC-A69F-AC8F4DECA089}"/>
                    </a:ext>
                  </a:extLst>
                </p14:cNvPr>
                <p14:cNvContentPartPr/>
                <p14:nvPr/>
              </p14:nvContentPartPr>
              <p14:xfrm>
                <a:off x="2995421" y="417765"/>
                <a:ext cx="202680" cy="115920"/>
              </p14:xfrm>
            </p:contentPart>
          </mc:Choice>
          <mc:Fallback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989CC022-67E8-4FCC-A69F-AC8F4DECA089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2977421" y="400125"/>
                  <a:ext cx="238320" cy="15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6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3B5869DB-2171-4295-9EB6-955DF2601E2C}"/>
                    </a:ext>
                  </a:extLst>
                </p14:cNvPr>
                <p14:cNvContentPartPr/>
                <p14:nvPr/>
              </p14:nvContentPartPr>
              <p14:xfrm>
                <a:off x="2958341" y="685965"/>
                <a:ext cx="318240" cy="61920"/>
              </p14:xfrm>
            </p:contentPart>
          </mc:Choice>
          <mc:Fallback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3B5869DB-2171-4295-9EB6-955DF2601E2C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2940341" y="668325"/>
                  <a:ext cx="353880" cy="9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8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7B36FDB7-8DB7-4FAA-8F97-1DE994EC1612}"/>
                    </a:ext>
                  </a:extLst>
                </p14:cNvPr>
                <p14:cNvContentPartPr/>
                <p14:nvPr/>
              </p14:nvContentPartPr>
              <p14:xfrm>
                <a:off x="3014141" y="809085"/>
                <a:ext cx="153000" cy="207720"/>
              </p14:xfrm>
            </p:contentPart>
          </mc:Choice>
          <mc:Fallback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7B36FDB7-8DB7-4FAA-8F97-1DE994EC1612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2996501" y="791085"/>
                  <a:ext cx="188640" cy="24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0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3B9F0E89-B955-4B89-BCD4-C9126E7F693E}"/>
                    </a:ext>
                  </a:extLst>
                </p14:cNvPr>
                <p14:cNvContentPartPr/>
                <p14:nvPr/>
              </p14:nvContentPartPr>
              <p14:xfrm>
                <a:off x="3240581" y="857685"/>
                <a:ext cx="135720" cy="138960"/>
              </p14:xfrm>
            </p:contentPart>
          </mc:Choice>
          <mc:Fallback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3B9F0E89-B955-4B89-BCD4-C9126E7F693E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3222581" y="839685"/>
                  <a:ext cx="171360" cy="17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2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9EE3C231-AC86-43EE-828C-60C5F9E8B061}"/>
                    </a:ext>
                  </a:extLst>
                </p14:cNvPr>
                <p14:cNvContentPartPr/>
                <p14:nvPr/>
              </p14:nvContentPartPr>
              <p14:xfrm>
                <a:off x="475061" y="1081605"/>
                <a:ext cx="1148040" cy="363240"/>
              </p14:xfrm>
            </p:contentPart>
          </mc:Choice>
          <mc:Fallback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9EE3C231-AC86-43EE-828C-60C5F9E8B061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457421" y="1063605"/>
                  <a:ext cx="1183680" cy="39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4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23FBA99D-1A11-4FC8-90E8-B673AE455AA1}"/>
                    </a:ext>
                  </a:extLst>
                </p14:cNvPr>
                <p14:cNvContentPartPr/>
                <p14:nvPr/>
              </p14:nvContentPartPr>
              <p14:xfrm>
                <a:off x="1344821" y="1190685"/>
                <a:ext cx="29160" cy="6480"/>
              </p14:xfrm>
            </p:contentPart>
          </mc:Choice>
          <mc:Fallback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23FBA99D-1A11-4FC8-90E8-B673AE455AA1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1326821" y="1172685"/>
                  <a:ext cx="64800" cy="4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6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49828561-172C-4C6F-813B-C1E17E86A721}"/>
                    </a:ext>
                  </a:extLst>
                </p14:cNvPr>
                <p14:cNvContentPartPr/>
                <p14:nvPr/>
              </p14:nvContentPartPr>
              <p14:xfrm>
                <a:off x="1896341" y="1260165"/>
                <a:ext cx="580680" cy="192960"/>
              </p14:xfrm>
            </p:contentPart>
          </mc:Choice>
          <mc:Fallback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49828561-172C-4C6F-813B-C1E17E86A721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1878701" y="1242165"/>
                  <a:ext cx="616320" cy="22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8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C49C4995-804A-409E-99E9-724993878995}"/>
                    </a:ext>
                  </a:extLst>
                </p14:cNvPr>
                <p14:cNvContentPartPr/>
                <p14:nvPr/>
              </p14:nvContentPartPr>
              <p14:xfrm>
                <a:off x="2752061" y="1145325"/>
                <a:ext cx="248400" cy="374040"/>
              </p14:xfrm>
            </p:contentPart>
          </mc:Choice>
          <mc:Fallback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C49C4995-804A-409E-99E9-724993878995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2734421" y="1127325"/>
                  <a:ext cx="284040" cy="40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0">
              <p14:nvContentPartPr>
                <p14:cNvPr id="165" name="Ink 164">
                  <a:extLst>
                    <a:ext uri="{FF2B5EF4-FFF2-40B4-BE49-F238E27FC236}">
                      <a16:creationId xmlns:a16="http://schemas.microsoft.com/office/drawing/2014/main" id="{C1C0E9A6-0524-45C7-A86F-30C3928965E2}"/>
                    </a:ext>
                  </a:extLst>
                </p14:cNvPr>
                <p14:cNvContentPartPr/>
                <p14:nvPr/>
              </p14:nvContentPartPr>
              <p14:xfrm>
                <a:off x="3350021" y="1259805"/>
                <a:ext cx="1168560" cy="238320"/>
              </p14:xfrm>
            </p:contentPart>
          </mc:Choice>
          <mc:Fallback>
            <p:pic>
              <p:nvPicPr>
                <p:cNvPr id="165" name="Ink 164">
                  <a:extLst>
                    <a:ext uri="{FF2B5EF4-FFF2-40B4-BE49-F238E27FC236}">
                      <a16:creationId xmlns:a16="http://schemas.microsoft.com/office/drawing/2014/main" id="{C1C0E9A6-0524-45C7-A86F-30C3928965E2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3332381" y="1242165"/>
                  <a:ext cx="1204200" cy="27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2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ABA79594-5CAA-4F83-8581-045763361EAE}"/>
                    </a:ext>
                  </a:extLst>
                </p14:cNvPr>
                <p14:cNvContentPartPr/>
                <p14:nvPr/>
              </p14:nvContentPartPr>
              <p14:xfrm>
                <a:off x="3243101" y="1571925"/>
                <a:ext cx="545760" cy="362160"/>
              </p14:xfrm>
            </p:contentPart>
          </mc:Choice>
          <mc:Fallback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ABA79594-5CAA-4F83-8581-045763361EAE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3225101" y="1553925"/>
                  <a:ext cx="581400" cy="3978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739824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E7E71B1-4387-45EE-BD5E-FDB5EB21E5D9}"/>
                  </a:ext>
                </a:extLst>
              </p14:cNvPr>
              <p14:cNvContentPartPr/>
              <p14:nvPr/>
            </p14:nvContentPartPr>
            <p14:xfrm>
              <a:off x="2548986" y="789723"/>
              <a:ext cx="4961160" cy="40813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E7E71B1-4387-45EE-BD5E-FDB5EB21E5D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30986" y="772083"/>
                <a:ext cx="4996800" cy="4116960"/>
              </a:xfrm>
              <a:prstGeom prst="rect">
                <a:avLst/>
              </a:prstGeom>
            </p:spPr>
          </p:pic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F2021033-A7A2-4510-9693-39F4622572A8}"/>
              </a:ext>
            </a:extLst>
          </p:cNvPr>
          <p:cNvGrpSpPr/>
          <p:nvPr/>
        </p:nvGrpSpPr>
        <p:grpSpPr>
          <a:xfrm>
            <a:off x="2230746" y="3460923"/>
            <a:ext cx="5061960" cy="204120"/>
            <a:chOff x="2230746" y="3460923"/>
            <a:chExt cx="5061960" cy="204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7BE6F261-CA0B-4862-A46E-FD1ACB4D7743}"/>
                    </a:ext>
                  </a:extLst>
                </p14:cNvPr>
                <p14:cNvContentPartPr/>
                <p14:nvPr/>
              </p14:nvContentPartPr>
              <p14:xfrm>
                <a:off x="2585706" y="3526443"/>
                <a:ext cx="4707000" cy="10836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7BE6F261-CA0B-4862-A46E-FD1ACB4D7743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567706" y="3508443"/>
                  <a:ext cx="4742640" cy="14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40DCB3BA-D203-4D18-91D0-55E195B65BE3}"/>
                    </a:ext>
                  </a:extLst>
                </p14:cNvPr>
                <p14:cNvContentPartPr/>
                <p14:nvPr/>
              </p14:nvContentPartPr>
              <p14:xfrm>
                <a:off x="2230746" y="3460923"/>
                <a:ext cx="169920" cy="20412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40DCB3BA-D203-4D18-91D0-55E195B65BE3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212746" y="3443283"/>
                  <a:ext cx="205560" cy="239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C7E64C68-12E6-4B87-9138-9CA5C4BED584}"/>
                  </a:ext>
                </a:extLst>
              </p14:cNvPr>
              <p14:cNvContentPartPr/>
              <p14:nvPr/>
            </p14:nvContentPartPr>
            <p14:xfrm>
              <a:off x="2546106" y="5097123"/>
              <a:ext cx="120960" cy="20232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C7E64C68-12E6-4B87-9138-9CA5C4BED58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528466" y="5079483"/>
                <a:ext cx="156600" cy="23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C3B34FB5-733F-4C3F-86F3-EE07DEB8CDB5}"/>
                  </a:ext>
                </a:extLst>
              </p14:cNvPr>
              <p14:cNvContentPartPr/>
              <p14:nvPr/>
            </p14:nvContentPartPr>
            <p14:xfrm>
              <a:off x="4965666" y="4583403"/>
              <a:ext cx="36720" cy="243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C3B34FB5-733F-4C3F-86F3-EE07DEB8CDB5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948026" y="4565403"/>
                <a:ext cx="72360" cy="279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id="{CEBFA2FD-CF0A-4B91-8B2F-A840A866F6D2}"/>
              </a:ext>
            </a:extLst>
          </p:cNvPr>
          <p:cNvGrpSpPr/>
          <p:nvPr/>
        </p:nvGrpSpPr>
        <p:grpSpPr>
          <a:xfrm>
            <a:off x="4815546" y="5105763"/>
            <a:ext cx="249840" cy="222480"/>
            <a:chOff x="4815546" y="5105763"/>
            <a:chExt cx="249840" cy="222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B24DB031-0E2A-4392-86ED-BCB405C51F33}"/>
                    </a:ext>
                  </a:extLst>
                </p14:cNvPr>
                <p14:cNvContentPartPr/>
                <p14:nvPr/>
              </p14:nvContentPartPr>
              <p14:xfrm>
                <a:off x="4901586" y="5132763"/>
                <a:ext cx="10080" cy="19548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B24DB031-0E2A-4392-86ED-BCB405C51F33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883946" y="5115123"/>
                  <a:ext cx="45720" cy="23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81912FFB-DB77-4BA2-91F2-0078AEB64994}"/>
                    </a:ext>
                  </a:extLst>
                </p14:cNvPr>
                <p14:cNvContentPartPr/>
                <p14:nvPr/>
              </p14:nvContentPartPr>
              <p14:xfrm>
                <a:off x="4959186" y="5158683"/>
                <a:ext cx="34200" cy="1695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81912FFB-DB77-4BA2-91F2-0078AEB64994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941546" y="5141043"/>
                  <a:ext cx="69840" cy="20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4C3C4783-EAA9-4BE4-AED6-0D6EE1A1F009}"/>
                    </a:ext>
                  </a:extLst>
                </p14:cNvPr>
                <p14:cNvContentPartPr/>
                <p14:nvPr/>
              </p14:nvContentPartPr>
              <p14:xfrm>
                <a:off x="4815546" y="5105763"/>
                <a:ext cx="249840" cy="4536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4C3C4783-EAA9-4BE4-AED6-0D6EE1A1F009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4797906" y="5088123"/>
                  <a:ext cx="285480" cy="81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29D3109-40B0-4FCA-B46E-773969241E84}"/>
              </a:ext>
            </a:extLst>
          </p:cNvPr>
          <p:cNvGrpSpPr/>
          <p:nvPr/>
        </p:nvGrpSpPr>
        <p:grpSpPr>
          <a:xfrm>
            <a:off x="7197306" y="4991643"/>
            <a:ext cx="334440" cy="304200"/>
            <a:chOff x="7197306" y="4991643"/>
            <a:chExt cx="334440" cy="304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7A94FC85-3823-48CB-B1AC-9668D7FACE9A}"/>
                    </a:ext>
                  </a:extLst>
                </p14:cNvPr>
                <p14:cNvContentPartPr/>
                <p14:nvPr/>
              </p14:nvContentPartPr>
              <p14:xfrm>
                <a:off x="7197306" y="4991643"/>
                <a:ext cx="114120" cy="24948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7A94FC85-3823-48CB-B1AC-9668D7FACE9A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7179666" y="4974003"/>
                  <a:ext cx="149760" cy="28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1E61E524-D6E5-4960-A8DE-471724F9C672}"/>
                    </a:ext>
                  </a:extLst>
                </p14:cNvPr>
                <p14:cNvContentPartPr/>
                <p14:nvPr/>
              </p14:nvContentPartPr>
              <p14:xfrm>
                <a:off x="7384146" y="5112963"/>
                <a:ext cx="6840" cy="10584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1E61E524-D6E5-4960-A8DE-471724F9C672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7366146" y="5094963"/>
                  <a:ext cx="42480" cy="14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68FCEABA-0B6A-48B1-BE91-8C60CF74DB86}"/>
                    </a:ext>
                  </a:extLst>
                </p14:cNvPr>
                <p14:cNvContentPartPr/>
                <p14:nvPr/>
              </p14:nvContentPartPr>
              <p14:xfrm>
                <a:off x="7426266" y="5106483"/>
                <a:ext cx="29880" cy="18936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68FCEABA-0B6A-48B1-BE91-8C60CF74DB86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7408266" y="5088843"/>
                  <a:ext cx="65520" cy="22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FED24666-7E63-4F90-9F2A-87767A065C4C}"/>
                    </a:ext>
                  </a:extLst>
                </p14:cNvPr>
                <p14:cNvContentPartPr/>
                <p14:nvPr/>
              </p14:nvContentPartPr>
              <p14:xfrm>
                <a:off x="7275786" y="5045283"/>
                <a:ext cx="255960" cy="7056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FED24666-7E63-4F90-9F2A-87767A065C4C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7257786" y="5027283"/>
                  <a:ext cx="291600" cy="106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FED19B5F-AC2F-4D78-A7C0-F2C39481A3E9}"/>
                  </a:ext>
                </a:extLst>
              </p14:cNvPr>
              <p14:cNvContentPartPr/>
              <p14:nvPr/>
            </p14:nvContentPartPr>
            <p14:xfrm>
              <a:off x="7581066" y="4666923"/>
              <a:ext cx="542520" cy="17424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FED19B5F-AC2F-4D78-A7C0-F2C39481A3E9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563066" y="4649283"/>
                <a:ext cx="578160" cy="20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3D616CE8-1D61-48EA-810A-DC904A80F149}"/>
                  </a:ext>
                </a:extLst>
              </p14:cNvPr>
              <p14:cNvContentPartPr/>
              <p14:nvPr/>
            </p14:nvContentPartPr>
            <p14:xfrm>
              <a:off x="8348586" y="4518963"/>
              <a:ext cx="284760" cy="35892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3D616CE8-1D61-48EA-810A-DC904A80F149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8330586" y="4500963"/>
                <a:ext cx="320400" cy="394560"/>
              </a:xfrm>
              <a:prstGeom prst="rect">
                <a:avLst/>
              </a:prstGeom>
            </p:spPr>
          </p:pic>
        </mc:Fallback>
      </mc:AlternateContent>
      <p:grpSp>
        <p:nvGrpSpPr>
          <p:cNvPr id="27" name="Group 26">
            <a:extLst>
              <a:ext uri="{FF2B5EF4-FFF2-40B4-BE49-F238E27FC236}">
                <a16:creationId xmlns:a16="http://schemas.microsoft.com/office/drawing/2014/main" id="{C135D96B-AE57-48BE-AB29-6A794C37B876}"/>
              </a:ext>
            </a:extLst>
          </p:cNvPr>
          <p:cNvGrpSpPr/>
          <p:nvPr/>
        </p:nvGrpSpPr>
        <p:grpSpPr>
          <a:xfrm>
            <a:off x="1800186" y="4689243"/>
            <a:ext cx="534600" cy="271440"/>
            <a:chOff x="1800186" y="4689243"/>
            <a:chExt cx="534600" cy="271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F5F47568-646D-4A7C-A46B-B75D6361F37E}"/>
                    </a:ext>
                  </a:extLst>
                </p14:cNvPr>
                <p14:cNvContentPartPr/>
                <p14:nvPr/>
              </p14:nvContentPartPr>
              <p14:xfrm>
                <a:off x="1800186" y="4838283"/>
                <a:ext cx="183240" cy="1692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F5F47568-646D-4A7C-A46B-B75D6361F37E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782546" y="4820643"/>
                  <a:ext cx="218880" cy="5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78656921-F999-4088-B705-8FDEE234DFB0}"/>
                    </a:ext>
                  </a:extLst>
                </p14:cNvPr>
                <p14:cNvContentPartPr/>
                <p14:nvPr/>
              </p14:nvContentPartPr>
              <p14:xfrm>
                <a:off x="2080266" y="4727403"/>
                <a:ext cx="160560" cy="23328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78656921-F999-4088-B705-8FDEE234DFB0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2062266" y="4709763"/>
                  <a:ext cx="196200" cy="26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8BD527F4-A2F3-481B-9467-3E6F4F91F619}"/>
                    </a:ext>
                  </a:extLst>
                </p14:cNvPr>
                <p14:cNvContentPartPr/>
                <p14:nvPr/>
              </p14:nvContentPartPr>
              <p14:xfrm>
                <a:off x="2027706" y="4689243"/>
                <a:ext cx="270720" cy="2232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8BD527F4-A2F3-481B-9467-3E6F4F91F619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2009706" y="4671603"/>
                  <a:ext cx="306360" cy="5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1527460A-06F1-41D4-BB1E-C756C3453BA8}"/>
                    </a:ext>
                  </a:extLst>
                </p14:cNvPr>
                <p14:cNvContentPartPr/>
                <p14:nvPr/>
              </p14:nvContentPartPr>
              <p14:xfrm>
                <a:off x="2327946" y="4876803"/>
                <a:ext cx="6840" cy="8136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1527460A-06F1-41D4-BB1E-C756C3453BA8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2310306" y="4858803"/>
                  <a:ext cx="42480" cy="117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4F1FBFDE-E992-46F3-8547-FEC305EAF4ED}"/>
                  </a:ext>
                </a:extLst>
              </p14:cNvPr>
              <p14:cNvContentPartPr/>
              <p14:nvPr/>
            </p14:nvContentPartPr>
            <p14:xfrm>
              <a:off x="4935426" y="3543003"/>
              <a:ext cx="2310480" cy="109692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4F1FBFDE-E992-46F3-8547-FEC305EAF4ED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4917786" y="3525003"/>
                <a:ext cx="2346120" cy="1132560"/>
              </a:xfrm>
              <a:prstGeom prst="rect">
                <a:avLst/>
              </a:prstGeom>
            </p:spPr>
          </p:pic>
        </mc:Fallback>
      </mc:AlternateContent>
      <p:grpSp>
        <p:nvGrpSpPr>
          <p:cNvPr id="30" name="Group 29">
            <a:extLst>
              <a:ext uri="{FF2B5EF4-FFF2-40B4-BE49-F238E27FC236}">
                <a16:creationId xmlns:a16="http://schemas.microsoft.com/office/drawing/2014/main" id="{1877CB5C-3702-484D-A306-B90B0ED60FEC}"/>
              </a:ext>
            </a:extLst>
          </p:cNvPr>
          <p:cNvGrpSpPr/>
          <p:nvPr/>
        </p:nvGrpSpPr>
        <p:grpSpPr>
          <a:xfrm>
            <a:off x="2068386" y="2186523"/>
            <a:ext cx="2820600" cy="1454400"/>
            <a:chOff x="2068386" y="2186523"/>
            <a:chExt cx="2820600" cy="1454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600490AC-DB51-4698-8387-471F64174732}"/>
                    </a:ext>
                  </a:extLst>
                </p14:cNvPr>
                <p14:cNvContentPartPr/>
                <p14:nvPr/>
              </p14:nvContentPartPr>
              <p14:xfrm>
                <a:off x="2579226" y="2328723"/>
                <a:ext cx="172440" cy="3276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600490AC-DB51-4698-8387-471F64174732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2561226" y="2311083"/>
                  <a:ext cx="208080" cy="6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1C78E966-4B10-42D0-BE1B-F0E583F4BC4A}"/>
                    </a:ext>
                  </a:extLst>
                </p14:cNvPr>
                <p14:cNvContentPartPr/>
                <p14:nvPr/>
              </p14:nvContentPartPr>
              <p14:xfrm>
                <a:off x="2068386" y="2186523"/>
                <a:ext cx="160560" cy="30132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1C78E966-4B10-42D0-BE1B-F0E583F4BC4A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2050746" y="2168523"/>
                  <a:ext cx="196200" cy="33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4BC37722-17F0-4B8F-975B-33FEBB28F445}"/>
                    </a:ext>
                  </a:extLst>
                </p14:cNvPr>
                <p14:cNvContentPartPr/>
                <p14:nvPr/>
              </p14:nvContentPartPr>
              <p14:xfrm>
                <a:off x="2296986" y="2460843"/>
                <a:ext cx="17280" cy="8568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4BC37722-17F0-4B8F-975B-33FEBB28F445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2278986" y="2443203"/>
                  <a:ext cx="52920" cy="12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50C2D674-DF1E-4A66-B99E-C3D2CC116A9C}"/>
                    </a:ext>
                  </a:extLst>
                </p14:cNvPr>
                <p14:cNvContentPartPr/>
                <p14:nvPr/>
              </p14:nvContentPartPr>
              <p14:xfrm>
                <a:off x="2596866" y="2381643"/>
                <a:ext cx="2292120" cy="125928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50C2D674-DF1E-4A66-B99E-C3D2CC116A9C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2579226" y="2363643"/>
                  <a:ext cx="2327760" cy="1294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BFEB1701-B6C5-44DD-9158-3FB6D5C0E5C1}"/>
                  </a:ext>
                </a:extLst>
              </p14:cNvPr>
              <p14:cNvContentPartPr/>
              <p14:nvPr/>
            </p14:nvContentPartPr>
            <p14:xfrm>
              <a:off x="7281906" y="2332323"/>
              <a:ext cx="298440" cy="2124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BFEB1701-B6C5-44DD-9158-3FB6D5C0E5C1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7264266" y="2314323"/>
                <a:ext cx="334080" cy="5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0C43F002-05E4-4D55-AA3B-AE609958BB64}"/>
                  </a:ext>
                </a:extLst>
              </p14:cNvPr>
              <p14:cNvContentPartPr/>
              <p14:nvPr/>
            </p14:nvContentPartPr>
            <p14:xfrm>
              <a:off x="7521666" y="3452283"/>
              <a:ext cx="148320" cy="18468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0C43F002-05E4-4D55-AA3B-AE609958BB64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7504026" y="3434643"/>
                <a:ext cx="183960" cy="22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7FC0DFAF-D983-4224-9B1E-39E0EC91DA79}"/>
                  </a:ext>
                </a:extLst>
              </p14:cNvPr>
              <p14:cNvContentPartPr/>
              <p14:nvPr/>
            </p14:nvContentPartPr>
            <p14:xfrm>
              <a:off x="7693746" y="2192283"/>
              <a:ext cx="128520" cy="224280"/>
            </p14:xfrm>
          </p:contentPart>
        </mc:Choice>
        <mc:Fallback xmlns=""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7FC0DFAF-D983-4224-9B1E-39E0EC91DA79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7675746" y="2174643"/>
                <a:ext cx="164160" cy="25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419236E8-D5D9-44BF-A226-85DCBD13BEA5}"/>
                  </a:ext>
                </a:extLst>
              </p14:cNvPr>
              <p14:cNvContentPartPr/>
              <p14:nvPr/>
            </p14:nvContentPartPr>
            <p14:xfrm>
              <a:off x="7699866" y="2287683"/>
              <a:ext cx="114840" cy="2052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419236E8-D5D9-44BF-A226-85DCBD13BEA5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7682226" y="2269683"/>
                <a:ext cx="150480" cy="5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1ACB25F3-9E60-425E-BB41-A49F246DB5D3}"/>
                  </a:ext>
                </a:extLst>
              </p14:cNvPr>
              <p14:cNvContentPartPr/>
              <p14:nvPr/>
            </p14:nvContentPartPr>
            <p14:xfrm>
              <a:off x="7691586" y="2217843"/>
              <a:ext cx="141120" cy="1152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1ACB25F3-9E60-425E-BB41-A49F246DB5D3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7673586" y="2199843"/>
                <a:ext cx="176760" cy="4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1C0CCB03-A482-4299-9790-5DE4E9D3CF38}"/>
                  </a:ext>
                </a:extLst>
              </p14:cNvPr>
              <p14:cNvContentPartPr/>
              <p14:nvPr/>
            </p14:nvContentPartPr>
            <p14:xfrm>
              <a:off x="7934226" y="2325843"/>
              <a:ext cx="21600" cy="13284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1C0CCB03-A482-4299-9790-5DE4E9D3CF38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7916586" y="2308203"/>
                <a:ext cx="57240" cy="16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D1DA52DE-DA13-4AC1-BB28-B9466BD8DDEB}"/>
                  </a:ext>
                </a:extLst>
              </p14:cNvPr>
              <p14:cNvContentPartPr/>
              <p14:nvPr/>
            </p14:nvContentPartPr>
            <p14:xfrm>
              <a:off x="2588586" y="903483"/>
              <a:ext cx="4844520" cy="272736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D1DA52DE-DA13-4AC1-BB28-B9466BD8DDEB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2570586" y="885483"/>
                <a:ext cx="4880160" cy="2763000"/>
              </a:xfrm>
              <a:prstGeom prst="rect">
                <a:avLst/>
              </a:prstGeom>
            </p:spPr>
          </p:pic>
        </mc:Fallback>
      </mc:AlternateContent>
      <p:grpSp>
        <p:nvGrpSpPr>
          <p:cNvPr id="51" name="Group 50">
            <a:extLst>
              <a:ext uri="{FF2B5EF4-FFF2-40B4-BE49-F238E27FC236}">
                <a16:creationId xmlns:a16="http://schemas.microsoft.com/office/drawing/2014/main" id="{3FE0E2F1-24A1-4992-A7ED-3360D1E6822F}"/>
              </a:ext>
            </a:extLst>
          </p:cNvPr>
          <p:cNvGrpSpPr/>
          <p:nvPr/>
        </p:nvGrpSpPr>
        <p:grpSpPr>
          <a:xfrm>
            <a:off x="7338426" y="204363"/>
            <a:ext cx="908280" cy="877320"/>
            <a:chOff x="7338426" y="204363"/>
            <a:chExt cx="908280" cy="877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D1FB810C-6D59-4E39-9981-D1FFA44EC650}"/>
                    </a:ext>
                  </a:extLst>
                </p14:cNvPr>
                <p14:cNvContentPartPr/>
                <p14:nvPr/>
              </p14:nvContentPartPr>
              <p14:xfrm>
                <a:off x="7666746" y="795483"/>
                <a:ext cx="108360" cy="22680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D1FB810C-6D59-4E39-9981-D1FFA44EC650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7648746" y="777843"/>
                  <a:ext cx="144000" cy="26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A8473942-B155-431A-825B-06DA3D7A429D}"/>
                    </a:ext>
                  </a:extLst>
                </p14:cNvPr>
                <p14:cNvContentPartPr/>
                <p14:nvPr/>
              </p14:nvContentPartPr>
              <p14:xfrm>
                <a:off x="7948626" y="782883"/>
                <a:ext cx="154800" cy="20700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A8473942-B155-431A-825B-06DA3D7A429D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7930986" y="764883"/>
                  <a:ext cx="190440" cy="24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5D643554-7397-4678-A935-91C0D7D7EE4D}"/>
                    </a:ext>
                  </a:extLst>
                </p14:cNvPr>
                <p14:cNvContentPartPr/>
                <p14:nvPr/>
              </p14:nvContentPartPr>
              <p14:xfrm>
                <a:off x="7930626" y="840843"/>
                <a:ext cx="195120" cy="4752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5D643554-7397-4678-A935-91C0D7D7EE4D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7912986" y="822843"/>
                  <a:ext cx="230760" cy="8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6F004737-DBEF-4BE5-A0E1-93E82FA950A8}"/>
                    </a:ext>
                  </a:extLst>
                </p14:cNvPr>
                <p14:cNvContentPartPr/>
                <p14:nvPr/>
              </p14:nvContentPartPr>
              <p14:xfrm>
                <a:off x="7974546" y="677763"/>
                <a:ext cx="272160" cy="40392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6F004737-DBEF-4BE5-A0E1-93E82FA950A8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7956546" y="659763"/>
                  <a:ext cx="307800" cy="43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045A493D-2E6B-4126-8910-CA6E2BFEB191}"/>
                    </a:ext>
                  </a:extLst>
                </p14:cNvPr>
                <p14:cNvContentPartPr/>
                <p14:nvPr/>
              </p14:nvContentPartPr>
              <p14:xfrm>
                <a:off x="7338426" y="429003"/>
                <a:ext cx="156960" cy="38664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045A493D-2E6B-4126-8910-CA6E2BFEB191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7320426" y="411363"/>
                  <a:ext cx="192600" cy="42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EFB68265-41B0-4AF9-8EA7-DFA009D6705E}"/>
                    </a:ext>
                  </a:extLst>
                </p14:cNvPr>
                <p14:cNvContentPartPr/>
                <p14:nvPr/>
              </p14:nvContentPartPr>
              <p14:xfrm>
                <a:off x="7626066" y="251163"/>
                <a:ext cx="112320" cy="29952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EFB68265-41B0-4AF9-8EA7-DFA009D6705E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7608426" y="233523"/>
                  <a:ext cx="147960" cy="33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52D63841-ACA0-4721-88FD-9B5BFA6120BD}"/>
                    </a:ext>
                  </a:extLst>
                </p14:cNvPr>
                <p14:cNvContentPartPr/>
                <p14:nvPr/>
              </p14:nvContentPartPr>
              <p14:xfrm>
                <a:off x="7571706" y="391923"/>
                <a:ext cx="161280" cy="900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52D63841-ACA0-4721-88FD-9B5BFA6120BD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7554066" y="373923"/>
                  <a:ext cx="196920" cy="4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252AF8D2-9B3A-440A-9CFE-579EEE17F305}"/>
                    </a:ext>
                  </a:extLst>
                </p14:cNvPr>
                <p14:cNvContentPartPr/>
                <p14:nvPr/>
              </p14:nvContentPartPr>
              <p14:xfrm>
                <a:off x="7840626" y="204363"/>
                <a:ext cx="78120" cy="32400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252AF8D2-9B3A-440A-9CFE-579EEE17F305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7822986" y="186723"/>
                  <a:ext cx="113760" cy="35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BE854F7C-8ABA-47F6-95B3-BFAF0549D3CC}"/>
                    </a:ext>
                  </a:extLst>
                </p14:cNvPr>
                <p14:cNvContentPartPr/>
                <p14:nvPr/>
              </p14:nvContentPartPr>
              <p14:xfrm>
                <a:off x="7951866" y="290763"/>
                <a:ext cx="149400" cy="16452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BE854F7C-8ABA-47F6-95B3-BFAF0549D3CC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7933866" y="273123"/>
                  <a:ext cx="185040" cy="20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8C516BA8-31E3-4492-B89D-27A894FE7D46}"/>
                    </a:ext>
                  </a:extLst>
                </p14:cNvPr>
                <p14:cNvContentPartPr/>
                <p14:nvPr/>
              </p14:nvContentPartPr>
              <p14:xfrm>
                <a:off x="8154906" y="229923"/>
                <a:ext cx="60480" cy="34524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8C516BA8-31E3-4492-B89D-27A894FE7D46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8137266" y="212283"/>
                  <a:ext cx="96120" cy="380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82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3030D985-4E87-4DEC-98C8-D92595D87152}"/>
                  </a:ext>
                </a:extLst>
              </p14:cNvPr>
              <p14:cNvContentPartPr/>
              <p14:nvPr/>
            </p14:nvContentPartPr>
            <p14:xfrm>
              <a:off x="2527746" y="659043"/>
              <a:ext cx="120240" cy="35712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3030D985-4E87-4DEC-98C8-D92595D87152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2509746" y="641403"/>
                <a:ext cx="155880" cy="392760"/>
              </a:xfrm>
              <a:prstGeom prst="rect">
                <a:avLst/>
              </a:prstGeom>
            </p:spPr>
          </p:pic>
        </mc:Fallback>
      </mc:AlternateContent>
      <p:grpSp>
        <p:nvGrpSpPr>
          <p:cNvPr id="59" name="Group 58">
            <a:extLst>
              <a:ext uri="{FF2B5EF4-FFF2-40B4-BE49-F238E27FC236}">
                <a16:creationId xmlns:a16="http://schemas.microsoft.com/office/drawing/2014/main" id="{DF5FF264-BC72-4A6A-878C-6D84EB8454CA}"/>
              </a:ext>
            </a:extLst>
          </p:cNvPr>
          <p:cNvGrpSpPr/>
          <p:nvPr/>
        </p:nvGrpSpPr>
        <p:grpSpPr>
          <a:xfrm>
            <a:off x="1796226" y="639243"/>
            <a:ext cx="659880" cy="592920"/>
            <a:chOff x="1796226" y="639243"/>
            <a:chExt cx="659880" cy="592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38C65412-DFF1-4DC2-ACC0-8CC79A6D24FD}"/>
                    </a:ext>
                  </a:extLst>
                </p14:cNvPr>
                <p14:cNvContentPartPr/>
                <p14:nvPr/>
              </p14:nvContentPartPr>
              <p14:xfrm>
                <a:off x="1842666" y="713043"/>
                <a:ext cx="140040" cy="33840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38C65412-DFF1-4DC2-ACC0-8CC79A6D24FD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1825026" y="695403"/>
                  <a:ext cx="175680" cy="37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90C8B273-E4C8-4A59-B1EF-B2C1FE65B3D2}"/>
                    </a:ext>
                  </a:extLst>
                </p14:cNvPr>
                <p14:cNvContentPartPr/>
                <p14:nvPr/>
              </p14:nvContentPartPr>
              <p14:xfrm>
                <a:off x="1796226" y="705843"/>
                <a:ext cx="257760" cy="6336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90C8B273-E4C8-4A59-B1EF-B2C1FE65B3D2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1778586" y="687843"/>
                  <a:ext cx="293400" cy="9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904A42E1-BA10-4547-AE85-6BE6AD214198}"/>
                    </a:ext>
                  </a:extLst>
                </p14:cNvPr>
                <p14:cNvContentPartPr/>
                <p14:nvPr/>
              </p14:nvContentPartPr>
              <p14:xfrm>
                <a:off x="2072706" y="661563"/>
                <a:ext cx="81720" cy="43308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904A42E1-BA10-4547-AE85-6BE6AD214198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2054706" y="643563"/>
                  <a:ext cx="117360" cy="46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B400598C-7915-44CF-BE4B-D5FE17EEFEF2}"/>
                    </a:ext>
                  </a:extLst>
                </p14:cNvPr>
                <p14:cNvContentPartPr/>
                <p14:nvPr/>
              </p14:nvContentPartPr>
              <p14:xfrm>
                <a:off x="2175306" y="808803"/>
                <a:ext cx="183240" cy="23292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B400598C-7915-44CF-BE4B-D5FE17EEFEF2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2157306" y="790803"/>
                  <a:ext cx="218880" cy="26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B5E2A08E-0911-4273-B12F-DE7EEE2AD21C}"/>
                    </a:ext>
                  </a:extLst>
                </p14:cNvPr>
                <p14:cNvContentPartPr/>
                <p14:nvPr/>
              </p14:nvContentPartPr>
              <p14:xfrm>
                <a:off x="2311746" y="639243"/>
                <a:ext cx="144360" cy="59292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B5E2A08E-0911-4273-B12F-DE7EEE2AD21C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2294106" y="621603"/>
                  <a:ext cx="180000" cy="628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94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B7C50D38-220D-4168-8B76-01236A67E75A}"/>
                  </a:ext>
                </a:extLst>
              </p14:cNvPr>
              <p14:cNvContentPartPr/>
              <p14:nvPr/>
            </p14:nvContentPartPr>
            <p14:xfrm>
              <a:off x="2091821" y="5794005"/>
              <a:ext cx="1018800" cy="346680"/>
            </p14:xfrm>
          </p:contentPart>
        </mc:Choice>
        <mc:Fallback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B7C50D38-220D-4168-8B76-01236A67E75A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2073821" y="5776005"/>
                <a:ext cx="1054440" cy="382320"/>
              </a:xfrm>
              <a:prstGeom prst="rect">
                <a:avLst/>
              </a:prstGeom>
            </p:spPr>
          </p:pic>
        </mc:Fallback>
      </mc:AlternateContent>
      <p:grpSp>
        <p:nvGrpSpPr>
          <p:cNvPr id="99" name="Group 98">
            <a:extLst>
              <a:ext uri="{FF2B5EF4-FFF2-40B4-BE49-F238E27FC236}">
                <a16:creationId xmlns:a16="http://schemas.microsoft.com/office/drawing/2014/main" id="{C2F3F354-A327-4E61-987D-44D67482F20C}"/>
              </a:ext>
            </a:extLst>
          </p:cNvPr>
          <p:cNvGrpSpPr/>
          <p:nvPr/>
        </p:nvGrpSpPr>
        <p:grpSpPr>
          <a:xfrm>
            <a:off x="8118221" y="5381085"/>
            <a:ext cx="3196800" cy="576360"/>
            <a:chOff x="8118221" y="5381085"/>
            <a:chExt cx="3196800" cy="576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79823075-5CB0-4784-B57B-04512F6E7EF8}"/>
                    </a:ext>
                  </a:extLst>
                </p14:cNvPr>
                <p14:cNvContentPartPr/>
                <p14:nvPr/>
              </p14:nvContentPartPr>
              <p14:xfrm>
                <a:off x="8118221" y="5539845"/>
                <a:ext cx="1131120" cy="350280"/>
              </p14:xfrm>
            </p:contentPart>
          </mc:Choice>
          <mc:Fallback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79823075-5CB0-4784-B57B-04512F6E7EF8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8100221" y="5521845"/>
                  <a:ext cx="1166760" cy="38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01D048F3-77D3-43E9-B596-1974BA84256C}"/>
                    </a:ext>
                  </a:extLst>
                </p14:cNvPr>
                <p14:cNvContentPartPr/>
                <p14:nvPr/>
              </p14:nvContentPartPr>
              <p14:xfrm>
                <a:off x="9108581" y="5607525"/>
                <a:ext cx="249120" cy="14760"/>
              </p14:xfrm>
            </p:contentPart>
          </mc:Choice>
          <mc:Fallback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01D048F3-77D3-43E9-B596-1974BA84256C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9090581" y="5589525"/>
                  <a:ext cx="284760" cy="5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04EF1B7F-818F-465C-9CFF-89C2FB93B1E3}"/>
                    </a:ext>
                  </a:extLst>
                </p14:cNvPr>
                <p14:cNvContentPartPr/>
                <p14:nvPr/>
              </p14:nvContentPartPr>
              <p14:xfrm>
                <a:off x="9448421" y="5720925"/>
                <a:ext cx="402120" cy="141840"/>
              </p14:xfrm>
            </p:contentPart>
          </mc:Choice>
          <mc:Fallback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04EF1B7F-818F-465C-9CFF-89C2FB93B1E3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9430421" y="5703285"/>
                  <a:ext cx="437760" cy="17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1A76F258-F92A-4D6C-B535-E7FA1092FA60}"/>
                    </a:ext>
                  </a:extLst>
                </p14:cNvPr>
                <p14:cNvContentPartPr/>
                <p14:nvPr/>
              </p14:nvContentPartPr>
              <p14:xfrm>
                <a:off x="9571541" y="5617605"/>
                <a:ext cx="61200" cy="48960"/>
              </p14:xfrm>
            </p:contentPart>
          </mc:Choice>
          <mc:Fallback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1A76F258-F92A-4D6C-B535-E7FA1092FA60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9553541" y="5599965"/>
                  <a:ext cx="96840" cy="8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A52B12D1-92F7-4DA1-AA35-60B72DDD481E}"/>
                    </a:ext>
                  </a:extLst>
                </p14:cNvPr>
                <p14:cNvContentPartPr/>
                <p14:nvPr/>
              </p14:nvContentPartPr>
              <p14:xfrm>
                <a:off x="10071941" y="5381085"/>
                <a:ext cx="1243080" cy="576360"/>
              </p14:xfrm>
            </p:contentPart>
          </mc:Choice>
          <mc:Fallback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A52B12D1-92F7-4DA1-AA35-60B72DDD481E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10053941" y="5363085"/>
                  <a:ext cx="1278720" cy="61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DB9A0BDF-C513-45C8-A0F8-6B7B368EC3A5}"/>
                    </a:ext>
                  </a:extLst>
                </p14:cNvPr>
                <p14:cNvContentPartPr/>
                <p14:nvPr/>
              </p14:nvContentPartPr>
              <p14:xfrm>
                <a:off x="11244821" y="5656485"/>
                <a:ext cx="11880" cy="4680"/>
              </p14:xfrm>
            </p:contentPart>
          </mc:Choice>
          <mc:Fallback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DB9A0BDF-C513-45C8-A0F8-6B7B368EC3A5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11227181" y="5638845"/>
                  <a:ext cx="47520" cy="4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4DA9C0A1-09C5-43DB-991A-CFA9372F5F51}"/>
                    </a:ext>
                  </a:extLst>
                </p14:cNvPr>
                <p14:cNvContentPartPr/>
                <p14:nvPr/>
              </p14:nvContentPartPr>
              <p14:xfrm>
                <a:off x="10859621" y="5576925"/>
                <a:ext cx="228240" cy="7560"/>
              </p14:xfrm>
            </p:contentPart>
          </mc:Choice>
          <mc:Fallback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4DA9C0A1-09C5-43DB-991A-CFA9372F5F51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10841981" y="5559285"/>
                  <a:ext cx="263880" cy="4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EDD486EB-2C46-4255-83D7-1DA0C5167CB2}"/>
                    </a:ext>
                  </a:extLst>
                </p14:cNvPr>
                <p14:cNvContentPartPr/>
                <p14:nvPr/>
              </p14:nvContentPartPr>
              <p14:xfrm>
                <a:off x="10586021" y="5594205"/>
                <a:ext cx="31320" cy="9360"/>
              </p14:xfrm>
            </p:contentPart>
          </mc:Choice>
          <mc:Fallback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EDD486EB-2C46-4255-83D7-1DA0C5167CB2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10568021" y="5576565"/>
                  <a:ext cx="66960" cy="45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2A2FC374-8C24-4E5F-ABB0-9353070E8323}"/>
              </a:ext>
            </a:extLst>
          </p:cNvPr>
          <p:cNvGrpSpPr/>
          <p:nvPr/>
        </p:nvGrpSpPr>
        <p:grpSpPr>
          <a:xfrm>
            <a:off x="570821" y="5521845"/>
            <a:ext cx="7245000" cy="1131120"/>
            <a:chOff x="570821" y="5521845"/>
            <a:chExt cx="7245000" cy="1131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0FF28A31-A2FF-4DEE-B8F3-CBA1476B198C}"/>
                    </a:ext>
                  </a:extLst>
                </p14:cNvPr>
                <p14:cNvContentPartPr/>
                <p14:nvPr/>
              </p14:nvContentPartPr>
              <p14:xfrm>
                <a:off x="1125581" y="5701485"/>
                <a:ext cx="91080" cy="19728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0FF28A31-A2FF-4DEE-B8F3-CBA1476B198C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1107581" y="5683845"/>
                  <a:ext cx="126720" cy="23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F326394A-A86D-4767-8A7F-3EF7D83092A7}"/>
                    </a:ext>
                  </a:extLst>
                </p14:cNvPr>
                <p14:cNvContentPartPr/>
                <p14:nvPr/>
              </p14:nvContentPartPr>
              <p14:xfrm>
                <a:off x="1162301" y="5624805"/>
                <a:ext cx="275760" cy="13680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F326394A-A86D-4767-8A7F-3EF7D83092A7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1144301" y="5607165"/>
                  <a:ext cx="311400" cy="17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49A4CFC3-0B37-48E1-9512-6CAAE050264E}"/>
                    </a:ext>
                  </a:extLst>
                </p14:cNvPr>
                <p14:cNvContentPartPr/>
                <p14:nvPr/>
              </p14:nvContentPartPr>
              <p14:xfrm>
                <a:off x="1213421" y="5726685"/>
                <a:ext cx="124920" cy="8064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49A4CFC3-0B37-48E1-9512-6CAAE050264E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1195781" y="5709045"/>
                  <a:ext cx="160560" cy="11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9F2B6632-3374-4B1C-B71D-24D997D6FA94}"/>
                    </a:ext>
                  </a:extLst>
                </p14:cNvPr>
                <p14:cNvContentPartPr/>
                <p14:nvPr/>
              </p14:nvContentPartPr>
              <p14:xfrm>
                <a:off x="1288301" y="5803005"/>
                <a:ext cx="558720" cy="10404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9F2B6632-3374-4B1C-B71D-24D997D6FA94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1270301" y="5785365"/>
                  <a:ext cx="594360" cy="13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B9D286BB-68B4-4DC9-85F9-83DBE46C700E}"/>
                    </a:ext>
                  </a:extLst>
                </p14:cNvPr>
                <p14:cNvContentPartPr/>
                <p14:nvPr/>
              </p14:nvContentPartPr>
              <p14:xfrm>
                <a:off x="3307541" y="5806245"/>
                <a:ext cx="1366560" cy="19152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B9D286BB-68B4-4DC9-85F9-83DBE46C700E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3289901" y="5788605"/>
                  <a:ext cx="1402200" cy="22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8F5FEA65-1181-4241-86DE-8911235303E0}"/>
                    </a:ext>
                  </a:extLst>
                </p14:cNvPr>
                <p14:cNvContentPartPr/>
                <p14:nvPr/>
              </p14:nvContentPartPr>
              <p14:xfrm>
                <a:off x="3476381" y="5626245"/>
                <a:ext cx="32760" cy="13680"/>
              </p14:xfrm>
            </p:contentPart>
          </mc:Choice>
          <mc:Fallback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8F5FEA65-1181-4241-86DE-8911235303E0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3458381" y="5608245"/>
                  <a:ext cx="68400" cy="4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06EB594A-85CA-4200-825B-5F20C6CE4EB5}"/>
                    </a:ext>
                  </a:extLst>
                </p14:cNvPr>
                <p14:cNvContentPartPr/>
                <p14:nvPr/>
              </p14:nvContentPartPr>
              <p14:xfrm>
                <a:off x="4875341" y="5705085"/>
                <a:ext cx="770400" cy="371520"/>
              </p14:xfrm>
            </p:contentPart>
          </mc:Choice>
          <mc:Fallback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06EB594A-85CA-4200-825B-5F20C6CE4EB5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4857701" y="5687085"/>
                  <a:ext cx="806040" cy="40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4C16F29F-6FF3-4D49-99B5-50D543FCE653}"/>
                    </a:ext>
                  </a:extLst>
                </p14:cNvPr>
                <p14:cNvContentPartPr/>
                <p14:nvPr/>
              </p14:nvContentPartPr>
              <p14:xfrm>
                <a:off x="5874701" y="5820645"/>
                <a:ext cx="685080" cy="228960"/>
              </p14:xfrm>
            </p:contentPart>
          </mc:Choice>
          <mc:Fallback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4C16F29F-6FF3-4D49-99B5-50D543FCE653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5857061" y="5802645"/>
                  <a:ext cx="720720" cy="26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3D60D539-518A-479F-B17B-33D2F2F26606}"/>
                    </a:ext>
                  </a:extLst>
                </p14:cNvPr>
                <p14:cNvContentPartPr/>
                <p14:nvPr/>
              </p14:nvContentPartPr>
              <p14:xfrm>
                <a:off x="6858581" y="5521845"/>
                <a:ext cx="957240" cy="366120"/>
              </p14:xfrm>
            </p:contentPart>
          </mc:Choice>
          <mc:Fallback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3D60D539-518A-479F-B17B-33D2F2F26606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6840581" y="5504205"/>
                  <a:ext cx="992880" cy="40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A1F96CBF-9397-4CBC-83B8-742ECB234733}"/>
                    </a:ext>
                  </a:extLst>
                </p14:cNvPr>
                <p14:cNvContentPartPr/>
                <p14:nvPr/>
              </p14:nvContentPartPr>
              <p14:xfrm>
                <a:off x="7460861" y="5664765"/>
                <a:ext cx="35640" cy="14760"/>
              </p14:xfrm>
            </p:contentPart>
          </mc:Choice>
          <mc:Fallback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A1F96CBF-9397-4CBC-83B8-742ECB234733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7442861" y="5647125"/>
                  <a:ext cx="71280" cy="5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ED1A9E8D-520C-4BFC-8329-B47FA1AC7540}"/>
                    </a:ext>
                  </a:extLst>
                </p14:cNvPr>
                <p14:cNvContentPartPr/>
                <p14:nvPr/>
              </p14:nvContentPartPr>
              <p14:xfrm>
                <a:off x="570821" y="6133485"/>
                <a:ext cx="801360" cy="362880"/>
              </p14:xfrm>
            </p:contentPart>
          </mc:Choice>
          <mc:Fallback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ED1A9E8D-520C-4BFC-8329-B47FA1AC7540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552821" y="6115845"/>
                  <a:ext cx="837000" cy="39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4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5000FF98-E7F5-4727-8E74-7F7E00EBBF96}"/>
                    </a:ext>
                  </a:extLst>
                </p14:cNvPr>
                <p14:cNvContentPartPr/>
                <p14:nvPr/>
              </p14:nvContentPartPr>
              <p14:xfrm>
                <a:off x="711941" y="6273165"/>
                <a:ext cx="188280" cy="58320"/>
              </p14:xfrm>
            </p:contentPart>
          </mc:Choice>
          <mc:Fallback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5000FF98-E7F5-4727-8E74-7F7E00EBBF96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693941" y="6255525"/>
                  <a:ext cx="223920" cy="9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6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A2B3114F-020B-4A53-A0CB-8B5BE6E7D71B}"/>
                    </a:ext>
                  </a:extLst>
                </p14:cNvPr>
                <p14:cNvContentPartPr/>
                <p14:nvPr/>
              </p14:nvContentPartPr>
              <p14:xfrm>
                <a:off x="1700861" y="6153285"/>
                <a:ext cx="1325520" cy="383760"/>
              </p14:xfrm>
            </p:contentPart>
          </mc:Choice>
          <mc:Fallback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A2B3114F-020B-4A53-A0CB-8B5BE6E7D71B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1682861" y="6135285"/>
                  <a:ext cx="1361160" cy="41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8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B0176C74-5D2F-49A4-97D9-0B4DA17EEA29}"/>
                    </a:ext>
                  </a:extLst>
                </p14:cNvPr>
                <p14:cNvContentPartPr/>
                <p14:nvPr/>
              </p14:nvContentPartPr>
              <p14:xfrm>
                <a:off x="3283061" y="6175605"/>
                <a:ext cx="790200" cy="340200"/>
              </p14:xfrm>
            </p:contentPart>
          </mc:Choice>
          <mc:Fallback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B0176C74-5D2F-49A4-97D9-0B4DA17EEA29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3265421" y="6157605"/>
                  <a:ext cx="825840" cy="37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E8E0DDFF-51C0-4F1D-B431-01ABD2854FD2}"/>
                    </a:ext>
                  </a:extLst>
                </p14:cNvPr>
                <p14:cNvContentPartPr/>
                <p14:nvPr/>
              </p14:nvContentPartPr>
              <p14:xfrm>
                <a:off x="4297901" y="6231405"/>
                <a:ext cx="421200" cy="336240"/>
              </p14:xfrm>
            </p:contentPart>
          </mc:Choice>
          <mc:Fallback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E8E0DDFF-51C0-4F1D-B431-01ABD2854FD2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4280261" y="6213765"/>
                  <a:ext cx="456840" cy="37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5C4BFC47-6BE8-44F6-B03C-BFC8C924A915}"/>
                    </a:ext>
                  </a:extLst>
                </p14:cNvPr>
                <p14:cNvContentPartPr/>
                <p14:nvPr/>
              </p14:nvContentPartPr>
              <p14:xfrm>
                <a:off x="4336781" y="6293685"/>
                <a:ext cx="274320" cy="34920"/>
              </p14:xfrm>
            </p:contentPart>
          </mc:Choice>
          <mc:Fallback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5C4BFC47-6BE8-44F6-B03C-BFC8C924A915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4319141" y="6275685"/>
                  <a:ext cx="309960" cy="7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4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1FA7D947-EAF1-46A9-9556-484ABCF93F3A}"/>
                    </a:ext>
                  </a:extLst>
                </p14:cNvPr>
                <p14:cNvContentPartPr/>
                <p14:nvPr/>
              </p14:nvContentPartPr>
              <p14:xfrm>
                <a:off x="4945901" y="6369645"/>
                <a:ext cx="988920" cy="283320"/>
              </p14:xfrm>
            </p:contentPart>
          </mc:Choice>
          <mc:Fallback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1FA7D947-EAF1-46A9-9556-484ABCF93F3A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4927901" y="6351645"/>
                  <a:ext cx="1024560" cy="31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6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B421121B-DEE4-4FBB-BDB3-72ECD4A6D622}"/>
                    </a:ext>
                  </a:extLst>
                </p14:cNvPr>
                <p14:cNvContentPartPr/>
                <p14:nvPr/>
              </p14:nvContentPartPr>
              <p14:xfrm>
                <a:off x="6170981" y="6135645"/>
                <a:ext cx="888840" cy="382680"/>
              </p14:xfrm>
            </p:contentPart>
          </mc:Choice>
          <mc:Fallback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B421121B-DEE4-4FBB-BDB3-72ECD4A6D622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6153341" y="6117645"/>
                  <a:ext cx="924480" cy="418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AFFFD21B-18EC-4376-89AC-3729A25C688F}"/>
              </a:ext>
            </a:extLst>
          </p:cNvPr>
          <p:cNvGrpSpPr/>
          <p:nvPr/>
        </p:nvGrpSpPr>
        <p:grpSpPr>
          <a:xfrm>
            <a:off x="7325141" y="6234285"/>
            <a:ext cx="2070360" cy="371520"/>
            <a:chOff x="7325141" y="6234285"/>
            <a:chExt cx="2070360" cy="371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8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5A09B947-D8FE-40A2-B32A-E81784312016}"/>
                    </a:ext>
                  </a:extLst>
                </p14:cNvPr>
                <p14:cNvContentPartPr/>
                <p14:nvPr/>
              </p14:nvContentPartPr>
              <p14:xfrm>
                <a:off x="7325141" y="6234285"/>
                <a:ext cx="1055160" cy="272880"/>
              </p14:xfrm>
            </p:contentPart>
          </mc:Choice>
          <mc:Fallback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5A09B947-D8FE-40A2-B32A-E81784312016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7307141" y="6216285"/>
                  <a:ext cx="1090800" cy="30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0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2E2E7BBD-D038-403B-80F8-043A923440F1}"/>
                    </a:ext>
                  </a:extLst>
                </p14:cNvPr>
                <p14:cNvContentPartPr/>
                <p14:nvPr/>
              </p14:nvContentPartPr>
              <p14:xfrm>
                <a:off x="8205341" y="6306645"/>
                <a:ext cx="262440" cy="23040"/>
              </p14:xfrm>
            </p:contentPart>
          </mc:Choice>
          <mc:Fallback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2E2E7BBD-D038-403B-80F8-043A923440F1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8187701" y="6289005"/>
                  <a:ext cx="298080" cy="5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2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08D14943-D64B-4083-86A6-168778804525}"/>
                    </a:ext>
                  </a:extLst>
                </p14:cNvPr>
                <p14:cNvContentPartPr/>
                <p14:nvPr/>
              </p14:nvContentPartPr>
              <p14:xfrm>
                <a:off x="8626181" y="6296565"/>
                <a:ext cx="769320" cy="309240"/>
              </p14:xfrm>
            </p:contentPart>
          </mc:Choice>
          <mc:Fallback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08D14943-D64B-4083-86A6-168778804525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8608181" y="6278925"/>
                  <a:ext cx="804960" cy="344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AEC276D1-686E-40EB-B761-77FE5077C8A5}"/>
              </a:ext>
            </a:extLst>
          </p:cNvPr>
          <p:cNvGrpSpPr/>
          <p:nvPr/>
        </p:nvGrpSpPr>
        <p:grpSpPr>
          <a:xfrm>
            <a:off x="9453101" y="6052485"/>
            <a:ext cx="1798920" cy="612000"/>
            <a:chOff x="9453101" y="6052485"/>
            <a:chExt cx="1798920" cy="612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4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D34DAFA5-8C20-40E0-A55E-260CBD843C93}"/>
                    </a:ext>
                  </a:extLst>
                </p14:cNvPr>
                <p14:cNvContentPartPr/>
                <p14:nvPr/>
              </p14:nvContentPartPr>
              <p14:xfrm>
                <a:off x="9453101" y="6052485"/>
                <a:ext cx="1798920" cy="612000"/>
              </p14:xfrm>
            </p:contentPart>
          </mc:Choice>
          <mc:Fallback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D34DAFA5-8C20-40E0-A55E-260CBD843C93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9435101" y="6034485"/>
                  <a:ext cx="1834560" cy="64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6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C5255CDE-EE7C-4084-86CD-0F8EE5776A9F}"/>
                    </a:ext>
                  </a:extLst>
                </p14:cNvPr>
                <p14:cNvContentPartPr/>
                <p14:nvPr/>
              </p14:nvContentPartPr>
              <p14:xfrm>
                <a:off x="10420781" y="6190005"/>
                <a:ext cx="522000" cy="21960"/>
              </p14:xfrm>
            </p:contentPart>
          </mc:Choice>
          <mc:Fallback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C5255CDE-EE7C-4084-86CD-0F8EE5776A9F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10402781" y="6172365"/>
                  <a:ext cx="557640" cy="57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58">
            <p14:nvContentPartPr>
              <p14:cNvPr id="119" name="Ink 118">
                <a:extLst>
                  <a:ext uri="{FF2B5EF4-FFF2-40B4-BE49-F238E27FC236}">
                    <a16:creationId xmlns:a16="http://schemas.microsoft.com/office/drawing/2014/main" id="{843AA098-A7C1-4461-B06C-6A0427638DA7}"/>
                  </a:ext>
                </a:extLst>
              </p14:cNvPr>
              <p14:cNvContentPartPr/>
              <p14:nvPr/>
            </p14:nvContentPartPr>
            <p14:xfrm>
              <a:off x="9127691" y="1766116"/>
              <a:ext cx="607320" cy="419760"/>
            </p14:xfrm>
          </p:contentPart>
        </mc:Choice>
        <mc:Fallback>
          <p:pic>
            <p:nvPicPr>
              <p:cNvPr id="119" name="Ink 118">
                <a:extLst>
                  <a:ext uri="{FF2B5EF4-FFF2-40B4-BE49-F238E27FC236}">
                    <a16:creationId xmlns:a16="http://schemas.microsoft.com/office/drawing/2014/main" id="{843AA098-A7C1-4461-B06C-6A0427638DA7}"/>
                  </a:ext>
                </a:extLst>
              </p:cNvPr>
              <p:cNvPicPr/>
              <p:nvPr/>
            </p:nvPicPr>
            <p:blipFill>
              <a:blip r:embed="rId159"/>
              <a:stretch>
                <a:fillRect/>
              </a:stretch>
            </p:blipFill>
            <p:spPr>
              <a:xfrm>
                <a:off x="9110051" y="1748116"/>
                <a:ext cx="642960" cy="455400"/>
              </a:xfrm>
              <a:prstGeom prst="rect">
                <a:avLst/>
              </a:prstGeom>
            </p:spPr>
          </p:pic>
        </mc:Fallback>
      </mc:AlternateContent>
      <p:grpSp>
        <p:nvGrpSpPr>
          <p:cNvPr id="130" name="Group 129">
            <a:extLst>
              <a:ext uri="{FF2B5EF4-FFF2-40B4-BE49-F238E27FC236}">
                <a16:creationId xmlns:a16="http://schemas.microsoft.com/office/drawing/2014/main" id="{2FC79A26-1B69-48D5-A318-D4A318788326}"/>
              </a:ext>
            </a:extLst>
          </p:cNvPr>
          <p:cNvGrpSpPr/>
          <p:nvPr/>
        </p:nvGrpSpPr>
        <p:grpSpPr>
          <a:xfrm>
            <a:off x="9261611" y="2319436"/>
            <a:ext cx="1124640" cy="276840"/>
            <a:chOff x="9261611" y="2319436"/>
            <a:chExt cx="1124640" cy="276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0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A898929F-2ED8-4E15-8F74-A6D646749D45}"/>
                    </a:ext>
                  </a:extLst>
                </p14:cNvPr>
                <p14:cNvContentPartPr/>
                <p14:nvPr/>
              </p14:nvContentPartPr>
              <p14:xfrm>
                <a:off x="9261611" y="2319436"/>
                <a:ext cx="131760" cy="276840"/>
              </p14:xfrm>
            </p:contentPart>
          </mc:Choice>
          <mc:Fallback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A898929F-2ED8-4E15-8F74-A6D646749D45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9243611" y="2301436"/>
                  <a:ext cx="167400" cy="31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2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3066E366-99CA-4D03-9686-CECC517CB359}"/>
                    </a:ext>
                  </a:extLst>
                </p14:cNvPr>
                <p14:cNvContentPartPr/>
                <p14:nvPr/>
              </p14:nvContentPartPr>
              <p14:xfrm>
                <a:off x="9519011" y="2348956"/>
                <a:ext cx="14400" cy="246600"/>
              </p14:xfrm>
            </p:contentPart>
          </mc:Choice>
          <mc:Fallback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3066E366-99CA-4D03-9686-CECC517CB359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9501011" y="2330956"/>
                  <a:ext cx="50040" cy="28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4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27887A08-49A3-4CCD-8D83-139D6CD6E788}"/>
                    </a:ext>
                  </a:extLst>
                </p14:cNvPr>
                <p14:cNvContentPartPr/>
                <p14:nvPr/>
              </p14:nvContentPartPr>
              <p14:xfrm>
                <a:off x="9537731" y="2361196"/>
                <a:ext cx="111960" cy="12600"/>
              </p14:xfrm>
            </p:contentPart>
          </mc:Choice>
          <mc:Fallback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27887A08-49A3-4CCD-8D83-139D6CD6E788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9520091" y="2343196"/>
                  <a:ext cx="14760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6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BA5148EB-3444-4717-A7CD-40BD99A3F448}"/>
                    </a:ext>
                  </a:extLst>
                </p14:cNvPr>
                <p14:cNvContentPartPr/>
                <p14:nvPr/>
              </p14:nvContentPartPr>
              <p14:xfrm>
                <a:off x="9521891" y="2447956"/>
                <a:ext cx="138240" cy="34200"/>
              </p14:xfrm>
            </p:contentPart>
          </mc:Choice>
          <mc:Fallback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BA5148EB-3444-4717-A7CD-40BD99A3F448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9503891" y="2430316"/>
                  <a:ext cx="173880" cy="6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8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CF0DBBF3-7948-4E94-AD31-CE46A92539D7}"/>
                    </a:ext>
                  </a:extLst>
                </p14:cNvPr>
                <p14:cNvContentPartPr/>
                <p14:nvPr/>
              </p14:nvContentPartPr>
              <p14:xfrm>
                <a:off x="9867491" y="2406556"/>
                <a:ext cx="154800" cy="29160"/>
              </p14:xfrm>
            </p:contentPart>
          </mc:Choice>
          <mc:Fallback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CF0DBBF3-7948-4E94-AD31-CE46A92539D7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9849851" y="2388556"/>
                  <a:ext cx="190440" cy="6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0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2260F590-26AD-4C26-B49A-D2C3C625E413}"/>
                    </a:ext>
                  </a:extLst>
                </p14:cNvPr>
                <p14:cNvContentPartPr/>
                <p14:nvPr/>
              </p14:nvContentPartPr>
              <p14:xfrm>
                <a:off x="9856691" y="2526796"/>
                <a:ext cx="165960" cy="22680"/>
              </p14:xfrm>
            </p:contentPart>
          </mc:Choice>
          <mc:Fallback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2260F590-26AD-4C26-B49A-D2C3C625E413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9839051" y="2509156"/>
                  <a:ext cx="201600" cy="5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2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E26D4780-7CFD-4641-979D-4816B5A0EA21}"/>
                    </a:ext>
                  </a:extLst>
                </p14:cNvPr>
                <p14:cNvContentPartPr/>
                <p14:nvPr/>
              </p14:nvContentPartPr>
              <p14:xfrm>
                <a:off x="10208051" y="2372356"/>
                <a:ext cx="178200" cy="214560"/>
              </p14:xfrm>
            </p:contentPart>
          </mc:Choice>
          <mc:Fallback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E26D4780-7CFD-4641-979D-4816B5A0EA21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10190411" y="2354716"/>
                  <a:ext cx="213840" cy="250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014F2C76-A7D7-4320-ACEE-AFA62FFEDC04}"/>
              </a:ext>
            </a:extLst>
          </p:cNvPr>
          <p:cNvGrpSpPr/>
          <p:nvPr/>
        </p:nvGrpSpPr>
        <p:grpSpPr>
          <a:xfrm>
            <a:off x="10759571" y="2319436"/>
            <a:ext cx="354600" cy="285480"/>
            <a:chOff x="10759571" y="2319436"/>
            <a:chExt cx="354600" cy="285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74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59CA871D-23C0-48E2-B88E-7097830CCC59}"/>
                    </a:ext>
                  </a:extLst>
                </p14:cNvPr>
                <p14:cNvContentPartPr/>
                <p14:nvPr/>
              </p14:nvContentPartPr>
              <p14:xfrm>
                <a:off x="10759571" y="2319436"/>
                <a:ext cx="354600" cy="285480"/>
              </p14:xfrm>
            </p:contentPart>
          </mc:Choice>
          <mc:Fallback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59CA871D-23C0-48E2-B88E-7097830CCC59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10741931" y="2301796"/>
                  <a:ext cx="390240" cy="32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6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8DAA6613-ECD4-422C-B89C-8314B314E9D4}"/>
                    </a:ext>
                  </a:extLst>
                </p14:cNvPr>
                <p14:cNvContentPartPr/>
                <p14:nvPr/>
              </p14:nvContentPartPr>
              <p14:xfrm>
                <a:off x="10900691" y="2411236"/>
                <a:ext cx="155160" cy="360"/>
              </p14:xfrm>
            </p:contentPart>
          </mc:Choice>
          <mc:Fallback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8DAA6613-ECD4-422C-B89C-8314B314E9D4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10883051" y="2393596"/>
                  <a:ext cx="190800" cy="36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85067C0F-7367-4F96-8C15-9999C6A32F5F}"/>
              </a:ext>
            </a:extLst>
          </p:cNvPr>
          <p:cNvGrpSpPr/>
          <p:nvPr/>
        </p:nvGrpSpPr>
        <p:grpSpPr>
          <a:xfrm>
            <a:off x="9296171" y="2834956"/>
            <a:ext cx="2104200" cy="386640"/>
            <a:chOff x="9296171" y="2834956"/>
            <a:chExt cx="2104200" cy="386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78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078D89E8-3030-4D54-A92D-6C988FCC95FA}"/>
                    </a:ext>
                  </a:extLst>
                </p14:cNvPr>
                <p14:cNvContentPartPr/>
                <p14:nvPr/>
              </p14:nvContentPartPr>
              <p14:xfrm>
                <a:off x="9296171" y="2834956"/>
                <a:ext cx="250200" cy="284040"/>
              </p14:xfrm>
            </p:contentPart>
          </mc:Choice>
          <mc:Fallback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078D89E8-3030-4D54-A92D-6C988FCC95FA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9278531" y="2817316"/>
                  <a:ext cx="285840" cy="31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0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87B37D0E-4E5F-4FA9-9064-A0A3480C5033}"/>
                    </a:ext>
                  </a:extLst>
                </p14:cNvPr>
                <p14:cNvContentPartPr/>
                <p14:nvPr/>
              </p14:nvContentPartPr>
              <p14:xfrm>
                <a:off x="9625931" y="2941156"/>
                <a:ext cx="150480" cy="26640"/>
              </p14:xfrm>
            </p:contentPart>
          </mc:Choice>
          <mc:Fallback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87B37D0E-4E5F-4FA9-9064-A0A3480C5033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9607931" y="2923156"/>
                  <a:ext cx="186120" cy="6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2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0E1D4962-9D0A-4CD6-9679-78D63E0514D0}"/>
                    </a:ext>
                  </a:extLst>
                </p14:cNvPr>
                <p14:cNvContentPartPr/>
                <p14:nvPr/>
              </p14:nvContentPartPr>
              <p14:xfrm>
                <a:off x="9635651" y="3026476"/>
                <a:ext cx="151920" cy="6120"/>
              </p14:xfrm>
            </p:contentPart>
          </mc:Choice>
          <mc:Fallback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0E1D4962-9D0A-4CD6-9679-78D63E0514D0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9617651" y="3008476"/>
                  <a:ext cx="187560" cy="4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4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CF293C74-6C90-477F-8735-7F826936807A}"/>
                    </a:ext>
                  </a:extLst>
                </p14:cNvPr>
                <p14:cNvContentPartPr/>
                <p14:nvPr/>
              </p14:nvContentPartPr>
              <p14:xfrm>
                <a:off x="9933371" y="2864836"/>
                <a:ext cx="226080" cy="205560"/>
              </p14:xfrm>
            </p:contentPart>
          </mc:Choice>
          <mc:Fallback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CF293C74-6C90-477F-8735-7F826936807A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9915731" y="2846836"/>
                  <a:ext cx="261720" cy="24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6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5628A1DA-0421-4797-8596-C8D9A1380BCE}"/>
                    </a:ext>
                  </a:extLst>
                </p14:cNvPr>
                <p14:cNvContentPartPr/>
                <p14:nvPr/>
              </p14:nvContentPartPr>
              <p14:xfrm>
                <a:off x="10125251" y="3088756"/>
                <a:ext cx="131400" cy="132840"/>
              </p14:xfrm>
            </p:contentPart>
          </mc:Choice>
          <mc:Fallback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5628A1DA-0421-4797-8596-C8D9A1380BCE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10107251" y="3071116"/>
                  <a:ext cx="167040" cy="16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8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ADF599BE-3950-45B8-BFDF-FDD0B01A8840}"/>
                    </a:ext>
                  </a:extLst>
                </p14:cNvPr>
                <p14:cNvContentPartPr/>
                <p14:nvPr/>
              </p14:nvContentPartPr>
              <p14:xfrm>
                <a:off x="10452131" y="2941156"/>
                <a:ext cx="30960" cy="151560"/>
              </p14:xfrm>
            </p:contentPart>
          </mc:Choice>
          <mc:Fallback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ADF599BE-3950-45B8-BFDF-FDD0B01A8840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10434131" y="2923516"/>
                  <a:ext cx="66600" cy="18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0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13A2DC34-7439-4244-975B-AA60CDEFD768}"/>
                    </a:ext>
                  </a:extLst>
                </p14:cNvPr>
                <p14:cNvContentPartPr/>
                <p14:nvPr/>
              </p14:nvContentPartPr>
              <p14:xfrm>
                <a:off x="10559411" y="2898676"/>
                <a:ext cx="19800" cy="187560"/>
              </p14:xfrm>
            </p:contentPart>
          </mc:Choice>
          <mc:Fallback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13A2DC34-7439-4244-975B-AA60CDEFD768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10541411" y="2881036"/>
                  <a:ext cx="55440" cy="22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2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E5C047C9-A4EC-44C8-A1B5-559DF8C54173}"/>
                    </a:ext>
                  </a:extLst>
                </p14:cNvPr>
                <p14:cNvContentPartPr/>
                <p14:nvPr/>
              </p14:nvContentPartPr>
              <p14:xfrm>
                <a:off x="10352411" y="2876356"/>
                <a:ext cx="349560" cy="85680"/>
              </p14:xfrm>
            </p:contentPart>
          </mc:Choice>
          <mc:Fallback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E5C047C9-A4EC-44C8-A1B5-559DF8C54173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10334771" y="2858716"/>
                  <a:ext cx="385200" cy="12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4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AC250128-5F6B-46C5-AA2F-E3CD978C4187}"/>
                    </a:ext>
                  </a:extLst>
                </p14:cNvPr>
                <p14:cNvContentPartPr/>
                <p14:nvPr/>
              </p14:nvContentPartPr>
              <p14:xfrm>
                <a:off x="10638611" y="3124036"/>
                <a:ext cx="96480" cy="91080"/>
              </p14:xfrm>
            </p:contentPart>
          </mc:Choice>
          <mc:Fallback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AC250128-5F6B-46C5-AA2F-E3CD978C4187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10620971" y="3106396"/>
                  <a:ext cx="132120" cy="12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6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AC882CF7-5994-4631-BEA1-27AD0B0B766F}"/>
                    </a:ext>
                  </a:extLst>
                </p14:cNvPr>
                <p14:cNvContentPartPr/>
                <p14:nvPr/>
              </p14:nvContentPartPr>
              <p14:xfrm>
                <a:off x="10979531" y="2856916"/>
                <a:ext cx="152280" cy="223920"/>
              </p14:xfrm>
            </p:contentPart>
          </mc:Choice>
          <mc:Fallback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AC882CF7-5994-4631-BEA1-27AD0B0B766F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10961891" y="2838916"/>
                  <a:ext cx="187920" cy="25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8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14915D4C-038D-4D6D-9242-E545D9C026DF}"/>
                    </a:ext>
                  </a:extLst>
                </p14:cNvPr>
                <p14:cNvContentPartPr/>
                <p14:nvPr/>
              </p14:nvContentPartPr>
              <p14:xfrm>
                <a:off x="11248091" y="2949436"/>
                <a:ext cx="11880" cy="144360"/>
              </p14:xfrm>
            </p:contentPart>
          </mc:Choice>
          <mc:Fallback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14915D4C-038D-4D6D-9242-E545D9C026DF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11230091" y="2931436"/>
                  <a:ext cx="47520" cy="18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0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98E9231F-A50D-4F74-8691-4E371BB05C45}"/>
                    </a:ext>
                  </a:extLst>
                </p14:cNvPr>
                <p14:cNvContentPartPr/>
                <p14:nvPr/>
              </p14:nvContentPartPr>
              <p14:xfrm>
                <a:off x="11300651" y="2941156"/>
                <a:ext cx="13680" cy="160920"/>
              </p14:xfrm>
            </p:contentPart>
          </mc:Choice>
          <mc:Fallback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98E9231F-A50D-4F74-8691-4E371BB05C45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11282651" y="2923516"/>
                  <a:ext cx="49320" cy="19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2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A8AB1BD3-6D46-45E7-810D-ECD1DC8A946D}"/>
                    </a:ext>
                  </a:extLst>
                </p14:cNvPr>
                <p14:cNvContentPartPr/>
                <p14:nvPr/>
              </p14:nvContentPartPr>
              <p14:xfrm>
                <a:off x="11194451" y="2931436"/>
                <a:ext cx="205920" cy="86400"/>
              </p14:xfrm>
            </p:contentPart>
          </mc:Choice>
          <mc:Fallback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A8AB1BD3-6D46-45E7-810D-ECD1DC8A946D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11176451" y="2913796"/>
                  <a:ext cx="241560" cy="1220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04">
            <p14:nvContentPartPr>
              <p14:cNvPr id="146" name="Ink 145">
                <a:extLst>
                  <a:ext uri="{FF2B5EF4-FFF2-40B4-BE49-F238E27FC236}">
                    <a16:creationId xmlns:a16="http://schemas.microsoft.com/office/drawing/2014/main" id="{FF7A0168-7C69-4055-AAFA-D0B9EC974AA5}"/>
                  </a:ext>
                </a:extLst>
              </p14:cNvPr>
              <p14:cNvContentPartPr/>
              <p14:nvPr/>
            </p14:nvContentPartPr>
            <p14:xfrm>
              <a:off x="9317051" y="3325276"/>
              <a:ext cx="781560" cy="304560"/>
            </p14:xfrm>
          </p:contentPart>
        </mc:Choice>
        <mc:Fallback>
          <p:pic>
            <p:nvPicPr>
              <p:cNvPr id="146" name="Ink 145">
                <a:extLst>
                  <a:ext uri="{FF2B5EF4-FFF2-40B4-BE49-F238E27FC236}">
                    <a16:creationId xmlns:a16="http://schemas.microsoft.com/office/drawing/2014/main" id="{FF7A0168-7C69-4055-AAFA-D0B9EC974AA5}"/>
                  </a:ext>
                </a:extLst>
              </p:cNvPr>
              <p:cNvPicPr/>
              <p:nvPr/>
            </p:nvPicPr>
            <p:blipFill>
              <a:blip r:embed="rId205"/>
              <a:stretch>
                <a:fillRect/>
              </a:stretch>
            </p:blipFill>
            <p:spPr>
              <a:xfrm>
                <a:off x="9299411" y="3307636"/>
                <a:ext cx="817200" cy="340200"/>
              </a:xfrm>
              <a:prstGeom prst="rect">
                <a:avLst/>
              </a:prstGeom>
            </p:spPr>
          </p:pic>
        </mc:Fallback>
      </mc:AlternateContent>
      <p:grpSp>
        <p:nvGrpSpPr>
          <p:cNvPr id="152" name="Group 151">
            <a:extLst>
              <a:ext uri="{FF2B5EF4-FFF2-40B4-BE49-F238E27FC236}">
                <a16:creationId xmlns:a16="http://schemas.microsoft.com/office/drawing/2014/main" id="{25ACA73D-34E7-407D-8ED4-C1EF3F838374}"/>
              </a:ext>
            </a:extLst>
          </p:cNvPr>
          <p:cNvGrpSpPr/>
          <p:nvPr/>
        </p:nvGrpSpPr>
        <p:grpSpPr>
          <a:xfrm>
            <a:off x="10452131" y="3412756"/>
            <a:ext cx="1005480" cy="275400"/>
            <a:chOff x="10452131" y="3412756"/>
            <a:chExt cx="1005480" cy="275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06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2844D147-D907-472D-B92C-44CCD8225195}"/>
                    </a:ext>
                  </a:extLst>
                </p14:cNvPr>
                <p14:cNvContentPartPr/>
                <p14:nvPr/>
              </p14:nvContentPartPr>
              <p14:xfrm>
                <a:off x="10524131" y="3429316"/>
                <a:ext cx="118080" cy="258840"/>
              </p14:xfrm>
            </p:contentPart>
          </mc:Choice>
          <mc:Fallback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2844D147-D907-472D-B92C-44CCD8225195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10506131" y="3411676"/>
                  <a:ext cx="153720" cy="29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8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E175E9C6-7580-426F-BE1E-300654A8EEBC}"/>
                    </a:ext>
                  </a:extLst>
                </p14:cNvPr>
                <p14:cNvContentPartPr/>
                <p14:nvPr/>
              </p14:nvContentPartPr>
              <p14:xfrm>
                <a:off x="10452131" y="3413116"/>
                <a:ext cx="267480" cy="68040"/>
              </p14:xfrm>
            </p:contentPart>
          </mc:Choice>
          <mc:Fallback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E175E9C6-7580-426F-BE1E-300654A8EEBC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10434131" y="3395476"/>
                  <a:ext cx="303120" cy="10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0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B783DE32-790A-4F6B-B3BD-5AFA8D521EAF}"/>
                    </a:ext>
                  </a:extLst>
                </p14:cNvPr>
                <p14:cNvContentPartPr/>
                <p14:nvPr/>
              </p14:nvContentPartPr>
              <p14:xfrm>
                <a:off x="10833731" y="3520756"/>
                <a:ext cx="218520" cy="14400"/>
              </p14:xfrm>
            </p:contentPart>
          </mc:Choice>
          <mc:Fallback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B783DE32-790A-4F6B-B3BD-5AFA8D521EAF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10815731" y="3502756"/>
                  <a:ext cx="254160" cy="5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2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1302FDF1-E7D1-4170-B623-04D756A782ED}"/>
                    </a:ext>
                  </a:extLst>
                </p14:cNvPr>
                <p14:cNvContentPartPr/>
                <p14:nvPr/>
              </p14:nvContentPartPr>
              <p14:xfrm>
                <a:off x="10829051" y="3583396"/>
                <a:ext cx="212760" cy="12960"/>
              </p14:xfrm>
            </p:contentPart>
          </mc:Choice>
          <mc:Fallback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1302FDF1-E7D1-4170-B623-04D756A782ED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10811411" y="3565756"/>
                  <a:ext cx="248400" cy="4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4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0006F886-BA40-4226-86A2-E4C809B9973F}"/>
                    </a:ext>
                  </a:extLst>
                </p14:cNvPr>
                <p14:cNvContentPartPr/>
                <p14:nvPr/>
              </p14:nvContentPartPr>
              <p14:xfrm>
                <a:off x="11239091" y="3412756"/>
                <a:ext cx="218520" cy="196920"/>
              </p14:xfrm>
            </p:contentPart>
          </mc:Choice>
          <mc:Fallback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0006F886-BA40-4226-86A2-E4C809B9973F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11221451" y="3395116"/>
                  <a:ext cx="254160" cy="2325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038207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</Words>
  <Application>Microsoft Office PowerPoint</Application>
  <PresentationFormat>Widescreen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Barrier Free Energy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Peale</dc:creator>
  <cp:lastModifiedBy>Robert Peale</cp:lastModifiedBy>
  <cp:revision>4</cp:revision>
  <dcterms:created xsi:type="dcterms:W3CDTF">2022-04-28T15:35:56Z</dcterms:created>
  <dcterms:modified xsi:type="dcterms:W3CDTF">2022-04-28T19:00:16Z</dcterms:modified>
</cp:coreProperties>
</file>