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2:10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0 125 2496,'9'2'6548,"-5"-1"-6888,6-4 388,-1 0 0,1 1 1,0 1-1,0 0 1,14 0-1,-7 0 35,137 1-149,-7 0 41,83-15 254,-58 2-106,56 8-203,-180 6 169,1-1-1,-1-3 1,0-3 0,93-21-1,-76 11 16,71-9 0,-104 22-79,0 0 1,0 2 0,0 2-1,43 6 1,-44-2 1,0 1-1,-1 1 1,44 17 0,-29-7 1167,-45-1-1631,-1-7 399,0 0 1,-3 14-1,2-14 26,0 1 0,0 15 0,40 682 230,-29-602-162,13 107 288,34 86-88,-27-144-56,-19-95-192,16 129-13,-7-37 394,9 75 136,-12-82-591,-2-26 137,20 132 391,27 206 24,-56-392-491,-3-27 58,9 46 0,-8-59 0,0 1 1,-1 34-1,-2-55-30,1 1 0,-1-1 1,1 1-1,0 0 0,3 7 0,-2-7-29,-1-1-1,0 1 1,1-1 0,-2 1 0,2 9-1,-2-4 52,1 0-1,4 19 0,2 8 10,1-8-34,-6-24 43,0 0-1,-1 0 1,1 0-1,-1 0 0,0 10 1,-1-14-49,0 0 1,0-1-1,0 1 1,0 0 0,0-1-1,0 1 1,0 0 0,0-1-1,0 1 1,0 0-1,-1-1 1,1 1 0,0-1-1,-1 1 1,1 0-1,0-1 1,-1 1 0,1-1-1,-1 1 1,1-1 0,-1 1-1,1-1 1,-1 1-1,1-1 1,-1 0 0,1 1-1,-1-1 1,0 0 0,1 1-1,-1-1 1,1 0-1,-1 0 1,0 0 0,1 1-1,-1-1 1,0 0 0,1 0-1,-1 0 1,0 0-1,1 0 1,-1 0 0,0 0-1,1-1 1,-2 1 0,-4-1 41,0-1 1,-1 1 0,1-1 0,-6-3 0,-2-1-34,-10 1-11,0 0 1,-1 2 0,0 0-1,1 2 1,-1 1-1,-32 4 1,22 1-66,-1 1 0,1 2 1,-57 21-1,45-13 58,-1-3-1,-1-1 1,0-3-1,-61 5 1,-197-11-22,293-3 34,0-1 1,-1 0 0,1-1 0,0-1-1,-23-7 1,31 8-1,-78-29 25,57 19-88,0 1 0,0 2-1,-1 1 1,0 1 0,-36-5 0,-140-2 136,204 14-90,-56 0-34,-83 9-1,45-4-206,7-2-71,76-1 290,1-1-1,-1 2 1,1-1 0,0 1-1,-1 1 1,-8 4 0,14-6-326,-3 2 23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2:32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50 3072,'0'-1'130,"-1"0"1,1 1-1,0-1 0,-1 0 1,1 0-1,0 0 0,-1 0 1,1 0-1,0 0 0,0 0 1,0 0-1,0 0 0,0 0 1,0-1-1,0 1 1,0 0-1,0 0 0,0 0 1,1 0-1,-1 0 0,0 0 1,1 1-1,-1-1 0,2-2 1,-2 2 50,1 0 1,0 0 0,-1 0 0,0 0-1,1 0 1,-1 0 0,1 0 0,-1 0-1,0 0 1,0-1 0,0-1 0,0 3-130,0 0-1,0-1 1,0 1 0,0 0 0,0-1 0,0 1 0,0 0-1,0-1 1,0 1 0,0-1 0,0 1 0,0 0 0,-1-1-1,1 1 1,0 0 0,0 0 0,0-1 0,-1 1 0,1 0-1,0-1 1,-1 1 0,1 0 0,0 0 0,0-1 0,-1 1 0,1 0-1,0 0 1,-1 0 0,1 0 0,0-1 0,-1 1 0,1 0-1,0 0 1,-1 0 0,1 0 0,-1 0 0,1 0 0,-1 0-1,-16 3 469,15-2-480,-3 0 17,1 1 0,0 0-1,-1 0 1,1 0 0,0 0 0,0 1-1,1 0 1,-1 0 0,-5 5 0,-4 6 53,-13 17 1,12-14-233,13-15 129,0-1 1,0 0-1,0 1 1,0-1-1,0 1 1,0-1 0,0 1-1,1-1 1,-1 1-1,1 0 1,-1-1-1,1 1 1,-1 0 0,1 0-1,0-1 1,0 1-1,0 0 1,0 0-1,0-1 1,0 1-1,1 0 1,-1-1 0,0 1-1,1 0 1,0-1-1,-1 1 1,1 0-1,1 1 1,-1-1 18,1 0 0,-1-1 0,1 1 1,-1 0-1,1-1 0,0 1 0,0-1 0,-1 0 0,1 1 0,0-1 0,1 0 0,-1 0 1,0 0-1,0-1 0,0 1 0,0 0 0,1-1 0,-1 0 0,0 1 0,5-1 1,0 0 87,0 0 0,0-1 1,0 0-1,1 0 0,-1-1 1,7-2-1,-11 3-78,-1 0-1,1 0 0,0-1 1,0 1-1,0-1 1,-1 0-1,1 0 0,-1 0 1,0 0-1,1 0 1,-1 0-1,0-1 1,0 1-1,0-1 0,-1 1 1,3-5-1,-2 2 72,0 0 0,0-1-1,-1 1 1,1-1 0,-1 1 0,0-7-1,-1 9-113,0 0 0,0 0 0,0 0 0,0 0 0,0 0 0,-1 0 0,0 0 0,1 0 0,-1 0 0,0 0 0,-1 0 0,-2-5 0,4 7-10,-1 0-1,0 0 1,0 1-1,1-1 1,-1 0-1,0 0 1,0 1-1,0-1 1,0 0-1,0 1 1,0-1-1,0 1 1,0-1-1,0 1 1,0-1-1,0 1 1,0 0 0,-1 0-1,1-1 1,0 1-1,0 0 1,0 0-1,0 0 1,0 0-1,-1 1 1,1-1-1,0 0 1,-1 1-1,-2 0-44,0 0-1,1 1 1,-1-1 0,1 1-1,-1 0 1,-3 3-1,1 0 3,0 0-1,0 0 1,1 0 0,0 1-1,0 0 1,-8 11-1,5-4-1,2-6 13,1 1 0,0 0 0,0 0 0,-4 12 0,8-18 64,0 0-1,0 1 1,1-1 0,-1 0 0,1 0-1,-1 0 1,1 1 0,0-1-1,0 0 1,0 0 0,0 1-1,0-1 1,1 0 0,-1 0 0,1 0-1,-1 0 1,1 1 0,0-1-1,0 0 1,0 0 0,0 0 0,0 0-1,0-1 1,3 4 0,-2-3 42,1 1 0,-1-1 0,1 0 1,0 0-1,-1 0 0,7 2 1,-8-3-24,0 0 1,1-1 0,-1 1 0,0-1-1,1 0 1,-1 1 0,0-1 0,1 0-1,-1 0 1,1 0 0,-1 0 0,0 0-1,1 0 1,-1 0 0,1-1 0,-1 1-1,0 0 1,3-2 0,-1 1 42,0-1 0,0 0 0,0 0 1,0 0-1,0 0 0,0-1 0,0 0 0,0 1 0,-1-1 1,0 0-1,1 0 0,-1 0 0,0 0 0,-1 0 0,1-1 1,0 1-1,-1-1 0,0 1 0,0-1 0,1-4 1,-1 3-37,-1-1 0,0 1 0,0-1 0,0 0 0,-1 1 1,0-1-1,0 1 0,0-1 0,-1 1 0,1-1 1,-1 1-1,-1 0 0,-2-6 0,3 8-80,0 0 1,0 0-1,0-1 0,0 1 0,0 1 0,-1-1 0,0 0 1,1 1-1,-1-1 0,0 1 0,0 0 0,0 0 0,-1 0 1,1 0-1,-7-2 0,8 3-11,-1 1-1,0-1 1,1 1-1,-1 0 1,0-1-1,0 1 1,1 1-1,-1-1 1,0 0 0,1 1-1,-1-1 1,0 1-1,1 0 1,-1 0-1,1 0 1,-1 0 0,1 0-1,0 1 1,-1-1-1,1 1 1,0 0-1,-3 2 1,3-2 56,-1 0-1,1 0 1,0 1 0,0-1 0,0 0 0,1 1-1,-1-1 1,0 1 0,1 0 0,0 0 0,0-1-1,0 1 1,0 0 0,0 0 0,0 0 0,1 0-1,-1 0 1,1 0 0,0 0 0,0 0 0,0 1-1,0-1 1,1 0 0,-1 0 0,1 0 0,0 0-1,0 0 1,0-1 0,0 1 0,0 0 0,1 0-1,-1-1 1,1 1 0,0-1 0,0 1 0,-1-1-1,2 0 1,-1 1 0,0-1 0,0 0 0,1-1-1,-1 1 1,1 0 0,0-1 0,3 2 0,-2-1 75,-1-1 1,1 0-1,0 0 1,0-1 0,0 1-1,0-1 1,0 0 0,-1 0-1,1 0 1,0 0-1,0-1 1,0 1 0,0-1-1,0 0 1,5-3 0,-7 3-43,1 0 1,-1 0-1,0 0 1,0 0 0,0-1-1,0 1 1,0-1 0,0 0-1,0 1 1,-1-1-1,1 0 1,-1 0 0,1 0-1,-1 0 1,0 0-1,1 0 1,-1-1 0,0 1-1,0 0 1,-1-1-1,1 1 1,0 0 0,-1-1-1,0 1 1,1-5-1,-1 0-10,-1 1-1,1 0 1,-1 0-1,0-1 1,-1 1-1,1 0 1,-1 0-1,-1 0 0,1 1 1,-1-1-1,0 0 1,0 1-1,0 0 1,-6-7-1,7 11-60,1 0-1,-1-1 0,0 2 1,1-1-1,-1 0 0,0 0 1,0 0-1,1 1 0,-1-1 1,0 1-1,0 0 1,0-1-1,0 1 0,0 0 1,0 0-1,0 0 0,1 0 1,-1 0-1,0 1 1,0-1-1,0 1 0,0-1 1,0 1-1,1 0 0,-1-1 1,0 1-1,1 0 1,-4 2-1,-3 3-86,0-1 0,1 1 0,0 0 0,-9 9 0,2 0-55,-15 20 0,26-30 193,-1 1 0,0-1-1,1 1 1,0 0 0,1 0 0,-1 0 0,-2 13 0,5-19-57,-1 1 0,1 0 0,0-1 0,0 1 0,0-1 0,0 1 1,0 0-1,0-1 0,0 1 0,0 0 0,0-1 0,1 1 1,-1-1-1,0 1 0,0 0 0,1-1 0,-1 1 0,0-1 0,0 1 1,1-1-1,-1 1 0,1-1 0,-1 1 0,0-1 0,1 1 0,-1-1 1,1 0-1,-1 1 0,1-1 0,0 1 0,-1-1 0,1 0 1,-1 0-1,1 1 0,-1-1 0,1 0 0,0 0 0,-1 0 0,1 0 1,0 0-1,-1 0 0,1 0 0,-1 0 0,1 0 0,0 0 1,-1 0-1,1 0 0,0 0 0,0-1 0,4 1-790,1-2 0,-1 1 0,1 0 1,6-4-1,18-6-1572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51.7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11 511 1152,'3'-6'7939,"13"-16"-6329,0-2-1309,-10 15-145,-2 0 0,1-1-1,-1 1 1,0-1 0,-1 0 0,4-20-1,-4 7 191,-1 0 0,0-25 0,-3 31-252,0-1 0,-1 1 0,-1 1 0,0-1 0,-8-21 0,-37-77-92,42 103-1,5 11-10,0 0 0,0 0 0,0 0 0,0 0-1,1 0 1,-1-1 0,0 1 0,1 0 0,-1 0 0,1-1 0,0 1-1,-1 0 1,1-1 0,0 1 0,0-1 0,0 1 0,0 0 0,0-1-1,0-2 1,0 6-20,0-1-1,-1 1 1,1-1-1,0 1 1,0-1-1,0 1 1,0-1-1,0 1 1,0-1-1,0 1 1,0-1-1,0 1 0,1-1 1,-1 1-1,2 1 1,11 30 258,-6-17-199,-7-16-25,9 20 232,-1 1 1,-1 0-1,-1 0 0,-1 0 1,4 30-1,-4 70 131,0-59-165,-2-24-11,-3-37 48,0-12 139,0-9-339,0 0 0,2 0 0,5-30 0,-3 33-109,4-17-94,11-33-1,-15 58 334,0-1-1,0 1 1,1-1-1,0 1 0,1 0 1,0 1-1,13-15 0,-16 21-177,-1 0 0,1 0-1,0 0 1,0 0-1,0 1 1,0-1-1,0 1 1,0 0-1,0 0 1,0 0-1,0 1 1,0-1-1,1 1 1,-1-1-1,0 1 1,1 0-1,-1 0 1,0 1-1,0-1 1,1 1-1,4 1 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08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0 1728,'-1'1'51,"-1"-1"0,1 1 1,0 0-1,0-1 0,0 1 0,0 0 1,0 0-1,0-1 0,0 1 1,1 0-1,-1 0 0,0 0 0,0 0 1,1 0-1,-1 0 0,0 0 0,1 1 1,-1-1-1,1 0 0,-1 1 0,-7 33 1029,2-11-297,3-12-673,0 0 0,1 0 0,0 0 0,0 0 1,2 0-1,-1 1 0,3 12 0,-2-17-85,2 0 0,-1 1-1,1-2 1,0 1 0,1 0 0,0 0-1,0-1 1,1 1 0,0-1 0,0 0-1,8 10 1,-10-14 12,1-1 0,-1 1 0,1-1 0,0 0 0,-1 1 0,1-1 0,0 0-1,0-1 1,1 1 0,-1 0 0,0-1 0,1 0 0,-1 0 0,0 0 0,1 0 0,-1 0 0,1-1 0,-1 0 0,1 1-1,0-1 1,-1-1 0,1 1 0,5-2 0,5-1 113,0-1-1,-1-1 1,0 0 0,20-11-1,-31 15-124,27-13 231,-2-1 0,0-1 0,0-1 0,40-35 0,-65 50-221,1-1 0,-1 1 1,0 0-1,0-1 0,0 0 1,0 1-1,0-1 0,0 0 1,-1 0-1,1 0 0,-1 0 1,0 0-1,0-1 0,0 1 1,0 0-1,0-7 0,-1 7-11,0 0 0,-1 0 0,1 0 0,-1 1-1,0-1 1,0 0 0,0 0 0,0 0 0,0 1 0,-1-1-1,1 0 1,-1 1 0,0-1 0,0 1 0,0 0 0,0 0 0,0 0-1,0 0 1,-3-2 0,-5-3 8,0 0 1,-1 1-1,1 0 0,-1 0 1,0 2-1,-1-1 0,1 1 1,-1 1-1,-22-4 0,17 5-71,-1 0 0,1 1-1,-1 1 1,1 1 0,-1 0-1,-22 6 1,30-6-97,0 1-1,1 1 1,-1-1 0,1 2 0,0-1-1,-1 1 1,2 1 0,-18 10-1,26-14 25,-1-1-1,0 1 0,1-1 0,-1 1 0,0 0 0,1-1 1,-1 1-1,1 0 0,-1-1 0,1 1 0,-1 0 0,1 0 1,0 0-1,-1-1 0,1 1 0,0 0 0,0 0 0,0 0 1,-1 0-1,1 0 0,0 0 0,1 0-41,-1 1 0,0-1-1,1 0 1,-1 0 0,1 0 0,-1-1-1,1 1 1,0 0 0,-1 0 0,1 0-1,0 0 1,0 0 0,0-1 0,-1 1-1,1 0 1,0-1 0,0 1-1,1 0 1,24 12-1739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10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45 2144,'3'-9'462,"-3"7"-308,1-1-1,-1 1 1,1 0-1,0-1 1,0 1-1,0 0 0,0-1 1,1 1-1,-1 0 1,0 0-1,4-3 1,-2 1 358,0 2 352,0 9-576,3 14 8,0 1 0,-2-1 0,2 32 0,-1-11-184,2 45 423,-5 123 1,-3-107 665,1-96-1086,2-6-398,1-5-243,1-10-1612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10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 2400,'-10'-5'704,"12"9"-176,-1-2-470,0-1 1,0 1 0,0 0-1,0 0 1,-1 0 0,1 0 0,0-1-1,-1 4 1,6 67 2239,0 7-1102,-3-22-722,2 150 437,-6-130-713,-3 28 485,3-101-604,1-1 0,-1 1 0,0-1 1,0 1-1,-1-1 0,-1 5 0,-5 14 572,8-19-527,0-3-186,0 0 0,0 1 1,0-1-1,0 0 0,0 0 1,0 1-1,0-1 0,0 0 1,0 1-1,0-1 0,0 0 1,0 1-1,0-1 0,-1 0 1,1 0-1,0 1 0,0-1 1,0 0-1,0 0 0,0 1 1,-1-1-1,1 0 0,0 0 0,0 1 1,-1-1-1,1 0 0,0 0 1,0 0-1,-1 0 0,1 1 1,0-1-1,0 0 0,-1 0 1,-4-2-1283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11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1984,'-2'0'88,"1"0"-1,-1 0 1,1 1-1,-1-1 1,1 0-1,-1 1 1,1-1-1,0 1 1,-1 0 0,1-1-1,0 1 1,-1 0-1,1 0 1,-1 1-1,1-2-25,1 1 0,0-1-1,-1 0 1,1 1-1,-1 0 1,1-1-1,0 1 1,-1-1 0,1 1-1,0-1 1,0 1-1,-1-1 1,1 1-1,0 0 1,0-1 0,0 1-1,0 0 1,0-1-1,0 1 1,0 0-1,0-1 1,0 1 0,0-1-1,0 1 1,0 0-1,1-1 1,-1 1-1,0-1 1,0 1 0,1 0-1,-1-1 1,0 1-1,1-1 1,-1 1-1,0-1 1,1 1 0,0 0-1,6 6 210,0-1 0,0 0 0,0 0 0,1 0 0,0-1 0,0 0 0,0-1 0,1 0 0,0 0 0,-1-1 0,16 4 0,9 0 346,66 5 0,-21-4-111,-54-3-384,-17-3-214,-1 0 1,1-1-1,0 0 0,-1 0 0,1 0 0,0-1 1,0 0-1,11-2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11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3136,'70'1'5172,"-28"-2"-4590,85 12 476,-49-2-1713,-27-6-2574,-56-1 1458,-11 9-602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11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2304,'0'1'122,"1"1"0,-1-1 1,1 0-1,0 1 0,-1-1 1,1 0-1,0 0 0,0 1 0,0-1 1,0 0-1,0 0 0,2 2 0,16 11 1340,-2-7-857,-1 1 0,1-2 0,1 0 1,-1-1-1,1-1 0,33 3 0,113-2-325,-118-6-418,-25 1-902,-3-4-1605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12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34 4320,'-3'-1'77,"1"0"-1,-1 1 1,0-1 0,0 1-1,0-1 1,0 1 0,0 0 0,0 0-1,0 0 1,0 1 0,0-1-1,0 1 1,0 0 0,0 0 0,0 0-1,0 0 1,0 0 0,1 0-1,-1 1 1,0-1 0,1 1 0,0 0-1,-1 0 1,1 0 0,-3 3-1,-2 2 33,0 1 0,1 0 0,0 0 0,0 0 0,1 0 0,0 1 0,0 0 0,1 0-1,0 1 1,1-1 0,0 1 0,0 0 0,1 0 0,0-1 0,1 1 0,0 1 0,1-1-1,0 0 1,1 0 0,0 0 0,0 0 0,1 0 0,3 9 0,-4-14-86,1-1 0,0 0 0,0 0 0,0 0 0,1 0 0,-1 0 0,1 0 0,0-1 0,0 0 0,0 1 0,1-1 0,-1 0 0,8 4 0,-6-4 26,0 0 1,0-1 0,1 0-1,-1 0 1,1 0 0,0-1-1,-1 0 1,1 0-1,10 0 1,-1-1 64,1-1 1,-1-1-1,0-1 1,0 0-1,0-1 0,0 0 1,19-9-1,-12 3 4,0 0 0,-1-2 0,0 0-1,-1-2 1,0 0 0,-1-1 0,-1-1 0,-1 0 0,17-21 0,-31 33-53,1 0 1,-2-1-1,1 1 1,0-1-1,-1 0 1,0 0-1,0 0 1,0 0-1,-1 0 1,1 0-1,-1-1 1,-1 1-1,1-9 1,-1 11-46,0-1 1,0 1-1,-1 0 1,0-1-1,0 1 1,0 0-1,0-1 1,0 1-1,0 0 0,-1 0 1,1 0-1,-1 0 1,0 0-1,0 0 1,0 1-1,-1-1 1,1 1-1,-1-1 0,1 1 1,-1 0-1,0 0 1,1 0-1,-5-1 1,-1-2-59,-1 1 0,0 1 1,-1 0-1,1 0 0,0 1 1,-14-2-1,1 2-113,-38 1 0,34 2 4,1 2 0,-1 1-1,0 1 1,1 1 0,0 1-1,0 1 1,-37 19 0,56-24-288,0 0 1,0 1 0,0 0 0,1 0-1,-1 1 1,-7 8 0,-2 9-958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16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37 736,'0'-1'12,"0"1"1,0 0-1,0-1 0,0 1 0,0 0 1,0-1-1,0 1 0,0-1 1,0 1-1,0 0 0,1-1 0,-1 1 1,0 0-1,0-1 0,0 1 1,0 0-1,0-1 0,1 1 0,-1 0 1,0 0-1,0-1 0,1 1 1,-1 0-1,0 0 0,0-1 0,1 1 1,-1 0-1,0 0 0,1 0 1,-1-1-1,3-1 962,-2-14 1911,0 15-2834,0 1 1,-1-1-1,1 0 1,0 0-1,0 1 1,0-1-1,0 1 1,0-1-1,0 1 0,0-1 1,0 1-1,0 0 1,0-1-1,0 1 1,0 0-1,2-1 1,25 1 78,-5 1 1142,-49 11-13,-26 14-22,49-25-2036,7-5-839,3-3 374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17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0 1248,'-5'5'3152,"-3"-1"-2165,6-3-918,0 0 0,1 0 1,-1 0-1,0-1 0,1 1 1,-1 0-1,0-1 0,0 1 1,0-1-1,0 0 0,0 1 1,0-1-1,1 0 1,-1 0-1,-3 0 0,2 0 64,1-1 449,2 0-578,0 1-1,0 0 1,-1 0 0,1 0 0,0-1 0,-1 1 0,1 0 0,0 0 0,0 0 0,-1 0 0,1 0 0,0 0 0,-1 0 0,1 0 0,0 0 0,-1 0-1,1 0 1,0 0 0,-1 0 0,1 0 0,0 0 0,-1 0 0,1 0-13,0 0-1,0 0 0,0 0 1,0 0-1,0 0 1,0 0-1,0 0 0,0 0 1,0 0-1,0 0 1,0 0-1,0 0 0,0 0 1,0 1-1,0-1 1,0 0-1,0 0 0,0 0 1,0 0-1,0 0 1,0 0-1,0 0 0,0 0 1,0 0-1,0 0 1,0 0-1,0 0 0,0 0 1,0 0-1,0 0 1,0 0-1,0 1 0,0-1 1,0 0-1,0 0 1,0 0-1,0 0 0,0 0 1,0 0-1,12 0 66,-10 0-17,1 0 0,-1-1 1,0 1-1,1 0 0,-1-1 0,0 0 0,1 1 1,-1-1-1,4-4 584,-11 5-178,-11 3 94,-7 0-347,13-1-350,20-1-1124,3-4-1795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22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1 224,'0'3'3440,"-1"-3"-3367,1 0 0,0 0 0,-1 0 1,1 0-1,-1 0 0,1 0 0,0 0 0,-1 0 1,1 0-1,0 1 0,-1-1 0,1 0 0,0 0 1,-1 0-1,1 0 0,0 1 0,-1-1 0,1 0 1,0 0-1,0 1 0,-1-1 0,1 0 0,0 0 1,0 1-1,-1-1 0,1 0 0,0 1 0,0-1 0,-1 3-47,-1 1 9,1 0 0,0-1 0,0 1 0,0 0 0,0 0 0,0 0 1,1 0-1,0 5 0,-1 21 146,0-15-87,1 1 0,1-1 0,0 0 0,4 18-1,2 1 390,-1 0 0,-2 1-1,0 58 1,-4-86-1352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58.8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233 86 1984,'1'1'116,"0"0"0,0 0 0,1-1 0,-1 1 0,0 0 0,10 2 4180,-21-12-2702,6 4-1151,0 0-1,0 0 0,-5-13 0,1 6-152,6 9-249,0 0-1,-1 0 1,0 0 0,1 1 0,-1-1-1,0 1 1,0 0 0,0 0 0,-1 0-1,1 0 1,0 0 0,-1 1 0,1-1-1,-1 1 1,-5-1 0,4 1 39,0 0 0,0 0 1,-1 0-1,1 1 1,0 0-1,-1 0 0,1 0 1,0 1-1,-1 0 1,-5 1-1,7 0-57,-1 0-1,0 0 1,1 1-1,-1 0 1,1 0-1,0 0 1,0 0-1,0 0 1,0 1 0,1 0-1,-1-1 1,1 1-1,0 1 1,-3 4-1,2-1 20,0-1 0,0 1-1,1 0 1,0 0 0,0 1 0,1-1-1,-2 16 1,0 23 379,5 92 1,0-130-331,0 0 0,1 0 1,0 0-1,1 0 0,0-1 1,1 1-1,0-1 1,0 0-1,0 0 0,7 8 1,-4-6 3,1 0 1,0-1 0,0 0-1,1 0 1,0-1 0,20 14-1,-22-18 28,0 0 0,1-1 0,0 1 0,0-2 0,0 1 0,0-1 0,0-1 0,0 1 0,1-1 0,-1-1 0,0 1 0,1-1 0,-1-1 0,0 0 0,1 0 0,7-3 0,-7 2-9,-1-1 1,0 0 0,15-8-1,-22 11-174,1-1-1,-1 1 0,0-1 0,0 0 0,0 0 0,1 0 0,-1 1 1,0-1-1,0 0 0,0 0 0,0-1 0,0 1 0,-1 0 0,1 0 1,0 0-1,1-3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23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1888,'0'39'2683,"0"-20"-2465,1 0 1,1 0 0,1-1-1,1 1 1,0-1-1,13 34 1,-12-44-944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24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2496,'-1'0'84,"1"0"-1,0 0 1,0 0-1,-1 0 1,1 0 0,0 0-1,0 0 1,-1 0 0,1 0-1,0 0 1,0 0 0,0 1-1,-2 0 754,1-1-754,1 0 1,0 1-1,0-1 1,0 0 0,0 0-1,0 1 1,0-1 0,0 0-1,-1 0 1,1 0-1,0 1 1,0-1 0,0 0-1,0 0 1,0 1 0,0 0-29,0-1 1,1 1 0,-1 0 0,0-1 0,0 1 0,1-1 0,-1 1-1,0 0 1,0-1 0,1 1 0,-1-1 0,1 1 0,-1-1-1,0 1 1,1-1 0,-1 0 0,1 1 0,-1-1 0,1 1-1,4 1 51,-1-1 0,0 0 0,1 0 0,-1 0 0,1 0 0,-1-1 0,1 1 0,-1-1 0,1 0 0,8-2 0,3 2 24,94-6-1820,-79 5-1622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25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68 1664,'1'-1'163,"-1"-1"1,1 1-1,0 0 0,0-1 1,1 1-1,-1 0 1,0-1-1,0 1 0,1 0 1,-1 0-1,0 0 1,1 0-1,1-1 0,25-9 1597,-13 5-789,26-9 1552,-36 12-2488,0 1 0,0-1 0,0 1-1,0 0 1,1 1 0,-1 0 0,1-1 0,-1 2-1,1-1 1,0 1 0,-1 0 0,1 0 0,0 0 0,-1 1-1,1 0 1,6 1 0,1 3-1560,0-2-2747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27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1 1408,'-2'16'3831,"1"-11"-3653,1 1 0,0 0-1,0 0 1,0-1 0,1 1 0,-1 0-1,3 5 1,0-1 307,0 0 1,-1 0-1,0 0 0,-1 0 1,0 0-1,-1 15 0,-17-27-143,-3 0-154,-40 2 0,23 1-2335,27-1 878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27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1728,'-5'0'2608,"4"0"-2576,0 1-1,1 0 1,-1-1 0,0 1-1,1 0 1,-1 0 0,1-1 0,-1 1-1,1 0 1,-1 0 0,1 0-1,0 0 1,-1 0 0,1-1 0,0 1-1,0 0 1,0 0 0,0 1 0,0 11 196,1 1 0,0-1-1,1 0 1,1 0 0,0 0 0,1 0 0,7 15 0,-5-11-36,6 10 230,-11-25-486,0 1 0,0 0 0,1-1 0,-2 1 0,1 0 0,0 0 0,0 0 0,-1 0 0,0 0 0,1-1 0,-2 7 0,1-1-3280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28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 1824,'4'-3'3888,"-4"3"-3854,0 0 1,-7 17 404,2-9-306,2 1 0,-1 0 0,1 1 0,0-1 0,-2 19 0,5-28-131,-3 25 236,1 0 0,2 0 1,2 27-1,-1-50-266,-1 0 1,1 0-1,-1-1 0,1 1 0,-1 0 1,1 0-1,0-1 0,0 1 0,1 1 1,3 2-277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30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1 992,'-14'7'367,"12"-6"-205,1 0-1,-1 0 0,1 0 0,-1-1 1,1 1-1,-1 0 0,0-1 0,-2 1 1,-6 3 752,9-3-900,1-1 0,-1 1 0,0-1 0,0 1 0,0-1 0,0 0 0,0 1 0,0-1 0,0 0 0,0 0 0,-1 0 0,16-1 2107,40-2-1373,-46 2-732,0 2 0,0-1 0,1 1 0,13 3 0,6-1 361,-25-3-291,1 0 0,0 1-1,0-1 1,-1 1-1,6 1 1,-6-1-443,4-1 85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32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0 1408,'-10'11'1282,"-2"3"-95,7-11-833,-2 1 95,0 1 1,0 0-1,1 0 1,0 1-1,-12 12 1,18-17-349,1-1-21,21-6-592,2-1-2757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35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219 155 2144,'0'0'105,"0"0"1,0-1 0,-1 1-1,1-1 1,0 1-1,0 0 1,0-1-1,-1 1 1,1 0-1,0-1 1,-1 1-1,1 0 1,0-1 0,-1 1-1,1 0 1,0 0-1,-1-1 1,1 1-1,0 0 1,-1 0-1,1 0 1,-1-1-1,1 1 1,-1 0 0,1 0-1,0 0 1,-1 0-1,1 0 1,-1 0-1,1 0 1,-1 0-1,1 0 1,0 0-1,-1 0 1,1 0 0,-1 0-1,1 0 1,-1 1-1,1-1 1,0 0-1,-1 0 1,-27 8 100,18-4 120,-1-1-275,0 1 0,0 1 0,0 0-1,1 1 1,-1 0 0,2 0 0,-1 1 0,-11 10-1,15-12-25,1 0 0,-1 1-1,1 0 1,1 0 0,-1 0-1,1 0 1,0 1-1,0-1 1,1 1 0,0 0-1,0 0 1,0 0 0,1 1-1,-1 7 1,3-11-10,-1 0 1,2-1-1,-1 1 1,0 0-1,1 0 0,-1 0 1,1-1-1,0 1 1,0-1-1,1 1 1,2 5-1,-3-8-7,-1 1 0,1-1-1,0 1 1,0-1 0,0 0 0,0 1-1,0-1 1,0 0 0,1 0 0,-1 0 0,0 0-1,1 0 1,-1 0 0,0 0 0,1 0-1,-1-1 1,1 1 0,0-1 0,-1 1-1,1-1 1,-1 1 0,1-1 0,0 0 0,-1 0-1,1 0 1,0 0 0,-1 0 0,4 0-1,3-3 27,0 1 0,-1-1 1,1 0-1,-1-1 0,0 0 0,0 0 0,0-1 0,7-5 0,7-8 74,20-22 0,-36 35-134,11-12 37,27-33-1,-39 43 4,0 0-1,0 1 0,0-1 0,-1 0 1,0-1-1,0 1 0,-1-1 1,0 1-1,2-12 0,-4 14 3,-1 0 0,1 0 0,0 0 0,-1 1 0,0-1 1,0 0-1,-1 1 0,1-1 0,-1 1 0,0-1 0,-4-6 0,1 2-65,-1 0 0,0 1-1,-1 0 1,-8-9 0,7 7-65,8 8 85,-1 0 0,0 1-1,0-1 1,-1 1 0,1-1 0,0 1 0,0 0-1,-1-1 1,1 1 0,-1 0 0,1 0 0,-1 0-1,-2-1 1,4 2 11,0 0-1,-1 1 1,1-1 0,0 0-1,0 0 1,-1 0 0,1 1-1,0-1 1,0 0 0,0 1-1,-1-1 1,1 0 0,0 1 0,0-1-1,0 0 1,0 1 0,0-1-1,-1 0 1,1 1 0,0-1-1,0 0 1,0 1 0,0-1-1,0 0 1,0 1 0,0-1-1,0 0 1,1 1 0,-1 12 170,0-13-152,2 10 241,1 0-1,-1-1 0,2 0 0,4 12 1,-3-10 173,0 0-1,4 22 1,9 130 957,-13-94-1297,-3-22 8,-1-29-267,0-1-1,5 30 1,-6-45-12,1-1 0,-1 1 1,1-1-1,0 1 0,0-1 0,-1 1 1,1-1-1,0 0 0,0 1 1,0-1-1,2 1 0,-3-1 18,0-1 90,1 0-1,-1 0 1,0 0-1,0 1 1,1-1-1,-1 0 1,0 0-1,0 0 0,1 0 1,-1 0-1,0 0 1,1 0-1,-1 0 1,0 0-1,0 0 1,1 0-1,-1 0 1,0 0-1,0 0 1,1 0-1,-1 0 1,0 0-1,1 0 0,-1-1-11,1 1-1,-1 0 1,1-1-1,-1 1 0,0-1 1,1 1-1,-1-1 1,0 1-1,1-1 0,-1 1 1,0-1-1,0 0 1,1 1-1,-1-1 0,0 1 1,0-1-1,0 0 1,2-24-2726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36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3 224 2816,'0'0'23,"0"0"1,0 0-1,-1 0 1,1 0-1,0 0 0,0 0 1,0 0-1,0 0 1,0-1-1,0 1 1,0 0-1,0 0 0,-1 0 1,1 0-1,0 0 1,0 0-1,0 0 1,0 0-1,0-1 0,0 1 1,0 0-1,0 0 1,0 0-1,0 0 0,0 0 1,0 0-1,0-1 1,0 1-1,0 0 1,0 0-1,0 0 0,0 0 1,0 0-1,0 0 1,0-1-1,0 1 1,0 0-1,0 0 0,0 0 1,0 0-1,0 0 1,0 0-1,0-1 1,0 1-1,0 0 0,1 0 1,-1 0-1,0 0 1,0 0-1,0 0 0,0 0 1,0 0-1,0 0 1,0-1-1,1 1 1,2-4 232,-3 4-201,0 0-1,1-1 1,-1 1 0,0 0-1,1 0 1,-1-1 0,1 1-1,-1 0 1,0 0 0,1 0-1,-1 0 1,1 0 0,-1 0-1,0 0 1,1 0 0,-1 0-1,1 0 1,-1 0 0,0 0-1,1 0 1,-1 0 0,1 0-1,0 0 1,8 0 1321,-8 0-1221,0-1 0,0 1 0,0 0 1,-1-1-1,1 1 0,0 0 0,0 0 0,0 0 1,0-1-1,0 1 0,0 0 0,0 0 0,0 1 0,0-1 1,0 0-1,0 0 0,0 0 0,1 1 0,22 9 607,-21-8-631,1 0 0,-1 0 0,1-1 0,0 0 0,4 2 0,73 1 915,-16-1-834,-3 1-145,64-4 0,-67-6 256,65-14 0,-8 0-239,-37 11-78,59-10-6,-98 11 202,1 2 1,68-3 0,-77 7-180,1-1 1,44-10 0,-12 1 113,254-36 199,-306 46-332,3 0-62,27-2 0,-25 9 118,-3-1-99,-12-4 28,5 3 1,4 9 90,-10-10-77,1 0 1,-1-1 0,1 1-1,0 0 1,-1-1 0,1 0 0,0 0-1,0 0 1,4 1 0,-8 1 317,-1 2 541,2-5-860,-1 0 0,1 0-1,0 0 1,0 0 0,-1 0 0,1 0 0,0 0-1,0 0 1,-1 0 0,1 0 0,0 0 0,0 0-1,-1 0 1,1 0 0,0 0 0,0 0 0,0-1-1,-1 1 1,1 0 0,0 0 0,0 0 0,-1 0 0,1-1-1,0 1 1,0 0 0,0 0 0,0 0 0,0-1-1,-1 1 1,-11-11 105,-2 1 0,1 0 1,-1 1-1,0 1 0,-31-13 0,-18-11 66,63 32-171,0 0 1,0 0-1,0 0 0,0 0 1,0 0-1,0 0 0,0 0 0,0-1 1,0 1-1,0 0 0,1 0 1,-1 0-1,0 0 0,0 0 0,0 0 1,0 0-1,0 0 0,0 0 1,0 0-1,0 0 0,0 0 0,0 0 1,0 0-1,0 0 0,0 0 1,0 0-1,0 0 0,0 0 0,0 0 1,0-1-1,0 1 0,0 0 0,0 0 1,0 0-1,0 0 0,0 0 1,0 0-1,0 0 0,-1 0 0,1 0 1,0 0-1,0 0 0,0 0 1,0 0-1,0 0 0,0 0 0,0 0 1,0 0-1,0 0 0,9 1 3,13 4-209,0 5 231,39 23 1,-54-28-10,1 1 0,-1-1 0,0 1 1,0 0-1,-1 1 0,0 0 0,0 0 0,6 9 0,-11-14 20,-1 0-1,1 0 1,0 0-1,-1-1 1,1 1-1,-1 0 1,0 0-1,0 0 1,1 0-1,-1 0 1,0 0-1,-1 0 1,1 0-1,0 0 1,-1 0-1,1-1 1,-1 1-1,1 0 1,-1 0-1,0 0 1,0-1-1,0 1 1,0 0-1,-1 1 1,0 0-18,-1 0 0,1 0 0,0 0 0,-1 0 0,0-1 0,0 1 1,0-1-1,0 1 0,0-1 0,0 0 0,-7 2 0,7-3-13,-31 10-2441,30-10 1459,-1-1-1,0 1 1,0-1 0,0 0 0,1 0 0,-6-1 0,-10-3-3830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59.6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42 2976,'-1'0'32,"1"0"0,0 0 0,0 0 0,0 0 0,-1 0 0,1 0 0,0 0 0,0 0 0,0 0 0,0 0 0,-1 0-1,1 0 1,0 0 0,0 0 0,0 0 0,0 1 0,0-1 0,-1 0 0,1 0 0,0 0 0,0 0 0,0 0 0,0 0 0,0 1 0,0-1 0,0 0 0,-1 0 0,1 0 0,0 0 0,0 0 0,0 1 0,0-1 0,0 0 0,0 0 0,0 0 0,0 0 0,0 1 0,0-1-1,0 0 1,0 0 0,0 0 0,0 1 0,0-1 0,0 0 0,0 0 0,0 0 0,0 0 0,0 1 0,1-1 0,-1 0 0,0 0 0,0 0 0,0 0 0,0 0 0,0 1 0,0-1 0,0 0 0,0 0 0,1 0 0,-1 0 0,0 0 0,0 0 0,0 0 0,7 10 1004,18 48 2074,-19-43-2755,-2 0 0,1 0 0,-2 1 0,0-1 1,1 19-1,-2 81 388,-2-84-492,1-8-139,0-15 44,-1-1-1,0 0 1,0 0 0,-2 13 0,2-20-148,0 0 1,0 0-1,0 0 0,0 0 1,0 0-1,0 0 1,0 0-1,0 0 1,-1 0-1,1-1 1,0 1-1,0 0 1,0 0-1,0 0 1,0 0-1,0 0 0,0 0 1,0 0-1,0 0 1,0 0-1,0 0 1,0 0-1,0 0 1,0 0-1,-1 0 1,1 0-1,0 0 0,0 0 1,0 0-1,0 0 1,0 0-1,0 0 1,0 0-1,0 0 1,0 0-1,0 0 1,0 0-1,-1 0 1,1 0-1,0 0 0,0 0 1,0 0-1,0 0 1,0 0-1,0 0 1,0 0-1,0 0 1,0 0-1,0 0 1,0 0-1,0 0 1,0 0-1,-1 0 0,1 0 1,0 0-1,0 1 1,0-1-1,0-4-4,-1-1 0,1 1 0,0 0-1,0 0 1,1-9 0,0-4-5,-1-3 1,3-86 2,-1 89 9,0 0 0,1 1 1,1 0-1,9-23 0,-8 26-97,1 1 0,0 0-1,1 0 1,0 0 0,1 1-1,1 0 1,-1 1 0,19-17-1,-23 23 101,1-1-1,0 1 0,1 1 1,-1-1-1,1 1 1,0 0-1,-1 0 0,1 0 1,1 1-1,-1 0 0,0 0 1,0 1-1,1-1 1,-1 1-1,1 1 0,-1-1 1,1 1-1,-1 1 1,1-1-1,7 2 0,-10-1 53,0 1 1,0-1-1,-1 1 0,1-1 0,-1 1 0,1 0 0,-1 1 0,0-1 1,1 0-1,2 5 0,-5-6-38,1 0 0,-1 0 0,0 0 0,0 0 1,0 1-1,0-1 0,-1 0 0,1 1 0,0-1 0,0 1 1,-1-1-1,1 1 0,-1-1 0,1 1 0,-1-1 0,0 1 1,0-1-1,0 1 0,1-1 0,-2 1 0,1 0 0,0-1 1,0 1-1,0-1 0,-1 1 0,0 2 0,-2 1 46,0 0 0,-1 0 0,0-1-1,1 1 1,-2-1 0,1 1 0,0-1 0,-1-1 0,0 1-1,0-1 1,0 1 0,-8 2 0,0 0-26,1 0 0,-1-2 0,0 1 0,-20 3 0,44-7 153,-1 0 0,1 1 0,-1 0 0,1 1 0,18 8-1,-14-2-99,0 0 0,-1 1 0,25 22 0,-10 2-3486,-17-20 1343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37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10 200 2080,'-10'0'6480,"20"-9"-3952,66-53 1141,-63 53-3543,1 0 0,0 1 0,1 1 0,18-7 0,3-1-63,19-9 2,30-15 36,-80 36-128,-4 2-90,-1 4 105,-1-1 1,1 1-1,-1-1 1,1 1-1,-1-1 1,0 1 0,0-1-1,0 0 1,-1 0-1,1 1 1,-1-1 0,1 0-1,-1 0 1,1 0-1,-1-1 1,-4 4-1,-4 4 97,-23 13 0,19-13-18,-53 36 129,-45 32 451,97-67-323,0 0 0,-1 0 0,-24 10 0,47-28 417,45-9-529,72-14 0,-34 10 100,-89 21-289,0 0 1,-1 0-1,1-1 1,0 1-1,0 0 0,0 0 1,-1 0-1,1-1 0,0 1 1,-1 0-1,1-1 0,0 1 1,-1-1-1,1 1 0,0-1 1,-1 1-1,1-1 1,-1 1-1,1-1 0,-1 0 1,1 1-1,-1-1 0,1 0 1,-1 1-1,0-1 0,1 0 1,-1 0-1,0 1 1,1-1-1,-1 0 0,0 0 1,0 1-1,0-1 0,0 0 1,0 0-1,0 0 0,0 1 1,0-1-1,0 0 1,0 0-1,-1 0 0,1 1 1,0-1-1,0 0 0,-1 0 1,1 1-1,-1-1 0,1 0 1,0 1-1,-1-1 0,1 0 1,-2 0-1,-3-6-33,-1 1 0,1-1 0,-14-10-1,16 15-39,-3-4-22,0 2-380,1 0-1,0-1 1,0 0-1,1 0 0,-1 0 1,1 0-1,0-1 1,1 0-1,-5-7 1,2-11-5276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8:56:10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24 1824,'-15'-7'2898,"15"7"-2799,-1 0-1,0 0 0,1 0 1,-1-1-1,0 1 0,1 0 1,-1 0-1,1 0 0,-1-1 1,1 1-1,-1 0 0,0-1 1,1 1-1,-1 0 0,1-1 1,-1 1-1,1-1 0,0 1 1,-1-1-1,1 1 0,-1-1 1,1 1-1,-1-2 0,1 2-47,0 0-1,0 0 0,0-1 0,0 1 0,0 0 0,0 0 1,0 0-1,0-1 0,0 1 0,-1 0 0,1 0 0,0 0 0,0 0 1,0-1-1,0 1 0,0 0 0,-1 0 0,-5-4 2706,5 22-2712,-1-1 1,-1 1-1,-1 0 0,-6 17 1,-5 27-64,2 18-77,-13 58 282,16-97-234,1 1 0,-4 68 0,9 86 416,13-73-404,0 5 104,-9-127-66,18 499 7,4 35 268,-31-336-277,27 236 70,11-250 115,-2-22-18,0 200 217,-11-179-411,-2-24 91,-2 0-23,4 179 302,-31-52-411,1-20 275,4-163 128,5-68 167,0 39-1,3-63-945,-2-24-2157,0-6 1060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5:39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20 1312,'0'-4'227,"0"3"-188,0 1 0,0-1 0,0 0 0,0 0 0,0 1 0,0-1 0,0 0 0,0 0 0,0 1-1,0-1 1,1 0 0,-1 0 0,0 1 0,0-1 0,4-4 2110,-4 17 144,1-8-2105,-1 1 0,0 0-1,0-1 1,0 1 0,-1-1 0,0 1 0,0-1 0,-2 7 0,1-7-112,1 1 0,-1 0 0,1-1 0,0 1 0,0 0-1,0 0 1,1 5 0,0 39 322,1-19-289,-1 42-71,17 131-1,1-98 73,30 242 239,-38-223 8,6 132 198,-33 66-487,-23-2 93,17-45-178,15-157-83,-1 82 116,-3 30 85,-2-12-138,6-51 95,-6 183-200,10-177 295,3-114-43,-11 195-87,-9 209 89,13-284 26,1-36-84,-6 119-6,4-132 288,0 27-272,6 83 592,-2 63-816,4-274-1264,-7 44 0,4-61 75,-1-3 480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5:41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 1984,'0'0'34,"0"0"0,0-1 0,1 1 0,-1-1 0,0 1 0,0-1-1,0 1 1,1 0 0,-1-1 0,0 1 0,1 0 0,-1-1 0,0 1 0,1 0 0,-1-1 0,0 1 0,1 0 0,-1 0 0,1-1 0,-1 1 0,1 0-1,-1 0 1,0 0 0,1 0 0,-1-1 0,1 1 0,0 0 0,18-3 119,-12 3 317,63-19 736,-70 19-1196,140-17 2249,-117 16-1928,1 1 0,-1 1 0,0 1 1,25 5-1,164 48 216,-11-2-262,-149-41-145,-8-1 6,0-2 0,1-2 1,55 1-1,444-27 190,-481 15-379,469 18 4,-373-5 52,548-1 120,-375-29 23,-83 4-77,24-2 34,38-2 35,-137 13-269,152-2-83,76 1 673,-88-21-206,243-13 381,-131 44-461,-156 1 471,-8-4-87,181 2-105,17 40 710,-7 42-4157,-423-74 137,-10-3 875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5:43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2 500 1568,'-1'1'381,"2"-1"-13,6-3 262,8-6-228,19-18 262,-25 21-366,0-1 0,9-9 0,19-20 978,72-55 0,49-19-365,-111 78-636,-11 8-191,14-11-105,62-31 1,-89 53-66,-19 9 37,1 1 0,0 0 0,0 1 0,0-1 0,0 1 0,1 0 0,-1 0 0,1 1 1,-1 0-1,7-1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5:43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1 506 1888,'6'-6'752,"0"-3"-11,-5 7-603,1 0 0,-1 0 0,0 1 0,0-1 0,1 0-1,-1 1 1,1-1 0,-1 1 0,1-1 0,0 1 0,0 0 0,0 0 0,2-2-1,34-13 688,-7 3-161,-17 4-408,-2 0 0,1-1 0,-1-1 0,-1 0-1,13-15 1,-13 14-117,33-38 350,-24 26-375,1 1 1,44-37-1,-25 31-85,2 1 0,1 2 0,1 2 0,53-21-1,-14 7-3489,-69 34 320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5:44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0 538 1472,'1'0'156,"0"-1"-1,-1 1 1,1-1 0,0 1-1,0 0 1,0-1 0,-1 1-1,1 0 1,0-1 0,0 1-1,0 0 1,-1 0 0,1 0-1,0 0 1,0 0 0,0 0-1,0 0 1,0 0 0,-1 0-1,3 1 1,1-1-278,8 0 390,0-1 0,0-1 0,0 0 0,-1-1 0,1 0 0,-1 0 0,1-1 0,-1-1 0,0 0 0,-1-1 0,1 0 0,-1 0 0,-1-1 0,1 0 0,14-15 0,6-9-140,-2-2 1,-1 0 0,23-39 0,-24 34 273,-6 10-610,2 1 0,1 1 0,1 1 0,1 1 0,2 2 0,0 0 0,56-33 0,-53 38-720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5:44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1 478 1984,'-1'-1'36,"1"0"1,0 0-1,0 1 1,0-1-1,0 0 1,1 0-1,-1 1 1,0-1-1,0 0 1,0 1-1,1-1 1,-1 0-1,0 1 1,1-1-1,-1 0 1,0 1-1,1-1 1,-1 0-1,1 1 1,-1-1-1,1 1 1,-1-1-1,1 1 1,-1-1-1,1 1 1,0 0-1,-1-1 1,1 1-1,0 0 1,0-1 0,23-13-22,21-9 1428,-1-3 1,76-58 0,-52 34-746,-37 26-382,29-29 0,12-10-362,-43 40-19,60-45-552,-45 38-1079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5:45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1 566 1472,'0'0'38,"0"-1"1,0 1 0,0-1-1,0 1 1,0 0-1,1-1 1,-1 1-1,0 0 1,0-1-1,1 1 1,-1 0-1,0 0 1,0-1-1,1 1 1,-1 0-1,0 0 1,1-1-1,-1 1 1,0 0-1,1 0 1,-1 0 0,0-1-1,1 1 1,-1 0-1,0 0 1,1 0-1,-1 0 1,1 0-1,0 0 1,16-1 1188,-8 0-581,5-3 152,0 0-1,-1-1 0,25-14 0,-18 8-345,-1-1-1,-1 0 0,0-2 0,18-17 0,59-68 136,-51 48-430,-19 21-218,1 2 0,30-26-1,-27 31-162,57-34 0,38-11-3838,-81 45 765,-20 11 1686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5:48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4 2720,'3'-4'4908,"-3"4"-4764,8 1 964,7 7-900,-13-4-122,0 1 0,0-1 0,0 1 0,0 0 0,-1-1 0,1 1 0,-1 0 0,0 0 0,0 6 0,0-2-34,52 310 1228,-45-226-758,-7-92-501,-1 1 0,0-1-1,0 1 1,1-1-1,-1 0 1,0 1 0,0-1-1,0 1 1,-1-1-1,1 0 1,0 1 0,0-1-1,-1 0 1,1 1-1,-1-1 1,1 0 0,-1 1-1,0-1 1,1 0-1,-1 0 1,0 0 0,0 0-1,-2 2 1,0 0 1,0-1 0,-1-1 0,0 1 1,1 0-1,-1-1 0,0 0 0,-6 2 0,-6 0 77,-25 3-1,25-5-124,1 2-1,-19 4 1,-80 23 191,262-61 230,-12 7-326,-109 22-304,41 1-1,-40 1-738,-28 0 841,2 0-137,-1 0 0,0 0 0,0 0 0,1 0 0,-1 0 0,0 0 0,0 0 0,1 0 0,-1 1 0,0-1 0,0 1 0,2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31.6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17 2304,'4'-17'2145,"-3"26"-605,-1 57-1056,-2 132 169,-15-1-126,-7 11 235,1-12 1292,22-176-1194,1-15-131,0-9-302,1-13-2187,3 5 635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5:48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0 110 2816,'6'-18'1102,"-5"15"-1000,1-1-1,-1 0 1,0 0 0,0 0-1,0-6 1,-1 8 132,0-1 1,0 0-1,1 0 0,-1 0 1,1 0-1,0 1 0,-1-1 1,1 0-1,0 0 0,1 1 1,-1-1-1,0 1 1,1-1-1,0 1 0,-1 0 1,1 0-1,3-3 0,-3 3-157,0 1-1,1-1 0,-1 1 0,1 0 1,-1-1-1,1 1 0,0 0 1,-1 1-1,1-1 0,0 0 0,0 1 1,4-1-1,37 3 761,-37-2-666,18 4 78,0 1 0,1 1 0,24 9 0,-27-7-867,1-1-1,1-1 1,41 4 0,-36-10-651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5:50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3904,'3'5'2517,"3"-12"-986,2 21-872,-1 1 1,-1 0-1,6 19 1,12 52-791,-21-71 189,6 25 36,2 45 0,5 26-154,-10-82 99,1 0 0,2 0 0,0-1 0,2 0 1,17 32-1,7-2 78,-34-56 91,-1-2-196,0 0-1,0 0 1,0 0 0,0 0 0,0 0-1,0 0 1,0 0 0,0 1 0,0-1-1,1 0 1,-1 0 0,0 0 0,0 0-1,0 0 1,0 0 0,0 0 0,0 1-1,0-1 1,-1 0 0,1 0 0,0 0-1,0 0 1,0 0 0,0 0 0,0 0-1,0 1 1,0-1 0,0 0 0,0 0-1,0 0 1,0 0 0,0 0 0,0 0-1,0 0 1,0 0 0,-1 0 0,1 0-1,0 0 1,0 1 0,0-1 0,0 0-1,0 0 1,0 0 0,0 0 0,0 0-1,-1 0 1,1 0 0,0 0 0,-4-6 179,-4-13 93,7 8-98,0 0 1,1-1-1,1-13 1,-1-3 0,2-39-172,3 1 0,3 1 0,3-1 0,24-84 0,-3 56-3743,-22 69-1072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5:58.7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1315 896,'2'4'3131,"24"15"4735,-23-17-7805,-3-2-60,0 1-1,1-1 0,-1 0 1,0 0-1,0 0 0,0 0 0,0 1 1,1-1-1,-1 0 0,0 0 1,0 0-1,0 0 0,1 0 0,-1 1 1,0-1-1,0 0 0,1 0 1,-1 0-1,0 0 0,0 0 0,1 0 1,-1 0-1,0 0 0,0 0 0,1 0 1,-1 0-1,0 0 0,178 0 432,-98 3 102,-54-3-534,-24 0 1,0 0 1,0 1 0,0-1 0,1 1 0,-1-1 0,0 1 0,0-1-1,0 1 1,0 0 0,-1 0 0,1 0 0,0 0 0,0 1 0,0-1-1,-1 0 1,1 1 0,-1-1 0,3 4 0,0-1-3,0 0 1,1-1-1,-1 1 1,1-1-1,10 6 1,82 38 202,-88-43-164,1-1-1,-1 0 0,1 0 0,0-1 1,18 2-1,52-3 39,-44-1 83,-10-2-171,37-6 0,-7 1-17,61-11 50,-111 17-21,25-6-8,29-11 0,-16 4 3,-32 12-10,0 0 1,-1 1 0,1 0 0,0 1 0,16 2-1,5-1-17,-21-1 25,0 1-1,0 1 1,0-1-1,0 2 1,19 6-1,61 30 182,-61-25-265,-30-13 108,1 0 0,0 0 0,-1-1 0,1 1 0,0-1 0,-1 1 0,1-1 0,0 0 0,-1 1 0,1-1 0,0 0-1,0 0 1,-1 0 0,1-1 0,2 1 0,2-1-48,-2 0 59,0 0 0,0 0 0,0 0 0,0 0 1,0-1-1,-1 0 0,1 1 0,0-1 0,-1-1 0,1 1 1,3-4-1,19-10-137,-17 11 127,0-1-1,0-1 1,0 1-1,-1-1 1,0-1 0,0 1-1,-1-2 1,0 1-1,11-17 1,-15 21-37,-1 1 0,1 0-1,0 0 1,1 1 0,3-4 0,10-9-111,-13 11 142,0 0 1,0 1 0,0 0-1,0 0 1,6-4 0,13-9 55,14-15-54,2 0 1,0 3 0,79-42-1,24-12-88,-114 66 52,-6 2 87,0-2 0,35-30 0,32-45-244,29-37 142,-102 114 50,0 1 0,1 0 1,0 1-1,29-16 0,80-31 94,-122 57-104,83-30 77,13-6-107,-67 22 75,0-2 0,-2-1 0,43-33 0,-37 17 52,-8 6-24,45-35 50,129-85-1,-186 139-145,13-10-80,1 2 0,61-27 0,-85 42-496,1 1 1,-1 0-1,1 0 1,0 1-1,10-1 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6:02.3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3871 24 1984,'9'-3'5093,"-15"5"-4623,5-2-463,1 0 1,-1 1 0,1-1-1,-1 0 1,1 0-1,-1 0 1,1 0 0,-1 1-1,1-1 1,-1 0-1,1 0 1,-1 0 0,1 0-1,-1 0 1,1 0-1,-1 0 1,1-1 0,-1 1-1,1 0 1,-1 0-1,0 0 1,1-1-1,-1 1 0,1 0 0,-1 0 0,1 0 0,0 0 0,-1 0 0,1 0 0,-1 0 0,1 0 0,-1 0 0,1 0 0,0 0 0,-1 0 1,1 1-1,-1-1 0,1 0 0,-1 0 0,1 0 0,0 1 0,-1-1 0,1 0-4,0 0 0,0 0 0,-1 1 0,1-1 1,0 0-1,0 0 0,0 0 0,0 0 0,0 0 0,0 0 0,0 0 0,-1 0 0,1 0 0,0 0 0,0 0 1,0 0-1,0 0 0,0 0 0,-1 0 0,1 0 0,0 0 0,0 0 0,0 0 0,0 0 0,0 0 1,-1 0-1,1 0 0,0 0 0,0 0 0,0 0 0,0 0 0,0 0 0,0 0 0,-1 0 0,1 0 1,0 0-1,0 0 0,0-1 0,0 1 0,0 0 0,-1 0 36,0 0 0,0-1 0,0 1 0,1 0 0,-1 0 0,0 0 0,0 0-1,0 0 1,0 0 0,0 0 0,0 0 0,1 0 0,-1 1 0,0-1 0,0 0 0,0 0 0,1 1 0,-3 0 0,-4 1 229,-5 0 16,11-2-234,0 0 1,0 1-1,-1-1 1,1 0-1,0 0 1,0 0-1,-1 0 0,1 0 1,0 0-1,0 0 1,-1-1-1,1 1 1,0 0-1,0-1 0,-1 1 1,-1-2-1,1 1 3,0 0-1,0 1 0,0-1 0,0 0 0,0 1 1,0-1-1,-3 1 0,-6-3 85,1-2 17,9 5-138,1-1-1,-1 0 0,0 1 1,1 0-1,-1-1 0,0 1 1,0-1-1,1 1 1,-1 0-1,0-1 0,0 1 1,0 0-1,0 0 0,1 0 1,-3 0-1,-115-8 1366,14 7-1148,54 2-151,-107 7 713,125-8-766,0 1 1,0 2 0,1 2 0,-36 9 0,28-5 80,-1-2 0,-58 3 0,-83-6-66,168-4-2,-4 0-46,0-2-1,0 0 1,1-1 0,-18-5 0,21 5 105,-25-1 0,27 3-89,0 0 0,-1-1 0,-19-6 0,-20-3 15,26 10-204,20 1 196,0 0 1,0-1-1,0 1 1,-7-3-1,6 2 24,1 0 0,-1 1 0,-10 0 0,-3-1 244,3 1-252,1 0 0,-1 1 0,1 0 0,-27 7 1,35-7 17,-34 8-133,21-4 203,-24 3-1,37-7-142,1 0-1,-1 0 0,1 0 1,-1 1-1,1 0 1,-8 3-1,9-4 131,0 0 0,0 0 0,0-1 0,-6 1 0,5-1-117,-1 0 0,0 0 1,0 0-1,1 1 1,-1 0-1,0 1 1,1-1-1,-10 5 1,-25 11 155,7-1-123,26-12-18,-1 0 0,0 0 1,-13 10-1,-123 90 418,-79 66-218,170-121-165,-156 132 149,162-144-135,19-12-50,-2-2 0,-1-1 0,-52 26 0,-46 5 202,-6 3-300,112-45 66,1 1-1,1 2 1,-36 27-1,22-7 30,1 1 0,-44 57-1,-14 16 31,75-90 15,-1 0 0,0-2 0,-34 23-1,4-8-52,10-5-16,0-2 0,-45 19 0,72-37-492,-23 14 1,24-16-722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6:06.0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132 99 576,'1'-12'195,"-1"11"-183,-1 0 0,1 1 1,0-1-1,0 0 0,0 1 1,0-1-1,0 1 0,0-1 1,0 0-1,0 1 0,1-1 1,-1 0-1,0 1 0,0-1 1,0 1-1,1-1 0,-1 1 1,0-1-1,0 0 0,1 1 1,-1-1-1,1 1 0,0-1 1,0-1 171,0 1 1,0-1 0,0 1 0,0-1 0,0 1-1,0-1 1,-1 0 0,1 0 0,0 1 0,0-3-1,7-15 717,-8 19-857,1-1 1,-1 0 0,1 0-1,-1 0 1,1 0-1,-1 0 1,0 0 0,1 0-1,-1 0 1,0 0-1,0 0 1,0 0 0,0-1-1,0 1 52,0 0 0,1 0-1,-1 0 1,0 0 0,0 1 0,0-1-1,0 0 1,1 0 0,-1 0 0,0 1-1,1-1 1,-1 0 0,0 0 0,1 1-1,-1-1 1,1 0 0,-1 1 0,1-1-1,0 0 1,-1 1 0,1-1 0,0 0-1,1 1 58,-1 0 0,0 0-1,0-1 1,1 1 0,-1 0-1,0 0 1,0 0 0,1 1-1,-1-1 1,0 0 0,0 0-1,0 1 1,1-1 0,-1 1-1,0-1 1,0 1 0,0-1-1,2 2 1,20 13-56,-18-9 7,0 0 0,0 0 0,-1 0 0,1 1 0,-1-1 0,-1 1 0,0 0 1,0 0-1,0 1 0,0-1 0,-1 0 0,1 12 0,1 6 104,-1 1 1,-1 36-1,-6 14 24,-18 112 0,17-169-64,0 1 0,-15 37-1,1-4 8,0-1 22,11-31-40,-9 31 1,-19 159 70,24-124-216,7-43-17,3 80 1,1-25 18,0 76 177,2-95-137,5 2-47,1-2-8,1 28 1,-7-85 97,4 24 1,-2-24 34,1 25-1,1 143 296,-14-35-256,-6-77-175,10-54 62,-5 37 0,6-20 59,-13 47 1,2-11-183,-1 19 333,-12 82-82,22-144-186,4-25-5,0 1-1,-1 19 1,3-3 85,9-78-336,-5-31 144,1-60-400,-3 107 333,6-37 1,1-13-36,6-119 129,-14-7 129,-2 116 34,-1-34-472,-22-148-1,17 192 282,3 18 167,-2 18 47,-7-121-426,14 134 315,10-50 0,0-3-92,-10 81 117,0 1 0,1-1 0,2-8 0,4-19-54,-5-23 55,3-24 53,2-21-75,-4 31-84,-2 39 215,-2 22-53,0-1 0,4-15 1,14-79 23,-5 33-395,12-45 491,-20 58-379,-3 49 299,-1 1-1,0-1 1,-1 0-1,-2-15 1,1-8 248,0 15-104,1-9-304,4 9-29,1-15 111,0-5-354,-5 38 278,0 1 0,0-1 0,0 0 0,0 1 0,0-1 0,0 0 0,0 1 0,0-1 1,0 0-1,1 1 0,-1-1 0,0 0 0,0 1 0,1-1 0,-1 1 0,1-1 0,-1 1 0,0-1 0,1 1 0,-1-1 0,1 1 0,-1-1 0,1 1 1,0-1-1,-1 1 0,1 0 0,-1-1 0,1 1 0,0 0 0,-1 0 0,1-1 0,-1 1 0,1 0 0,0 0 0,-1 0 0,1 0 0,0 0 0,-1 0 1,1 0-1,0 0 0,-1 0 0,1 0 0,0 0 0,-1 1 0,1-1 0,0 0 0,-1 0 0,1 1 0,0-1 0,0 1 0,1-1-539,-1 2 85,24 21-2736,-16-15 2187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6:10.0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144 57 992,'5'-4'1339,"-5"1"-979,0 1 1,0-1-1,0 0 1,1 1-1,-1-1 1,1 0-1,-1 1 1,1-1-1,0 1 1,0-1-1,0 1 1,0-1-1,0 1 1,3-4-1,-2-5 2389,-3 18-2586,2 43 41,0-19-14,-1-1 0,-7 50 0,3-47-9,2 0 0,2 59 0,2-33-4,7 86-1,-9-119 32,0-25-96,0 1 85,0-1-178,0 0-1,0 0 1,0 0 0,0 0-1,-1 0 1,1-1 0,0 1-1,-1 0 1,1 0 0,0 0 0,-1 0-1,1-1 1,-1 1 0,1 0-1,-1-1 1,0 1 0,1 0-1,-1-1 1,0 2 0,-2-1-2,1 1 1,-1-1 0,1 1 0,-1-1-1,0 0 1,-3 1 0,-5 1 11,-1 0 1,-13 1-1,24-4-23,-17 1 148,14-1-136,0 0 0,0 0 0,0 1-1,0-1 1,-6 3 0,7-2-16,1-1 0,-1 1 1,0 0-1,1-1 0,-1 0 0,0 1 0,0-1 0,-3-1 0,0 1 65,16-3-13,13-2 329,-13 6-447,0 0 0,-1 0 0,12 4 0,-11-2 122,0-1-1,0-1 0,13 1 0,41-4 421,1-3 1,75-15-1,-134 18-475,0 0 0,-1 0 0,1 0 0,0-1 0,6-3 0,8-4-1354,-49 1-10761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6:10.9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 38 2080,'-1'0'47,"1"0"1,0 0-1,-1 0 1,1 0-1,0 0 1,-1 0-1,1 0 0,0 0 1,-1 0-1,1-1 1,0 1-1,0 0 1,-1 0-1,1 0 1,0-1-1,0 1 0,-1 0 1,1 0-1,0-1 1,0 1-1,0 0 1,-1 0-1,1-1 1,-2-1 577,0 8-80,2-6-434,0 0-1,-1 1 0,1-1 1,-1 0-1,1 0 0,-1 1 1,1-1-1,0 0 1,-1 0-1,1 0 0,-1 0 1,1 1-1,-1-1 0,1 0 1,-1 0-1,1 0 1,-1 0-1,0 0 0,1 0 1,-1 0-1,1-1 0,-1 1 1,1 0-1,-1 0 0,1 0 1,0 0-1,-1-1 1,1 1-1,-1 0 0,1 0 1,-1-1-1,0 0 0,-15-10 2184,15 10-1979,-4-10 981,5 0 992,4 8-2298,-7 5-50,-1 1 79,2 1-256,2-2 167,2-2-36,159-8 532,-114 7-425,38 1 356,32 4 101,-114-4-443,10-3-216,-45 25-11383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6:11.8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63 20 2496,'0'-1'424,"-1"-1"1,0 0-1,1 1 1,-1-1-1,0 1 1,0-1-1,0 1 0,0 0 1,0-1-1,0 1 1,-10-2 3226,4 12-105,6-5-3497,0 0-1,0 0 0,0 0 0,0 0 1,0 8-1,-1 2 20,1-1-116,0 0 1,1 16 0,0-15 1,-2 22-1,-4 4 190,-10 56 359,15-79-689,2-13-1233,3-11-1346,1-11 115,-1-21-1775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7:43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388 360 2656,'0'0'6,"6"2"851,-4-8-200,5 5 2107,-4 1-2504,-1-1 1,1 1 0,0-1-1,-1 1 1,1 0-1,-1 0 1,1 0-1,4 1 1,-6 0 16,2 10 826,-2-10-1072,-1 0 0,1 0 1,-1 0-1,1 0 1,-1 0-1,0 1 0,1-1 1,-1 0-1,0 0 0,0 0 1,0 0-1,0 0 0,0 2 1,-1 5 61,0 0 1,-1 0-1,0 0 1,-1-1-1,0 1 1,0-1-1,0 1 1,-1-1-1,0 0 1,0-1 0,-1 1-1,-8 9 1,-16 14 32,7-5 157,-2-1 0,-1-1 0,-52 37 0,62-51-201,0 0 0,0-1 0,-1-1 0,0-1 0,0 0 0,0-1 0,-34 6 0,48-11-95,0 0 0,0 0-1,0 0 1,0 0 0,1 0 0,-1 0-1,0-1 1,0 1 0,0-1 0,0 1-1,0-1 1,0 0 0,0 1 0,1-1-1,-1 0 1,0 0 0,1-1 0,-1 1-1,1 0 1,-1 0 0,1-1 0,-1 1-1,1-1 1,0 1 0,0-1-1,0 0 1,0 0 0,0 1 0,0-1-1,0 0 1,1 0 0,-1 0 0,0 0-1,1 0 1,0 0 0,-1-2 0,0-5-63,0 1 1,1 0 0,0 0 0,0-1 0,1 1 0,0 0 0,0 0 0,1 0 0,0 0 0,1 0-1,-1 0 1,8-13 0,4-3-52,1 0-1,26-33 0,-25 36 64,91-104-151,-71 86 126,22-26-103,111-96 0,-165 157 173,1 0 1,0 0-1,0 1 1,1-1-1,-1 1 1,1 1 0,0-1-1,6-1 1,-10 4 45,0-1 0,0 1 0,0 0 1,0 0-1,0 0 0,0 0 0,0 0 1,0 0-1,0 0 0,0 1 0,0-1 1,0 1-1,0 0 0,0-1 0,0 1 0,-1 0 1,1 0-1,0 0 0,0 0 0,-1 1 1,1-1-1,-1 0 0,1 1 0,-1-1 1,0 1-1,1 0 0,-1-1 0,2 3 1,1 5 91,1-1 1,-1 0-1,-1 1 1,1 0-1,2 15 1,-1-1 65,2 26 1,-3-2 123,-5 77 0,-15 45 283,-51 193-375,61-336-103,2-8 11,0-1 0,-1 1 0,-1-1 0,-1-1 0,0 1 0,-1-1 0,-1 0 0,-17 24 0,22-35-96,4-4-22,-1-1-1,1 1 1,0 0-1,-1-1 1,1 1-1,-1-1 0,1 1 1,0-1-1,-1 1 1,1-1-1,-1 0 1,0 1-1,1-1 0,-1 1 1,1-1-1,-1 0 1,0 0-1,1 1 1,-1-1-1,1 0 0,-2 0 1,2 0-15,-1-1 0,1 1 0,-1-1 0,1 1 1,-1-1-1,1 0 0,-1 1 0,1-1 0,0 1 0,0-1 1,-1 0-1,1 1 0,0-1 0,0 0 0,0 0 0,-1-1 1,0-8-61,0 0 1,0 0-1,1 0 1,0 0-1,1 0 1,0 0 0,3-10-1,-2 6 58,9-48-242,3-1 1,3 2-1,33-81 0,-16 63 28,86-143-1,-116 215 202,7-12-72,1 0-1,1 1 0,0 0 0,1 1 1,24-22-1,-36 37 99,1 1 0,-1-1 1,0 0-1,1 1 0,-1 0 1,1-1-1,-1 1 0,1 0 0,0 1 1,-1-1-1,1 0 0,5 0 0,-7 1 18,0 0-1,1 0 0,-1 0 0,0 1 0,1-1 1,-1 0-1,0 1 0,0-1 0,1 1 0,-1-1 1,0 1-1,0 0 0,0-1 0,1 1 0,-1 0 1,0 0-1,0 0 0,0 0 0,0 0 0,-1 0 1,1 0-1,0 0 0,0 0 0,-1 0 0,1 1 1,0-1-1,0 2 0,1 4 77,0 0 0,0 0 1,-1 0-1,1 1 0,-2-1 0,1 0 1,-1 9-1,-6 52 178,4-51-213,-94 518 930,90-508-929,2-6 593,-13 39 0,49-164-2186,-9 35 730,50-106 0,15 21 360,19-40 133,-97 171 255,-8 16 55,1 0 1,0 0-1,1 1 0,-1-1 1,1 1-1,1-1 0,-1 1 0,1 0 1,0 1-1,6-6 0,-11 11 9,1-1-1,-1 1 0,0 0 1,1 0-1,-1-1 0,0 1 1,1 0-1,-1 0 0,0 0 1,1 0-1,-1-1 0,0 1 1,1 0-1,-1 0 0,1 0 1,-1 0-1,0 0 0,1 0 0,-1 0 1,0 0-1,1 0 0,-1 0 1,1 0-1,-1 1 0,0-1 1,1 0-1,-1 0 0,0 0 1,1 0-1,5 12 383,-3 18 126,-6 12 32,-2 0 1,-12 54-1,5-37-215,2-2-96,-24 161 270,30-180-456,-4 58 28,7-81-46,2 1 1,-1-1-1,2 0 1,3 17-1,-4-29-44,0 0 0,-1 0-1,1 0 1,0-1 0,1 1-1,-1 0 1,0 0 0,1-1-1,0 1 1,-1-1-1,1 1 1,0-1 0,0 0-1,0 0 1,1 0 0,-1 0-1,0 0 1,1 0 0,-1-1-1,1 1 1,0-1-1,0 0 1,-1 0 0,1 0-1,0 0 1,0 0 0,0 0-1,0-1 1,0 1 0,0-1-1,0 0 1,0 0-1,0 0 1,0-1 0,0 1-1,0-1 1,0 1 0,0-1-1,0 0 1,0 0-1,3-2 1,4-2-202,0 0-1,0-1 0,-1 0 1,14-11-1,33-33-325,-30 25 417,193-156-79,-180 147 218,-38 31 304,-7 4-152,-7 4 6,-3 3-74,1 2 1,0 0-1,1 1 0,0 0 1,0 1-1,-13 16 0,11-10-104,0 1 0,2 1 0,0 0 0,-11 23-1,18-30-4,-11 22-50,17-32 46,0-1 0,1 1 0,-1-1 0,0 1 0,1-1 0,-1 1 0,1 0 0,0-1 0,0 1 0,0 0 0,0 2 0,0-5 11,0 1 0,1 0 0,-1-1 0,0 1 1,0-1-1,0 1 0,1-1 0,-1 1 0,0-1 0,1 1 0,-1-1 1,0 1-1,1-1 0,-1 0 0,1 1 0,-1-1 0,1 1 0,-1-1 1,1 0-1,-1 1 0,1-1 0,-1 0 0,1 0 0,-1 0 1,1 1-1,-1-1 0,1 0 0,0 0 0,0 0 0,18-2 223,-15 1-146,7-1-83,-1-1 0,0-1 0,0 0-1,0 0 1,0-1 0,-1 0 0,0 0 0,0-1 0,0-1 0,11-9 0,4-8-208,-1 0 0,21-29 0,-33 37 176,-4 8-746,-8 25 285,1-14 571,-2 14 123,1-1-1,0 0 1,2 0 0,1 19 0,-1-31-176,-1 0 0,1-1 0,0 1 0,0-1 0,0 1 0,1-1 0,-1 1 0,1-1 0,-1 0 0,1 0 0,0 0 0,0 0 1,1 0-1,-1 0 0,1 0 0,-1-1 0,1 1 0,0-1 0,0 0 0,0 0 0,0 0 0,0 0 0,1-1 0,-1 1 0,4 1 0,-2-2 39,-1-1-1,1 1 0,-1-1 0,1 1 0,0-1 0,-1 0 0,1-1 0,-1 1 0,1-1 0,0 0 0,-1 0 0,0-1 0,1 1 0,7-4 0,-3-1-16,1 1-1,0-1 1,-1-1 0,0 0-1,10-9 1,2-6-97,-1 0-1,-1 0 1,16-27 0,-11 10 1,-16 24-76,0 1-1,1 0 1,1 0 0,1 1 0,15-16-1,-6 15-188,-19 13 314,-1 1 0,1 0 0,-1 0 0,1-1 0,-1 1 0,1 0 0,-1 0 0,1 0 0,-1 0 0,1 0 0,0 0 0,-1 0 0,1 0 0,-1 0 0,1 0 0,-1 0 0,1 0 0,-1 0 0,1 0 0,-1 0 0,1 0 0,-1 1 0,1-1 0,-1 0 0,1 0 0,-1 1 0,1-1 0,-1 0 0,1 1 0,-1-1 0,0 1 0,1-1 0,-1 0 0,0 1 0,1-1 0,-1 1 0,0-1 0,0 1 0,1 0 0,2 9 93,-1-1 1,0 1-1,-1 0 0,0 0 1,-1 0-1,0 0 1,0 0-1,-3 13 0,2-2 100,-2 16 315,0-18-366,2-1 0,0 1 0,1 0 0,5 32 0,-4-46-124,1 0-1,-1 0 1,1 0 0,0 0 0,0 0 0,1 0-1,-1-1 1,1 0 0,5 6 0,-6-7 6,0-1 1,1 1-1,-1-1 0,1 0 1,-1 0-1,1 0 1,0 0-1,0-1 0,0 1 1,0-1-1,0 0 1,1 0-1,-1 0 0,0 0 1,0 0-1,5 0 1,15 0-34,0 0 0,0-1 1,0-1-1,33-7 0,48-11-655,-97 17-444,7-2-3039,-3-3 4238,4-3-619,-2 0 0,1-1 0,-2-1 0,16-18-1,-12 15-3750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7:43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690 0 3328,'-2'1'229,"1"1"0,0-1 0,0 0 1,0 0-1,0 0 0,0 1 0,0-1 0,0 1 0,0-1 1,0 0-1,1 1 0,-1 0 0,0 2 0,-5 7 925,-9 15 244,-1-1-1,-1-1 0,-1 0 1,-40 39-1,6-18-69,-61 43 0,50-45-920,-49 39-22,-42 37-2377,153-118 1919,-6 4-308,4-3-329,0 1-1,-1-1 1,1 1 0,-1-1 0,0 0 0,-7 3 0,0-2-1627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34.6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1162 1984,'0'-2'130,"-1"1"0,0-1 1,1 1-1,-1-1 0,1 1 0,0-1 0,0 1 0,-1-1 1,1 1-1,0-1 0,0 0 0,1 1 0,-1-1 1,0 1-1,0-1 0,2-2 0,9-27 1254,-7 22-1179,16-40 547,1 1-1,44-71 1,-52 98-704,2 1 1,0 0 0,2 1 0,0 1 0,0 0 0,2 2 0,30-22 0,-43 34-93,0 0 0,0 1 0,0 0 0,1 0 0,-1 0-1,12-2 1,-16 4 45,0 1 1,-1-1-1,1 1 0,-1 0 0,1 0 0,0 0 0,-1 0 0,1 0 0,-1 0 0,1 1 0,-1-1 0,1 0 0,0 1 0,-1-1 0,1 1 1,-1 0-1,0-1 0,1 1 0,-1 0 0,1 0 0,-1 0 0,0 0 0,0 0 0,0 0 0,1 0 0,-1 0 0,0 1 0,0-1 0,-1 0 0,1 1 1,0-1-1,0 0 0,0 4 0,1 0 26,0 1 0,-1 0 0,0-1 0,-1 1 0,1 0 0,-1 0 1,-1 9-1,-7 43 288,6-43-213,-23 100 567,20-91-122,3-7-8,2-17-522,0 0-1,0 0 0,0 0 1,0 0-1,0 0 1,0 0-1,0 1 1,0-1-1,0 0 1,0 0-1,0 0 1,0 0-1,0 0 1,0 0-1,0 0 1,0 0-1,0 0 1,0 0-1,0 0 1,0 1-1,0-1 1,0 0-1,0 0 1,0 0-1,0 0 1,0 0-1,0 0 1,0 0-1,0 0 1,0 0-1,0 0 1,0 0-1,0 1 1,0-1-1,0 0 1,0 0-1,0 0 1,0 0-1,0 0 1,0 0-1,0 0 1,1 0-1,-1 0 1,0 0-1,0 0 1,0 0-1,0 0 1,0 0-1,0 0 1,0 0-1,0 0 1,0 0-1,0 0 1,0 0-1,1 0 1,-1 0-1,0 0 1,0 0-1,0 0 1,0 0-1,0 0 1,0 0-1,0 0 1,0 0-1,4-4 133,18-44 368,-11 22-565,1 1 0,24-37 1,-24 46-34,-4 4-173,1 0 0,0 1 1,0 0-1,16-13 0,-24 23 206,0 0-1,0 0 0,0 0 0,0 1 1,0-1-1,0 0 0,0 1 1,1-1-1,-1 1 0,0-1 1,0 1-1,0-1 0,1 1 0,-1 0 1,0 0-1,1 0 0,-1-1 1,0 1-1,0 1 0,3-1 0,-3 1 22,0-1-1,0 1 1,0-1-1,0 1 1,0 0-1,0 0 1,0 0-1,0-1 1,0 1-1,0 0 0,-1 0 1,1 0-1,0 0 1,-1 0-1,1 1 1,0-1-1,0 1 1,1 7-10,0-1 1,0 0 0,0 1-1,0 14 1,-2-22 35,2 32 36,-1-1 218,2-1-1,1 0 1,12 43-1,-15-72-166,-1 0 1,1 1-1,0-1 0,0 0 0,0 0 0,0 0 0,1 0 0,-1 0 0,4 3 0,-5-4-57,1-1-1,-1 0 1,1 1-1,-1-1 1,1 0-1,-1 0 1,1 1-1,-1-1 1,1 0-1,-1 0 1,1 0-1,0 0 1,-1 1-1,1-1 1,-1 0 0,1 0-1,0 0 1,-1 0-1,1-1 1,-1 1-1,1 0 1,-1 0-1,1 0 1,0 0-1,-1-1 1,1 1-1,-1 0 1,1 0-1,-1-1 1,1 1-1,-1 0 1,1-1-1,-1 1 1,0-1-1,1 1 1,-1-1-1,1 1 1,-1 0-1,0-1 1,1 1-1,-1-2 1,8-10 119,-2 0 0,1 0 1,-2 0-1,1-1 0,3-17 1,7-14 22,163-444 443,-138 323-622,-35 137-104,-2-1 1,-1 0 0,-1-55-1,-2 82 34,-3-23-359,3 24 398,0 0 0,0 1 0,-1-1-1,1 0 1,0 1 0,0-1 0,-1 0-1,1 1 1,0-1 0,-1 1 0,1-1-1,0 0 1,-1 1 0,1-1 0,-1 1-1,1-1 1,-1 1 0,1-1 0,-1 1-1,1 0 1,-1-1 0,0 1 0,1 0-1,-1-1 1,0 1 0,1 0-1,-1 0 1,-1-1 0,2 1 16,-1 0-1,1 0 1,-1 0 0,1 1 0,-1-1-1,1 0 1,0 0 0,-1 0 0,1 0-1,-1 1 1,1-1 0,-1 0-1,1 0 1,0 1 0,-1-1 0,1 0-1,0 1 1,-1-1 0,1 0 0,0 1-1,-1 0 1,-1 3-48,-1 0-1,1 1 1,0-1-1,0 1 1,1-1-1,-1 1 1,1 0-1,0 0 1,0 8-1,-25 318-911,20-216 1086,1-41-71,-3 64 299,8-111-185,1 1 0,9 51-1,-8-68-151,0 2 201,1 0 1,0-1-1,1 1 0,11 23 1,-14-33-144,1-1 1,-1 0-1,1 1 1,-1-1-1,1 0 0,0 0 1,0 0-1,0 0 1,0 0-1,0 0 0,1-1 1,-1 1-1,0-1 1,1 1-1,-1-1 1,1 0-1,0 0 0,-1 0 1,1 0-1,0-1 1,0 1-1,-1-1 0,1 0 1,0 1-1,0-1 1,0-1-1,-1 1 1,6-1-1,-1-1 5,-1 0 0,1 0-1,-1-1 1,0 0 0,0 0 0,0 0 0,0-1-1,0 0 1,-1 0 0,1 0 0,-1-1 0,6-7 0,4-4 20,-2-1 0,19-30 1,-21 29 6,-2-1 0,0-1 0,-1 0 1,8-29-1,-16 47-100,1 0-1,-1 0 1,0 0 0,1 0 0,-1 0 0,0 0-1,0 0 1,0 0 0,-1 0 0,1 0 0,0 0-1,-1 1 1,1-1 0,-1 0 0,0 0 0,1 0-1,-1 0 1,0 1 0,0-1 0,0 0 0,-1 1-1,-1-3 1,2 3-32,0 0 0,-1 0 0,1 0 0,0 0 0,-1 0 0,1 0 0,-1 1 0,1-1 0,-1 1 0,1-1 0,-1 1 0,0-1 0,1 1 0,-1 0 0,1 0 0,-1 0 0,0 0 0,1 0 0,-1 0 0,0 0 0,1 0 0,-1 1 0,1-1 0,-1 1 0,1-1 0,-1 1 0,1 0 0,-2 0 0,-1 1-23,1 0 1,0 0 0,0 0 0,0 1 0,0-1-1,1 1 1,-1-1 0,1 1 0,-1 0 0,1 0-1,0 0 1,0 1 0,0-1 0,1 0-1,-1 1 1,-1 3 0,2-1 51,0-1 0,0 1-1,0 0 1,0-1 0,1 1 0,0-1-1,0 1 1,1 0 0,-1-1 0,3 8 0,-1-6 72,0-1 1,0 0-1,0 1 1,1-1-1,0 0 1,0 0-1,1-1 1,6 9-1,-7-10 11,0-1-1,0 0 0,0 0 0,1 0 1,-1 0-1,1-1 0,0 1 1,0-1-1,-1 0 0,2 0 0,-1 0 1,0-1-1,5 2 0,-3-2-5,1 0 1,-1 0-1,0-1 0,0 0 0,1 0 0,-1-1 0,0 0 0,1 0 0,-1 0 1,0-1-1,0 1 0,0-2 0,0 1 0,0-1 0,9-5 0,2-4 80,0-1 0,0 0-1,19-22 1,-8 8-24,-10 12-86,-2-2-1,1 0 1,-2-1 0,23-34 0,-38 51-44,0 1 0,0-1 1,1 1-1,-1 0 0,0-1 1,0 1-1,1-1 1,-1 1-1,0 0 0,0-1 1,0 1-1,0-1 1,0 1-1,0-1 0,0 1 1,0 0-1,0-1 0,0 1 1,0-1-1,0 1 1,0-1-1,0 1 0,0-1 1,0 1-1,-1 0 1,1-1-1,0 1 0,0-1 1,-1 1-1,1-1 1,-1 1-3,0 0 0,1 0 0,-1-1 1,1 1-1,-1 0 0,0 0 1,1 0-1,-1 0 0,0 0 1,1 0-1,-1 0 0,1 1 1,-1-1-1,0 0 0,1 0 0,-1 0 1,1 1-1,-1-1 0,0 0 1,1 1-1,-1-1 0,1 0 1,-1 1-1,1-1 0,-1 1 1,-8 7-85,0 1 1,0 0 0,1 0 0,0 1 0,0 0 0,2 0 0,-1 1-1,1 0 1,0 0 0,-5 18 0,-4 15-31,-14 65-1,29-107 129,-1 2 23,-8 46 193,9-48-167,-1 1-1,1-1 1,0 0 0,0 0-1,0 1 1,0-1 0,1 0-1,-1 0 1,1 0 0,-1 1-1,1-1 1,0 0 0,0 0-1,0 0 1,0 0 0,0 0-1,2 3 1,-3-5-19,1 0 0,-1 1 0,1-1 0,-1 0 0,1 1-1,-1-1 1,1 0 0,0 0 0,-1 0 0,1 1 0,-1-1 0,1 0 0,-1 0 0,1 0 0,0 0 0,-1 0 0,1 0-1,-1 0 1,1 0 0,-1 0 0,1 0 0,0-1 0,-1 1 0,1 0 0,-1 0 0,1-1 0,-1 1 0,1 0 0,-1 0 0,1-1-1,-1 1 1,1-1 0,-1 1 0,0 0 0,1-2 0,14-17 185,-13 16-155,9-17 15,0 0 0,-2 0 0,-1-1 0,0 0 0,5-24 1,10-28 40,4 9-1787,-26 65 1624,-1-1 0,1 1 0,0-1 0,-1 1 0,1 0 0,-1 0 0,1-1 0,-1 1 0,1 0 0,-1 0 0,0 0 0,1-1 0,-1 1 0,0 0 0,1 1 0,3 19-120,0 0 0,1 27 0,0-5 44,-1-9-6,4 32-28,0 79 0,-8-126 310,0 0 1,-2 0-1,-1 0 1,0 0-1,-1-1 1,-1 1 0,-1-1-1,-15 34 1,17-45 39,0-1 1,0 0 0,0 0 0,-1-1 0,1 1 0,-1-1 0,-1 0 0,1 0-1,-9 5 1,13-9-166,0-1 0,1 1 1,-1-1-1,0 1 0,0-1 0,0 0 0,1 1 0,-1-1 0,0 0 0,0 0 0,0 1 1,0-1-1,0 0 0,0 0 0,0 0 0,0 0 0,0 0 0,1 0 0,-1 0 0,0-1 0,0 1 1,0 0-1,0 0 0,0-1 0,0 1 0,1 0 0,-1-1 0,-1 0 0,1 0-20,0 0-1,1 0 0,-1 0 0,0 1 0,0-1 0,1 0 1,-1-1-1,1 1 0,-1 0 0,1 0 0,0 0 0,-1 0 1,1 0-1,0 0 0,0-1 0,-1 1 0,1 0 1,0 0-1,1-3 0,0-2 0,0-1-1,0 0 1,1 0 0,0 1-1,1-1 1,-1 1 0,5-7 0,27-40 44,-23 37-52,248-333-246,-123 199-17,-75 87 179,-40 40-1367,-24 29 1403,0 1 0,1 0 1,0 0-1,0 0 0,0 0 1,1 0-1,0 0 0,0 8 0,-1 12 85,1 0 0,2 0 0,0 0 0,2 0 0,1 0 0,2-1 0,10 33 0,-14-53 25,0-1-1,0 1 0,1-1 1,5 8-1,-8-12-38,1 0 1,0 0-1,0 0 1,0 0-1,-1 0 0,1 0 1,0 0-1,1 0 1,-1 0-1,0-1 0,0 1 1,0 0-1,0-1 1,0 1-1,1-1 1,-1 1-1,0-1 0,1 0 1,-1 1-1,0-1 1,0 0-1,1 0 0,-1 0 1,0 0-1,1 0 1,0 0-1,4-2 86,-1 0 0,0 0 1,-1 0-1,1 0 0,0-1 0,-1 1 1,1-1-1,4-5 0,35-34 142,-31 29-187,34-33-80,2 2 1,2 2 0,2 2-1,66-38 1,-92 62-716,-92 82-58,45-43 874,2 2 1,0 0 0,2 1 0,1 0 0,-20 47 0,27-45 148,8-27-191,0 0-1,-1 1 1,1-1 0,0 0-1,0 1 1,0-1 0,0 0-1,0 0 1,0 1 0,0-1-1,0 0 1,1 1 0,-1-1-1,0 0 1,1 0 0,0 2-1,0-3-2,0 0 1,0 0-1,0 0 0,0 0 0,0 0 0,0 0 1,0-1-1,0 1 0,0 0 0,0-1 0,0 1 1,0 0-1,-1-1 0,1 1 0,0-1 0,0 0 1,0 1-1,-1-1 0,2-1 0,5-5 54,0-1-1,-1 0 0,0 0 1,0 0-1,-1-1 1,6-13-1,23-59-179,-24 54-275,2 0 0,18-29 0,-27 50-67,-1 3-212,1 10 276,-2-4 360,7 15-307,-6-11 311,0-1-1,0 0 1,1 0 0,0 0 0,1 0-1,-1 0 1,1-1 0,0 1 0,1-1-1,-1 0 1,6 4 0,-8-7 38,1 0-1,-1-1 1,0 0 0,1 1 0,-1-1-1,1 0 1,-1 0 0,1-1 0,-1 1-1,1-1 1,0 1 0,-1-1 0,1 0-1,0 1 1,3-2 0,-2 1 46,1-1 0,-1 0-1,0-1 1,0 1 0,0 0 0,0-1-1,0 0 1,6-5 0,4-3 130,-1-1 1,-1 0-1,22-26 0,-32 35-215,18-22 60,-1 0 0,-2-1 0,0-1 0,-2 0-1,-1-1 1,-1-1 0,-1 0 0,13-49 0,17-99 276,-35 133-262,-1 0 0,0-54 0,-6 89-135,-1-1 0,1 1 0,-2-1 1,1 1-1,-3-9 0,3 14-8,0 1 0,0-1-1,0 1 1,0 0-1,0-1 1,0 1-1,0 0 1,-1 0 0,0 0-1,1 0 1,-1 0-1,0 0 1,0 0 0,0 0-1,0 1 1,0-1-1,0 1 1,0-1-1,-1 1 1,-2-1 0,3 2 31,1-1 1,-1 1-1,1 0 1,-1 0 0,1 0-1,-1 1 1,0-1 0,1 0-1,-1 0 1,1 1-1,-1-1 1,1 1 0,-1 0-1,1-1 1,0 1-1,-1 0 1,1 0 0,0 0-1,-1 0 1,1 0 0,0 0-1,0 0 1,0 0-1,0 0 1,0 0 0,-1 3-1,-2 1 3,1 0 0,0 0 0,0 0-1,1 1 1,-4 9 0,0 6-6,2 0 0,0 1 1,0 35-1,5 65 282,12 27-72,-8-121-101,1 0 0,2-1 0,12 33 0,-16-53 3,-1 0 1,1 0-1,0 0 1,1-1 0,0 1-1,0-1 1,0 0-1,1 0 1,-1-1 0,2 0-1,-1 0 1,0 0-1,1-1 1,0 0 0,0 0-1,0-1 1,0 1-1,1-2 1,0 1-1,10 1 1,0 0 41,0-2 0,1 0 1,-1-1-1,0 0 0,1-2 0,-1 0 0,31-7 0,-38 6-55,0-1-1,0 0 0,11-5 1,-18 6 9,0 0 0,0 0 1,-1 0-1,1 0 0,-1-1 1,1 0-1,-1 1 0,0-1 1,0-1-1,5-5 0,-7 8-72,0 0-1,-1 0 1,1 1 0,-1-1-1,1 0 1,-1 0-1,0 0 1,1 0-1,-1 0 1,0 0 0,0 0-1,1 0 1,-1 0-1,0 0 1,0 0 0,0 0-1,0 0 1,0 0-1,-1 0 1,1 0-1,0 0 1,0 0 0,-1 0-1,1 0 1,0 0-1,-1 1 1,1-1 0,-1 0-1,1 0 1,-1 0-1,1 0 1,-1 1-1,0-1 1,1 0 0,-1 1-1,0-1 1,0 0-1,0 1 1,1-1 0,-1 1-1,0-1 1,0 1-1,0 0 1,0-1-1,-2 1 1,0-2-49,0 1 1,0 0-1,0 1 0,0-1 1,-1 1-1,1-1 1,0 1-1,-1 0 0,1 0 1,0 0-1,-1 1 0,1-1 1,-5 2-1,6-1 59,-1 0 1,0 0-1,1 0 0,-1 1 0,1-1 0,-1 1 1,1 0-1,-3 2 0,4-4 4,1 1-1,0-1 1,-1 1 0,1-1 0,0 0-1,0 1 1,0-1 0,-1 1-1,1-1 1,0 1 0,0-1 0,0 1-1,0-1 1,0 1 0,0-1-1,0 0 1,0 1 0,0-1 0,0 1-1,0-1 1,0 1 0,0 0 0,1 0 8,-1 0 0,1 0 0,0 0 1,-1 0-1,1 0 0,0 0 1,0 0-1,0 0 0,0 0 0,0-1 1,0 1-1,0 0 0,1 0 1,7 4 86,1 0 0,-1-1 0,1 0 0,0-1 0,0 0 0,19 3 0,65 4 293,-92-10-386,-2 0-5,54 0 318,-51 0-696,0 0-1,0 0 1,0-1-1,0 1 1,0-1-1,0 0 1,0 0-1,0 0 1,0 0-1,0 0 0,-1-1 1,1 1-1,0-1 1,3-2-1,-2 0-1519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7:46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13 435 5056,'-11'10'1642,"11"-10"-1622,0 0 0,0 0-1,-1 0 1,1 0 0,0 0-1,0 0 1,0 1-1,0-1 1,0 0 0,0 0-1,0 0 1,0 0-1,0 0 1,0 0 0,0 0-1,0 1 1,0-1-1,0 0 1,0 0 0,0 0-1,0 0 1,0 0-1,0 0 1,0 0 0,0 1-1,0-1 1,0 0-1,0 0 1,0 0 0,0 0-1,0 0 1,0 0 0,0 1-1,0-1 1,0 0-1,0 0 1,0 0 0,0 0-1,0 0 1,0 0-1,1 0 1,-1 0 0,0 0-1,0 1 1,0-1-1,0 0 1,0 0 0,0 0-1,0 0 1,1 0-1,-1 0 1,0 0 0,0 0-1,0 0 1,0 0-1,0 0 1,7 2 1140,2-3-757,0 0 0,0 0 0,0-1 0,0 0 0,17-7 0,-10 3-270,1-2-1,15-9 1,-2-3-63,-1-1 0,-1-1 0,37-38 0,68-85 519,-129 140-539,74-92 1260,-77 95-1219,0 0 0,0 0 1,0 0-1,0 1 0,0-1 0,0 0 0,-1 0 0,1-1 1,-1 1-1,1 0 0,-1 0 0,1-3 0,-1 5-77,0-1 0,0 1 0,-1 0 0,1 0 0,0 0 0,0-1 0,0 1-1,0 0 1,0 0 0,0-1 0,0 1 0,0 0 0,0 0 0,0 0 0,-1-1-1,1 1 1,0 0 0,0 0 0,0 0 0,0-1 0,-1 1 0,1 0-1,0 0 1,0 0 0,0 0 0,-1 0 0,1 0 0,0 0 0,0-1 0,-1 1-1,1 0 1,0 0 0,-1 0 0,0 0-12,0 1 0,0-1 1,0 0-1,0 1 0,0-1 0,0 0 0,0 1 0,0-1 1,1 1-1,-1-1 0,0 1 0,-1 1 0,-4 3 13,1 0 0,0 1 0,0 0 0,1 0 0,-1 0-1,2 0 1,-1 0 0,0 1 0,1 0 0,-3 9 0,-2 11 190,-7 40 0,11-47-123,0-5-41,2 0 0,0-1-1,1 1 1,1 0 0,2 29 0,-2-40-20,1 0 0,0 0 1,0 0-1,0 0 0,1 0 0,0-1 1,-1 1-1,1 0 0,0-1 0,1 1 1,3 4-1,-4-6 18,1 0 0,-1 0 0,1 0 0,-1-1-1,1 1 1,-1-1 0,1 1 0,0-1 0,0 0 0,0 0 0,0 0 0,0 0 0,0-1 0,0 1-1,0-1 1,0 0 0,4 0 0,3 0 39,-1-1 0,1-1 1,0 0-1,-1 0 0,0-1 0,17-6 0,-8 1-166,-1-1 0,23-15 0,-26 13-38,1 0 0,-1-2 0,-1 1-1,0-2 1,21-27 0,-7 1 30,22-44-1,-40 65 81,-8 16-19,0-1 0,1 1-1,0 0 1,-1 0 0,1 0-1,0 0 1,4-4 0,-6 7 7,0 1 1,0-1-1,1 0 1,-1 1-1,0-1 1,0 0-1,0 1 0,0-1 1,0 0-1,0 1 1,0-1-1,0 0 1,0 1-1,0-1 1,0 0-1,0 1 0,0-1 1,0 0-1,0 1 1,0-1-1,0 0 1,-1 1-1,1 0 1,-17 52 424,-14 70 0,31-123-395,-9 59 299,8-52-259,0-1 0,1 1 0,0 0 0,1 0 0,0 0 0,2 11 0,-3-17-9,1 0 0,-1 0 0,0 1 0,1-1 0,-1 0 0,1 0 0,-1 0 0,1 0-1,-1 0 1,1 0 0,0 0 0,0 0 0,-1 0 0,1 0 0,0 0 0,0 0-1,0 0 1,0 0 0,0-1 0,0 1 0,0 0 0,1-1 0,-1 1 0,0-1-1,0 1 1,0-1 0,1 0 0,-1 1 0,0-1 0,0 0 0,1 0 0,-1 0 0,0 0-1,0 0 1,1 0 0,-1 0 0,0-1 0,0 1 0,1 0 0,0-1 0,3-1 22,0 0 1,-1-1-1,0 1 1,0-1-1,0 1 1,0-1 0,0-1-1,0 1 1,5-6-1,49-62-158,-21 24 19,46-43-1,-62 68 37,25-21-284,-41 39 259,0 1 0,-1-1 0,2 1 0,-1 0-1,0 0 1,1 1 0,9-4 0,-14 6 86,0 0 1,1-1-1,-1 1 0,1 0 0,-1 0 0,1 0 1,-1 0-1,1 0 0,-1 0 0,0 1 0,1-1 1,-1 0-1,1 1 0,-1-1 0,0 1 0,0-1 1,1 1-1,-1 0 0,0 0 0,0-1 0,1 1 1,-1 0-1,0 0 0,0 0 0,0 0 0,0 0 1,0 0-1,-1 1 0,1-1 0,0 0 1,-1 0-1,1 1 0,0-1 0,-1 0 0,1 1 1,-1 2-1,2 3 125,0 0 0,0 1 0,-1 0 0,-1-1 0,1 10 0,-2-1 30,-1 0-1,0 0 0,0 0 1,-2-1-1,0 1 0,-1-1 1,-10 22-1,10-26-142,3-5 98,-1-1 1,1 1 0,-3 10-1,5-16-119,0 1 0,0-1 0,0 0 0,0 0-1,0 0 1,0 0 0,0 0 0,0 0 0,0 1 0,0-1-1,0 0 1,0 0 0,0 0 0,0 0 0,0 0-1,0 1 1,1-1 0,-1 0 0,0 0 0,0 0 0,0 0-1,0 0 1,0 0 0,0 0 0,0 1 0,0-1 0,0 0-1,0 0 1,1 0 0,-1 0 0,0 0 0,0 0 0,0 0-1,0 0 1,0 0 0,0 0 0,1 0 0,-1 0 0,0 0-1,0 0 1,0 1 0,0-1 0,0 0 0,0 0 0,1 0-1,-1 0 1,0-1 0,0 1 0,0 0 0,0 0 0,0 0-1,1 0 1,-1 0 0,17-11-31,49-50-546,-40 34 219,47-34 1,-71 60 309,0-1 0,0 1 0,0 0 0,0 0 0,0 0 0,0 0 0,0 1 0,0-1 0,0 1 0,0-1 0,1 1 0,2-1 1,-4 1 29,0 1 0,0-1 1,0 0-1,0 0 1,0 0-1,0 1 0,0-1 1,0 1-1,0-1 1,0 1-1,0-1 0,0 1 1,0-1-1,0 1 1,-1 0-1,1-1 0,0 1 1,0 0-1,-1 0 1,1 0-1,-1 0 1,1-1-1,-1 1 0,1 0 1,-1 0-1,1 0 1,-1 0-1,1 2 0,0 1 88,-1 0-1,1 0 1,-1 1-1,1-1 1,-1 0-1,-1 0 1,1 1-1,0-1 1,-3 6-1,-12 41 467,11-38-481,1-7-14,1 1 0,1 0 1,-3 13-1,4-20-37,0 0-1,0 1 1,0-1 0,0 0-1,1 0 1,-1 1-1,0-1 1,0 0 0,0 0-1,0 0 1,0 1 0,0-1-1,0 0 1,0 0 0,0 0-1,0 0 1,1 1-1,-1-1 1,0 0 0,0 0-1,0 0 1,0 0 0,0 1-1,1-1 1,-1 0 0,0 0-1,0 0 1,0 0-1,1 0 1,-1 0 0,0 0-1,0 0 1,0 0 0,1 0-1,-1 0 1,0 0 0,0 0-1,0 0 1,1 0 0,-1 0-1,0 0 1,0 0-1,1 0 1,-1 0 0,0 0-1,0 0 1,0 0 0,1 0-1,-1 0 1,0 0 0,0-1-1,11-4 36,-11 5-24,13-9-196,-1-1 0,0 0 0,20-22 0,-11 10-54,-17 19 145,0-1-1,0 1 1,0-1 0,10-4 0,-13 7 68,0 1 1,0-1-1,0 1 1,-1-1-1,1 1 1,0 0 0,0-1-1,0 1 1,0 0-1,0-1 1,0 1-1,0 0 1,0 0 0,0 0-1,0 0 1,0 0-1,0 0 1,1 0-1,-1 1 1,0-1 0,0 0-1,-1 0 1,1 1-1,0-1 1,0 1-1,0-1 1,0 1 0,0-1-1,0 1 1,0-1-1,-1 1 1,1 0 0,1 1-1,0 2 64,0 1 1,0 0-1,0 0 1,0 0-1,-1 1 1,0-1-1,0 0 0,0 1 1,-1-1-1,0 0 1,0 1-1,0-1 0,-2 10 1,1-6 90,1 1 1,0-1-1,1 18 1,0-23-138,-1-1 10,1-1 0,-1 0 0,1 1 0,0-1 1,-1 0-1,1 1 0,2 2 0,-3-5-2,0 1 0,1-1 0,-1 1 0,1-1 1,-1 0-1,1 1 0,-1-1 0,1 0 0,-1 1 0,1-1 0,0 0 0,-1 0 1,1 1-1,-1-1 0,1 0 0,-1 0 0,1 0 0,0 0 0,-1 0 1,1 0-1,0 0 0,-1 0 0,1 0 0,-1 0 0,1 0 0,0 0 0,-1-1 1,1 1-1,-1 0 0,1 0 0,0-1 0,-1 1 0,1-1 0,6-2 65,-1-1-1,0 1 1,1-2-1,-2 1 0,1-1 1,6-6-1,29-35 109,-30 33-138,23-27 124,-7 10-183,-2 0-1,-1-2 1,27-49-1,-39 62 21,-8 14-56,-1 0 0,0 0 0,0-1 0,3-8 0,-3 6-366,-2 13-34,-5 18 186,1-11 289,1 0 0,1 0-1,0 0 1,2 24 0,-1-18-19,-2 29 1,-1-20 73,2 33 0,1-55-58,0 6-26,-1-4 10,1 0 0,0 0 0,1 0 0,1 9 0,-1-15 0,-1 0-1,0 0 1,1 0-1,-1 0 1,0 0 0,1 1-1,-1-1 1,1 0-1,0 0 1,-1 0-1,1 0 1,0-1-1,-1 1 1,1 0 0,0 0-1,0 0 1,0-1-1,0 1 1,0 0-1,0-1 1,0 1-1,0-1 1,0 1 0,0-1-1,0 1 1,0-1-1,1 0 1,-1 0-1,0 1 1,0-1-1,2 0 1,-3 0 33,13 5 97,0-5-220,-13 0 129,14 4-48,-11-3 22,1 1 1,-1-1 0,1 1-1,-1-1 1,1 0 0,0-1-1,0 1 1,-1-1-1,1 1 1,0-1 0,0 0-1,0 0 1,-1-1 0,1 1-1,0-1 1,3-1 0,3-1 39,0 0 1,-1-1-1,0 0 1,0 0-1,9-7 1,-7 4-21,-1-1-1,0 0 1,0 0-1,-1-1 1,0 0-1,-1-1 1,0 0 0,0 0-1,-1 0 1,0-1-1,-1 0 1,-1-1-1,6-14 1,0-1-33,-5 13-262,8-26 0,-14 39 244,0 1-1,0-1 1,0 1 0,0-1-1,0 1 1,0-1 0,1 1-1,-1-1 1,0 1 0,0-1-1,0 1 1,1 0 0,-1-1-1,0 1 1,1-1 0,-1 1-1,0 0 1,1-1 0,-1 1-1,1 0 1,-1-1 0,0 1-1,1 0 1,-1 0 0,1 0-1,-1-1 1,1 1 0,0 0 1,-1 0 1,1 1 0,-1-1-1,1 0 1,-1 0 0,0 0-1,1 1 1,-1-1 0,0 0-1,1 1 1,-1-1 0,0 0-1,1 1 1,-1-1-1,0 0 1,1 1 0,-1-1-1,0 0 1,0 1 0,0-1-1,1 1 1,-1-1 0,0 1-1,0-1 1,0 1 0,0-1-1,0 0 1,0 1 0,0-1-1,0 1 1,2 17 39,0 0 1,-1 0-1,-2 0 1,1-1-1,-2 1 1,-4 18-1,0-1 260,6-26-194,-2 0 0,1 0 0,-1 0 0,-1-1 1,1 1-1,-7 12 0,1-6 227,12-19-193,15-22-360,-17 22 125,30-47-510,4-7 108,-32 52 434,1 0 0,-1 0 1,2 1-1,-1 0 0,0 0 0,11-7 1,-13 10 62,-1 1 1,1 0 0,0 0-1,-1 0 1,1 0 0,0 0-1,0 0 1,-1 1 0,1-1-1,0 1 1,0 0 0,0 0-1,0 0 1,0 0 0,-1 0-1,1 1 1,0-1 0,0 1-1,0 0 1,-1 0-1,1 0 1,0 0 0,-1 0-1,1 1 1,-1-1 0,0 1-1,1 0 1,2 2 0,5 5 322,1 2 0,-1-1 1,-1 1-1,11 16 0,-12-16-117,-1-2-61,1 1 0,0-1 1,1 0-1,0-1 0,13 10 0,-16-14-343,0 0 0,1-1 0,-1 1 0,8 1 0,-8-3-582,0 0-1,-1-1 0,1 0 1,0 0-1,9 0 1,11-1-1911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7:46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47 9632,'-75'-31'4384,"67"15"-3840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7:48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88 3552,'-16'-14'3445,"28"-4"912,4 3-4082,-12 11-257,0 0 0,0 1 0,0-1 0,0 1 0,0 0-1,9-4 1,-6 4 5,0 1-1,1 0 1,-1 0 0,1 1-1,-1 0 1,1 0-1,0 1 1,-1 0 0,1 0-1,0 1 1,-1 0-1,1 0 1,12 4 0,-16-4 33,-1 1 1,1-1-1,0 1 1,-1 0-1,1 0 1,-1 0-1,0 0 0,1 1 1,-1-1-1,0 1 1,5 6-1,-7-7 23,1 1-1,0 0 1,-1 0-1,0-1 0,0 1 1,0 0-1,0 0 1,0 0-1,0 0 0,-1 0 1,1 0-1,-1 0 1,0 0-1,0 0 0,0 1 1,-1-1-1,0 3 1,-1 3 19,0-1 0,-1 1 0,0-1 0,0 0 0,-1 0 0,0 0 0,-1-1 1,0 1-1,0-1 0,0 0 0,-1 0 0,0-1 0,-8 7 0,-7 4 68,0-1 0,0-1 0,-29 14 0,48-28-193,1 0 1,-1 0 0,0 0-1,1 0 1,-1 0-1,1 1 1,0-1 0,-2 2-1,3-3 16,0 0 1,-1 1-1,1-1 0,0 0 0,0 0 1,0 0-1,0 1 0,0-1 0,0 0 0,0 0 1,0 1-1,0-1 0,0 0 0,0 0 1,0 0-1,0 1 0,0-1 0,0 0 1,0 0-1,0 1 0,0-1 0,0 0 1,0 0-1,0 0 0,1 1 0,-1-1 0,0 0 1,0 0-1,12 7-314,-4-5 330,-1 0-1,0 1 1,1 0 0,-1 1-1,0 0 1,-1 0 0,1 0-1,-1 1 1,1 0 0,-2 0-1,1 1 1,0-1-1,-1 1 1,0 0 0,-1 1-1,1-1 1,-1 1 0,0 0-1,-1 0 1,0 1 0,0-1-1,3 13 1,-2-3 207,-1 1 0,-2-1 0,1 0 0,-2 0 0,0 1 0,-1-1 0,-6 31 0,4-36-72,0 1 1,-1-1 0,0 0 0,-1 0 0,0-1 0,-1 1 0,0-1 0,-1 0 0,0-1 0,-1 1 0,-10 10-1,14-18-54,-1 1-1,1-1 0,-1 0 1,0 0-1,0 0 0,0-1 1,0 1-1,-8 1 0,-2 1-274,-27 3 0,42-7 170,-1-1 0,1 0 0,-1 0 0,1 0 1,-1 0-1,1 1 0,-1-1 0,1 0 0,-1 0 0,1 0 1,-1 0-1,1 0 0,-1 0 0,1 0 0,-1-1 0,1 1 0,-1 0 1,1 0-1,-1 0 0,1 0 0,-1-1 0,1 1 0,-1 0 1,1 0-1,-1-1 0,1 1 0,0 0 0,-1-1 0,1 1 1,0 0-1,-1-1 0,1 1 0,0-1 0,-1 1 0,1-1 1,0 1-1,0-1 0,-1 1 0,1 0 0,0-1 0,0 1 0,0-1 1,0 0-1,0-1-64,0 0 0,1 0 1,-1 0-1,1 0 0,-1 0 1,1 0-1,0 0 0,0 0 1,0 0-1,2-3 0,6-7-30,0 1 0,1 0-1,0 1 1,1 0 0,0 0-1,19-11 1,-7 4 90,93-65 103,174-94 0,-215 134 128,87-65 0,-154 100-118,0 1 1,-1-2-1,0 1 0,0-1 1,0 0-1,-1 0 0,6-13 1,-9 18-71,-1-1 1,0 0 0,-1 0-1,1 0 1,-1-1 0,1 1-1,-1 0 1,0 0 0,-1-1-1,1 1 1,-1-1 0,0 1-1,0 0 1,0-1 0,-1 1-1,1-1 1,-1 1 0,0 0-1,-2-5 1,2 6-40,-1 1 0,1 0 0,-1-1 0,1 1-1,-1 0 1,0 0 0,0 0 0,1 0 0,-1 0 0,-1 0 0,1 0-1,0 1 1,0-1 0,-1 1 0,1 0 0,-1 0 0,1 0 0,-1 0-1,1 0 1,-1 0 0,-5 0 0,4 0-27,0 1 1,1 0-1,-1 0 1,0 1-1,0-1 1,1 1-1,-1 0 1,0 0-1,1 0 1,-1 0-1,1 0 1,-1 1-1,1 0 1,0 0-1,-1 0 1,-2 2-1,-2 2 13,1 1-1,-1 0 0,1 0 0,0 0 0,1 1 0,-7 10 1,11-15 22,1 0 1,-1 0 0,1 0 0,-1 0 0,1 0 0,0 0 0,0 1 0,1-1 0,-1 0 0,1 1-1,-1-1 1,1 0 0,0 1 0,0-1 0,1 1 0,-1-1 0,1 0 0,0 1 0,-1-1-1,1 0 1,1 0 0,1 5 0,0-3 43,0 1 0,0-1 0,1 0 0,-1-1 0,1 1 0,0 0 0,1-1 0,-1 0 0,1 0 0,0-1 0,0 1 0,0-1 0,0 0 0,0 0 0,1-1 0,-1 1 0,1-1 0,0 0 0,0-1 0,0 0 0,10 2-1,6-3 118,-1-1 0,1-1-1,-1 0 1,26-7 0,-8-2 292,49-19-1,-72 24-299,0-1-1,24-15 1,-35 18-104,0 1 0,0 0 1,-1-1-1,1 0 1,-1 0-1,0 0 1,0-1-1,-1 1 0,1-1 1,-1 0-1,3-6 1,-5 9-42,0 1-1,-1-1 1,0 1 0,1-1 0,-1 1-1,0-1 1,0 0 0,1 1 0,-1-1-1,-1 1 1,1-1 0,0 0 0,0 1-1,0-1 1,-1 1 0,1-1 0,-1 1 0,0-1-1,1 1 1,-1-1 0,-1-2 0,1 3-50,0-1 0,0 0 1,0 0-1,0 0 1,1 0-1,-1 0 0,1 0 1,-1 0-1,1-3 0,0 4 28,0 1 0,0-1 0,1 0-1,-1 0 1,1 1 0,-1-1 0,0 0-1,1 1 1,-1-1 0,1 0 0,0 1 0,-1-1-1,1 1 1,-1-1 0,1 1 0,0-1-1,-1 1 1,1 0 0,0-1 0,0 1-1,-1 0 1,1-1 0,1 1 0,18-6-314,-6 4 266,1 0 0,-1 1-1,1 0 1,-1 1 0,1 1-1,-1 1 1,0 0 0,0 0-1,1 1 1,-2 1 0,17 7-1,-27-10 83,-1 0 0,1 0-1,0 0 1,-1 1 0,0-1-1,1 1 1,-1 0-1,0-1 1,0 1 0,0 0-1,0 1 1,0-1 0,0 0-1,-1 0 1,1 1-1,-1-1 1,1 1 0,-1-1-1,0 1 1,0 0 0,0-1-1,1 6 1,-2-2 88,1 1 0,-1-1 0,-1 0 0,1 0 0,-1 1 0,0-1 0,0 0 0,-1 0-1,-2 8 1,-12 27 198,8-23-200,-9 34 1,16-50-91,1 0 0,0 0 0,-1 0 1,1 0-1,0 0 0,0 0 0,0 0 0,0 0 1,0 0-1,1 3 0,-1-5 5,1 1 0,-1 0 1,0-1-1,1 1 0,-1-1 0,1 1 0,-1-1 1,1 1-1,-1-1 0,1 1 0,-1-1 1,1 1-1,-1-1 0,1 0 0,-1 1 0,1-1 1,0 0-1,-1 0 0,1 1 0,0-1 0,-1 0 1,1 0-1,0 0 0,-1 0 0,1 0 0,0 0 1,-1 0-1,1 0 0,0 0 0,-1 0 1,2 0-1,7-2 60,-1 1 1,0-2-1,0 1 1,0-1-1,0 0 1,-1 0-1,11-7 1,53-38 26,-22 13-97,-33 25 34,0 0-88,17-14-1,-33 25 26,-1 0-1,0 0 0,0 0 0,1 0 1,-1 0-1,1 0 0,-1 0 0,1 0 1,-1 0-1,1 0 0,-1 0 0,1 0 1,0 0-1,0 0 0,-1 1 0,1-1 1,0 0-1,0 0 0,0 0 0,0 0 1,1 0-1,-1 1 0,0-1 0,0 0 1,1 0-1,-1 0 0,1 0 0,-1 0 1,1 0-1,-1 0 0,1 0 0,-1 0 1,1 0-1,0 0 0,0 0 0,-1-1 1,3 2-1,1 2 24,1-1 0,0 0 0,0 0 0,1 0 0,-1-1 0,1 0 0,-1 0 0,11 2 0,50 6 169,-53-9-128,9 1 201,0-1 0,0-1 0,42-6 0,-60 5-152,1 0 0,-1-1 0,0 0 0,0 1 0,1-1 0,-1-1 0,0 1 0,-1-1 0,7-4 0,-9 6-60,1 0-1,-1 0 1,0 0-1,0 0 0,0 0 1,0-1-1,0 1 1,0 0-1,0-1 0,0 1 1,0 0-1,-1-1 1,1 1-1,-1-1 0,1 1 1,-1-1-1,1 1 0,-1-1 1,0 0-1,0 1 1,0-1-1,0 1 0,0-1 1,0 0-1,0 1 1,0-1-1,-1 1 0,1-1 1,-1 1-1,1-1 1,-2-1-1,-1-2-15,0 1-1,-1 0 1,0 0 0,0 0-1,0 0 1,0 1 0,0 0-1,-1 0 1,1 0 0,-1 0-1,0 1 1,-8-4 0,0 1-152,-1 1 1,0 0-1,-24-3 0,6 4-35,-1 1-1,0 1 1,1 2-1,-1 1 1,-51 11-1,77-11 83,12-3 27,9 0 50,126-11-687,-45 2-3204,-35 5 1602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7:49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9312,'0'-5'4192,"26"2"-3616,-5-2 1344,2 5-1153,16-3-223,4 6-352,1-3-96,0 0-64,-4 0-992,-1 8 513,-3-3-8129,-5 1 4704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7:52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9 704 3904,'-7'6'1253,"6"-4"-762,9-13 3269,62-52-2144,-70 62-1614,22-20 36,0 0 0,1 1 0,1 1 0,33-19 0,-54 36-31,1 0 0,-1 0 0,1 1 0,-1 0-1,1-1 1,-1 1 0,1 1 0,0-1 0,5 0 0,-8 1 19,0 0 0,1 0 1,-1 1-1,0-1 0,1 1 0,-1-1 0,0 1 0,1-1 0,-1 1 0,0-1 0,0 1 0,1 0 0,-1 0 0,0 0 1,0 0-1,0 0 0,0 0 0,0 0 0,-1 0 0,1 0 0,0 0 0,0 0 0,-1 1 0,1-1 0,0 0 0,-1 0 1,1 3-1,2 9 162,0 0 0,-1 0 0,-1 0 0,0 0 0,-1 1 0,0-1 0,-3 15 0,1 6 94,-3 22 78,3-39-265,0 0-1,1 1 0,1-1 1,4 26-1,-4-39-43,1-1 0,0 1-1,0-1 1,0 0 0,0 0 0,1 0-1,-1 1 1,1-1 0,0 0-1,2 3 1,-3-5-6,1 0 0,-1 0 0,0 0 1,0 0-1,0 0 0,0 0 0,1 0 0,-1 0 0,0-1 0,1 1 0,-1-1 0,1 1 1,-1-1-1,0 1 0,1-1 0,-1 0 0,1 0 0,-1 0 0,1 0 0,-1 0 0,1 0 1,-1 0-1,1 0 0,-1-1 0,1 1 0,1-1 0,3-2 32,0 1-1,1-1 1,-1-1-1,-1 0 0,1 1 1,-1-2-1,1 1 1,-1-1-1,0 1 1,-1-1-1,1-1 1,-1 1-1,6-10 0,3-7 37,-2 0 0,12-29-1,-17 34-172,0 1 1,-1-1-1,-1 0 0,-1-1 0,0 1 1,-1 0-1,-1-1 0,-1 0 1,-3-28-1,3 44 23,0 0 1,-1 0-1,1 1 1,0-1 0,0 0-1,0 0 1,0 0-1,1 0 1,-1 0-1,0 0 1,1 0 0,-1 0-1,2-1 1,-1 2-17,0 0 1,0 0 0,0 0-1,0 0 1,0 0 0,0 1-1,0-1 1,0 0-1,0 1 1,0-1 0,1 1-1,-1 0 1,0-1 0,0 1-1,1 0 1,-1-1 0,0 1-1,1 0 1,0 0 0,29-1-46,0 0 0,0 2 0,57 10 0,89 28-54,-154-33 184,67 19 74,-89-24-90,0-1-1,0 0 1,0 0-1,0 0 1,0 1-1,-1-1 1,1 1-1,0-1 1,0 0-1,0 1 1,0 0-1,0-1 1,-1 1-1,1-1 1,0 1-1,-1 0 1,1-1-1,0 1 1,-1 0-1,1 0 1,-1 0-1,1 0 1,-1-1-1,0 1 1,1 0-1,-1 0 1,0 0-1,1 0 1,-1 2-1,0-1 41,-1 1 1,0-1-1,0 0 0,1 0 0,-2 1 0,1-1 0,0 0 0,0 0 1,0 0-1,-4 4 0,-11 12 37,-1-1 1,0 0 0,-1-1-1,-23 16 1,17-14-147,0 1 0,-20 23 0,42-40 50,1 0-1,-1 0 1,0 0-1,1 0 1,0 0-1,-1 0 1,1 1-1,0-1 1,0 0-1,0 1 1,0 4-1,1-6 16,0 0-1,0 0 1,0 0 0,0 0-1,0 1 1,0-1-1,0 0 1,1 0 0,-1 0-1,0 0 1,1 0-1,-1 0 1,1 1-1,-1-1 1,1 0 0,0 0-1,-1-1 1,1 1-1,0 0 1,0 0 0,0 0-1,0 0 1,-1-1-1,1 1 1,0 0 0,0-1-1,2 2 1,4 1 79,1 0 1,0 0 0,0 0-1,-1-1 1,1 0 0,1 0-1,-1-1 1,0 0-1,0-1 1,0 0 0,0 0-1,1 0 1,10-3 0,-10 1-43,1 0 0,-1-1 0,0 0 0,0 0 0,0-1 0,-1 0 0,1-1 0,-1 0 0,0 0 1,0-1-1,8-7 0,-13 9-61,0 1-1,-1-1 1,1 1 0,-1-1 0,0 0 0,0 0 0,-1 0 0,1 0-1,-1 0 1,0 0 0,0 0 0,1-8 0,-1 5-34,0 0 1,-1 0-1,0 0 0,0 0 1,-1-1-1,0 1 1,-3-9-1,4 14 14,-1 0-1,0 0 1,0-1-1,-1 1 1,1 0 0,0 0-1,-1 0 1,0 0-1,1 1 1,-1-1-1,0 0 1,0 1 0,0-1-1,0 1 1,0-1-1,0 1 1,0 0-1,0 0 1,0 0 0,-1 0-1,-3 0 1,3 0-15,0 0 0,0 1 1,0-1-1,0 1 0,0 0 0,0 0 1,0 0-1,0 0 0,0 0 0,0 1 1,0 0-1,0-1 0,0 1 0,0 0 1,-5 3-1,7-3 10,-1-1 0,1 1 0,0 0-1,0 0 1,0 0 0,0-1 0,0 1 0,0 0 0,0 0 0,0 1 0,0-1 0,0 0 0,0 2 0,1-2 26,0-1 0,0 1 0,0 0 0,0 0 1,0-1-1,0 1 0,1 0 0,-1 0 0,0-1 1,0 1-1,1 0 0,-1-1 0,1 1 0,-1 0 1,1-1-1,-1 1 0,1-1 0,-1 1 0,1 0 1,-1-1-1,1 0 0,0 1 0,-1-1 0,1 1 1,1 0-1,2 1 28,1 1 0,0-1 1,0 0-1,0 0 0,0-1 0,0 1 1,0-1-1,0 0 0,0 0 0,0-1 1,1 0-1,-1 0 0,0 0 0,0 0 1,1-1-1,-1 0 0,6-2 0,9-2 173,1-1 0,34-18 0,-15 4-57,-1-1-1,0-3 1,-2-1 0,36-31 0,-12 1 68,73-82 0,-113 114-102,-2-2 0,32-51-1,-42 60-87,-1-1 0,-1 1 1,0-1-1,-1 0 0,-1 0 0,4-24 0,-8 37-46,-1-1 0,0 1 0,0 0 0,0-1 0,0 1 0,0 0 0,-3-8 0,3 12 11,0-1-1,0 0 0,-1 0 0,1 0 0,0 0 0,-1 0 0,1 0 0,-1 0 0,1 0 0,-1 1 0,0-1 0,1 0 0,-1 1 0,0-1 1,1 0-1,-1 1 0,0-1 0,0 0 0,0 1 0,0 0 0,1-1 0,-1 1 0,0-1 0,0 1 0,0 0 0,0 0 0,0-1 0,0 1 0,0 0 1,0 0-1,0 0 0,0 0 0,0 0 0,0 0 0,0 0 0,0 1 0,-1-1 0,-3 2-67,0 0-1,-1 0 1,1 0-1,0 1 1,0-1-1,1 1 1,-1 1-1,-5 4 1,-35 35-275,27-25 302,-3 4 100,1 2-1,0 0 0,2 1 1,1 1-1,1 0 0,1 1 1,2 1-1,1 0 0,0 1 0,3 0 1,0 1-1,2 0 0,1 1 1,1-1-1,0 42 0,5-61 5,0 0-1,1 0 0,1 0 0,0-1 0,0 1 1,1 0-1,0-1 0,1 0 0,0 0 0,0 0 1,10 14-1,-10-18 25,1 0-1,-1 0 1,2 0 0,-1-1 0,1 0-1,-1 0 1,1 0 0,1-1 0,-1 0-1,1 0 1,-1 0 0,1-1 0,0 0 0,0-1-1,1 1 1,12 1 0,-10-2 12,0-2 0,0 1 0,0-1 0,1-1 0,12-2 0,16 0 72,-35 2-148,0-1 1,0 1-1,0-1 0,0 1 0,0-1 1,5-4-1,2-4 110,5-2-31,-1 0-1,-1-2 0,0 0 0,22-28 1,129-205 554,-82 121-374,-48 72-354,49-105 0,-57 92-224,-26 63 276,4-10-159,-5 13 184,0 1-1,0 0 1,0-1 0,0 1 0,0 0 0,0-1 0,0 1 0,0 0 0,0-1 0,0 1 0,0 0 0,0-1-1,-1 1 1,1 0 0,0-1 0,0 1 0,0 0 0,0-1 0,-1 1 0,1 0 0,0 0 0,0-1 0,0 1 0,-1 0-1,1 0 1,0-1 0,-1 1 0,1 0 0,0 0 0,0 0 0,-1-1 0,0 1 7,1 0-1,0 0 1,-1 0 0,1 0 0,0 0-1,-1 1 1,1-1 0,0 0 0,-1 0-1,1 0 1,0 0 0,-1 0 0,1 0-1,0 1 1,-1-1 0,1 0 0,0 0-1,0 0 1,-1 1 0,1-1 0,0 0-1,0 1 1,-1-1 0,1 0 0,0 0-1,0 1 1,-18 18 74,1 1 0,1 0 0,1 1 0,-24 46-1,12-8 9,2 1-1,3 1 0,3 2 1,2-1-1,3 2 0,-10 125 1,24-162-31,0-21-49,0 1 0,0 0 0,-1 0 0,-1 7 0,2-14 0,0 0 0,0 0-1,0 0 1,0 0 0,0 1 0,0-1-1,0 0 1,0 0 0,0 0-1,0 0 1,0 0 0,0 1 0,-1-1-1,1 0 1,0 0 0,0 0 0,0 0-1,0 0 1,0 0 0,0 0 0,0 1-1,0-1 1,0 0 0,-1 0 0,1 0-1,0 0 1,0 0 0,0 0 0,0 0-1,0 0 1,-1 0 0,1 0 0,0 0-1,0 0 1,0 0 0,0 0-1,0 0 1,-1 0 0,1 0 0,0 0-1,0 0 1,0 0 0,0 0 0,0 0-1,-1 0 1,-6-7-547,-6-15-112,12 21 676,-95-173-172,71 135 854,17 27-143,0 0-1,-9-20 0,17 32-547,0 0-1,0 0 0,0 0 0,0 0 0,0 0 0,0 0 0,0-1 0,0 1 0,0 0 0,0 0 1,-1 0-1,1 0 0,1 0 0,-1 0 0,0-1 0,0 1 0,0 0 0,0 0 0,0 0 0,0 0 1,0 0-1,0 0 0,0 0 0,0-1 0,0 1 0,0 0 0,0 0 0,0 0 0,0 0 1,0 0-1,0 0 0,0 0 0,1 0 0,-1 0 0,0 0 0,0-1 0,0 1 0,0 0 0,0 0 1,0 0-1,0 0 0,1 0 0,-1 0 0,0 0 0,0 0 0,0 0 0,0 0 0,0 0 0,0 0 1,1 0-1,-1 0 0,0 0 0,0 0 0,0 0 0,0 0 0,0 0 0,0 0 0,0 0 1,1 0-1,-1 0 0,0 1 0,0-1 0,9 2-137,-8-1 137,62 21 23,1-2-1,85 14 1,48-17 194,-179-16-247,-9-1 49,-1 1 0,1-1 0,-1 2 0,1-1 0,-1 1 0,1 0 0,-1 1 0,13 6 0,-20-9 14,0 1-1,-1-1 1,1 1 0,-1 0 0,1-1-1,0 1 1,-1-1 0,1 1-1,-1 0 1,0 0 0,1-1 0,-1 1-1,0 0 1,1 0 0,-1-1-1,0 1 1,0 0 0,0 0 0,0 0-1,1 0 1,-1-1 0,0 1-1,-1 0 1,1 0 0,0 0 0,0 0-1,0-1 1,0 1 0,-1 0-1,1 0 1,0 0 0,-1-1 0,1 1-1,0 0 1,-1-1 0,1 1-1,-1 0 1,1-1 0,-2 2 0,-3 4 41,1-1 0,-1 1 1,-8 5-1,10-8-52,-16 14 64,-71 59-240,88-75 150,0 1 0,0-1-1,0 1 1,1 0 0,-1 0 0,-2 4 0,3-6 9,1 0 1,0 1-1,0-1 0,0 0 0,0 1 1,0-1-1,0 0 0,-1 0 0,1 1 1,0-1-1,0 0 0,0 1 0,0-1 1,0 0-1,0 1 0,0-1 0,0 0 1,0 1-1,0-1 0,1 0 0,-1 0 1,0 1-1,0-1 0,0 1 0,1-1 3,-1 1 0,1-1 0,-1 0 0,1 1 0,-1-1 0,1 0 0,0 0 0,-1 1 0,1-1 0,0 0 0,-1 0 0,1 0 0,-1 0 0,1 0 0,0 0 0,-1 0 0,2 0 0,6 0-9,0-1 1,0 0 0,0-1-1,-1 0 1,1 0 0,-1-1-1,13-5 1,-2-1 14,-1-1-1,17-12 1,-33 21-25,0 0 1,0 1-1,0-1 0,0 0 1,0 1-1,0-1 0,1 1 1,-1-1-1,0 1 0,0-1 0,1 1 1,-1 0-1,0 0 0,0 0 1,1 0-1,-1 0 0,0 0 1,2 0-1,-2 0 0,0 1 0,0 0-1,1-1 1,-2 1 0,1-1 0,0 1 0,0 0-1,0 0 1,0 0 0,0 0 0,-1-1 0,1 1-1,0 0 1,-1 0 0,1 0 0,-1 0 0,1 1-1,-1-1 1,1 1 0,34 89 249,-34-88-306,0-1 1,0 1 0,0-1-1,1 1 1,-1-1-1,1 0 1,3 4 0,16 8-8220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7:53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27 4384,'-3'-3'426,"-1"0"0,0 1 0,1-1 0,-1 1 0,0 0 0,0 0 0,0 0 0,0 1 0,0-1 0,-1 1 0,1 0 0,0 0 0,-1 0 0,1 1 0,-1 0 0,-4 0 0,4 0-296,0 1 0,0 0 0,0 0 1,-8 3-1,-2 2 147,0 0 1,0 1-1,1 1 0,0 0 1,-14 12-1,25-18-216,0 1 0,0 0 1,0 0-1,0 0 0,-2 4 0,4-7-51,1 1 0,0-1 1,-1 1-1,1-1 0,0 0 0,-1 1 0,1-1 0,0 1 0,0-1 1,0 1-1,-1-1 0,1 1 0,0-1 0,0 1 0,0-1 1,0 1-1,0-1 0,0 1 0,0-1 0,0 1 0,0-1 0,0 1 1,0-1-1,0 1 0,0-1 0,0 1 0,0-1 0,1 1 0,-1-1 1,0 0-1,0 1 0,0-1 0,1 1 0,-1-1 0,0 1 0,1-1 1,-1 0-1,0 1 0,1-1 0,-1 0 0,1 1 0,-1-1 0,1 0 1,-1 0-1,0 1 0,1-1 0,-1 0 0,1 0 0,0 1 1,11 1 108,-1-1 0,1 0 0,0-1 0,-1 0 0,1 0 0,0-2 0,-1 1 0,14-4 1,-4-1 74,-1 0 1,29-13-1,-18 7-324,-31 12 117,0 0 1,0 0-1,0 0 1,0 0-1,1 0 1,-1 0-1,0 0 1,0 0-1,0 0 1,0 0-1,1 0 1,-1 0-1,0 0 1,0 0-1,0 0 1,0 0-1,1 1 1,-1-1-1,0 0 1,0 0-1,0 0 1,0 0-1,0 0 1,0 0-1,1 0 1,-1 0-1,0 1 0,0-1 1,0 0-1,0 0 1,0 0-1,0 0 1,0 0-1,0 1 1,1-1-1,-1 0 1,0 0-1,0 0 1,0 0-1,0 1 1,0-1-1,0 0 1,0 0-1,0 0 1,0 0-1,0 1 1,0-1-1,0 0 1,0 0-1,0 0 1,-1 1-1,-1 5 15,0 0 1,0 0-1,-1-1 0,0 1 0,0 0 0,-8 9 0,-10 18 111,0 11 317,3 1-1,-22 83 0,8-23 443,21-74-594,-24 67 938,28-80-843,-2-1 0,0 0 0,-15 21 1,23-36-300,-1 0 1,1 0 0,-1 0-1,0 0 1,0 0 0,0 0-1,0 0 1,0 0 0,-1-1-1,1 1 1,0-1 0,-1 0-1,1 1 1,-1-1 0,1 0-1,-1-1 1,0 1 0,-4 0-1,6-1-60,-1 0 1,1-1-1,0 1 0,0 0 0,-1-1 0,1 0 0,0 1 0,0-1 0,-1 0 1,1 1-1,0-1 0,0 0 0,0 0 0,0 0 0,0 0 0,0 0 0,1 0 0,-1 0 1,0 0-1,0-1 0,1 1 0,-1 0 0,1 0 0,-1-1 0,1 1 0,-1-2 1,-1-5-73,0 1 0,-2-16 1,4 21 46,-3-24-333,1 1 0,1-1 0,2 0 0,0 0 0,6-26 0,-6 43 274,2 1 0,-1 0 0,1-1 0,0 1 0,1 0 0,0 0 0,0 1 0,0-1 0,1 1 0,0 0 0,1 0 0,0 1 0,0 0 0,0 0 0,1 0 0,-1 0 0,9-4 1,2 0-12,0 1 0,1 1 0,0 0 1,0 1-1,1 1 0,29-5 1,13-2 64,-9 3 231,56-18 1,-92 22-127,0 0 1,0-2-1,0 1 1,-1-2-1,0 0 0,0-1 1,18-16-1,-26 20 36,0 0 0,-1-1 0,0 0 0,0-1 0,5-8 0,-9 14-81,-1 1 0,0-1 0,0 0-1,-1 0 1,1 1 0,0-1 0,0 0-1,-1 0 1,1 0 0,-1 0-1,0 0 1,0 0 0,1 0 0,-1 0-1,0 0 1,-1 0 0,1 0 0,0 0-1,-1 0 1,1 1 0,-1-1-1,1 0 1,-1 0 0,0 0 0,0 0-1,0 1 1,0-1 0,0 0-1,0 1 1,0-1 0,-3-2 0,3 3-34,-1 0 1,0 0 0,1 0 0,-1 0-1,0 0 1,0 0 0,0 1-1,0-1 1,0 0 0,0 1-1,0 0 1,0-1 0,0 1 0,0 0-1,0 0 1,0 0 0,0 0-1,0 0 1,0 1 0,0-1 0,0 1-1,0-1 1,0 1 0,0 0-1,0 0 1,1 0 0,-1 0 0,-2 1-1,-4 3 33,0 1-1,0 0 0,0 0 1,-10 11-1,16-15-18,-1 1 0,1 0-1,0-1 1,0 1 0,0 0 0,0 0-1,0 1 1,1-1 0,0 0-1,-1 1 1,1-1 0,0 1-1,1-1 1,-1 1 0,1-1-1,-1 1 1,1-1 0,0 1 0,1 5-1,-1-6-27,1 0 0,0 0 0,0-1 0,0 1 0,0 0 0,0-1 0,1 1 0,-1-1 0,1 1-1,-1-1 1,1 0 0,0 0 0,0 0 0,0 0 0,0 0 0,1 0 0,-1 0 0,0-1 0,1 1 0,-1-1 0,1 0 0,-1 1 0,1-1-1,0-1 1,4 2 0,27 4-1004,4 1 272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7:56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4 2816,'-4'-3'4056,"5"15"-2512,0 42-868,3 0-1,12 53 1,32 105-85,-4-63 801,-43-146-1273,-1-1 0,1 0 0,-1 1 0,0-1 0,1 0 0,-1 1 0,0-1-1,-1 1 1,1-1 0,-1 4 0,1-5-51,-1 0 1,1 0-1,-1 0 1,1 0-1,-1-1 0,0 1 1,1 0-1,-1 0 0,0-1 1,1 1-1,-1 0 1,0-1-1,0 1 0,0 0 1,0-1-1,0 0 0,1 1 1,-1-1-1,0 1 1,0-1-1,0 0 0,0 0 1,0 1-1,0-1 0,0 0 1,0 0-1,0 0 0,-2 0 1,-7-1 12,1-1 0,0 0-1,-1 0 1,1-1 0,0 0 0,-11-5 0,-24-8-12,-69-7 186,86 19-2084,18 4 715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7:56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31 132 4736,'-9'-12'738,"-12"-11"1222,21 23-1863,0-1-1,0 1 1,0 0-1,0 0 1,-1-1-1,1 1 1,0 0-1,0 0 1,0-1-1,0 1 0,0 0 1,0 0-1,0-1 1,3-3 1832,-3 4-1833,13-11 1362,17-5-516,8 3-484,1 2-1,1 2 0,60-7 1,89 3 950,-162 15-1057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7:57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12 5056,'5'-11'6800,"-5"15"-5408,2 5-1242,-1-1-1,0 1 1,-1 0 0,0 16 0,-1-3-105,2 28 79,1-1 0,3 0-1,2-1 1,21 78 0,-21-105 36,-1 0 0,-1 1 0,0 0 0,-2 0 0,-1 0 0,-1 0 0,-1 25 0,0-45-98,-1 0-1,1 0 1,0 0-1,-1 0 1,0 0 0,1-1-1,-1 1 1,0 0 0,-2 3-1,3-5-32,-1 1 0,1 0-1,-1-1 1,1 1 0,-1-1-1,0 1 1,1-1 0,-1 1-1,0-1 1,0 1 0,1-1-1,-1 1 1,0-1-1,0 0 1,0 0 0,1 1-1,-1-1 1,0 0 0,0 0-1,0 0 1,0 0 0,0 0-1,1 0 1,-1 0 0,0 0-1,0 0 1,-1-1-1,-11-3 233,0-1 0,1 0-1,-1-1 1,-19-14-1,16 10-155,-1 1-1,-18-8 0,-51-23-1800,67 31 321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7:57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85 6144,'-8'-23'2784,"29"4"-2432,-4 8 1856,5 6-1280,18-7 288,4 9-768,8-5 96,1 8-320,-1-3 128,-3 3-192,-1 0 576,-4 6-448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35.0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36 6048,'-26'-16'2752,"61"27"-2400,-13-6-448,0-2-32,12-6 544,7 3-224,3-8 160,4 0-224,4-3 416,2 6-288,-7 2-2528,-7 3 1248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7:59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381 459 4992,'0'-4'487,"0"-6"1700,0 10-2138,-1 0 1,1 0-1,0 0 0,0-1 1,0 1-1,0 0 1,0 0-1,0 0 0,0 0 1,-1 0-1,1 0 0,0-1 1,0 1-1,0 0 1,0 0-1,0 0 0,-1 0 1,1 0-1,0 0 0,0 0 1,0 0-1,0 0 1,-1 0-1,1 0 0,0 0 1,0 0-1,0 0 0,-1 0 1,1 0-1,0 0 1,0 0-1,0 0 0,0 0 1,-1 0-1,1 0 0,0 0 1,0 0-1,0 0 1,0 0-1,-1 1 0,-26 2 1686,4-1-1176,-4 7-203,0 1 0,1 1 0,1 2 0,-29 18 1,49-28-309,-12 7 35,1 0 0,0 1 1,1 1-1,-26 26 0,36-32-85,-1 0 0,1 1 0,0-1 0,0 1 0,1 0 1,0 1-1,1-1 0,-1 1 0,1 0 0,1-1 0,-1 1 0,1 0 0,-1 13 0,3-16 44,0-1 0,0 1-1,0 0 1,1 0 0,0-1-1,0 1 1,0 0 0,0-1-1,1 1 1,0-1-1,0 0 1,0 1 0,0-1-1,1 0 1,0 0 0,0 0-1,0-1 1,0 1 0,0-1-1,4 4 1,0-2 60,0 0 0,0-1-1,0 1 1,1-2 0,-1 1 0,1-1 0,0 0-1,0 0 1,0-1 0,13 2 0,-4-2 39,0-1 1,0-1-1,0-1 1,0 0-1,-1-1 1,1-1-1,0-1 0,-1 0 1,0-1-1,0-1 1,28-14-1,7-8 60,-1-2 0,49-39 0,-72 49-171,3 0-88,-18 13-17,-1-1 0,0 0 1,17-17-1,-23 17-246,-13 10-266,-15 11-233,16-8 745,1 1 0,-1 0 0,1 0 0,1 0 0,-1 1 0,1 0 0,0 0 1,1 0-1,-7 15 0,8-16 108,1 0 0,0 1 1,0 0-1,1-1 0,0 1 1,0 0-1,1 0 0,-1 0 1,1-1-1,1 1 0,0 0 1,0 0-1,2 7 1,-3-11 4,1-1 1,0 0 0,0 1 0,-1-1 0,2 1 0,-1-1 0,0 0 0,0 0 0,1 0 0,-1 0 0,1 0-1,0 0 1,-1 0 0,1 0 0,0-1 0,0 1 0,0-1 0,0 1 0,0-1 0,1 0 0,-1 0 0,0 0 0,1 0-1,-1 0 1,1 0 0,4 0 0,-1 0 93,0-1-1,0 0 1,0-1 0,0 1-1,1-1 1,-1 0 0,0-1-1,0 1 1,8-5 0,8-3 106,24-15 0,-22 12-132,23-12 53,-17 10-104,0-2 1,44-31-1,-50 30-129,-16 13 62,-1-1-1,0 0 1,0-1-1,0 0 1,0 0-1,-1 0 0,0-1 1,9-13-1,-15 20 4,0 0 0,0 0 0,0 0 0,1-1 0,-1 1 0,0 0 0,0 0 0,0-1-1,0 1 1,0 0 0,1-1 0,-1 1 0,0 0 0,0 0 0,0-1 0,0 1 0,0 0 0,0-1-1,0 1 1,0 0 0,0-1 0,0 1 0,0 0 0,0 0 0,0-1 0,0 1 0,-1 0 0,1-1-1,0 1 1,0 0 0,0 0 0,0-1 0,-1 1 0,-9 2-256,-16 13-35,25-15 294,-4 3 1,0 0-1,1 1 1,0 0-1,-1 0 1,1 0 0,1 0-1,-1 0 1,1 1-1,-1-1 1,1 1-1,0 0 1,1 0-1,0 0 1,-1 1-1,1-1 1,1 0-1,-1 1 1,1 0-1,0-1 1,1 1-1,-1-1 1,1 1-1,0 0 1,0 0-1,1-1 1,0 1-1,0-1 1,0 1-1,0-1 1,1 1-1,0-1 1,0 0-1,4 6 1,-2-3 31,0-1 1,0 0-1,1 0 0,8 7 1,-11-12 5,0 0 0,0 0 0,0 0 0,1 0 0,-1-1 0,0 1 0,1-1 0,0 0 1,-1 0-1,1 0 0,0 0 0,-1 0 0,1 0 0,0-1 0,0 0 0,5 1 0,-2-1 26,-1-1 0,1 0 0,0 0 1,-1 0-1,1-1 0,-1 0 0,1 0 0,-1 0 0,0-1 0,0 1 0,6-5 0,6-6 59,27-24-1,-31 26-22,20-20 223,34-40 1,-65 69-318,1-1 1,-1 1 0,0-1 0,0 0 0,0 0-1,-1 0 1,1 0 0,-1 0 0,1 0-1,-1-1 1,0 1 0,-1 0 0,1-1-1,0 1 1,-1-1 0,0 1 0,0-1-1,0 1 1,0 0 0,-1-5 0,0-5-117,1 12 100,-1-1 0,1 0 0,0 0 0,0 0 0,-1 0-1,1 1 1,-1-1 0,0 0 0,1 0 0,-1 1 0,0-1 0,-1-2-1,1 3-5,0 0-1,0 0 1,1 0-1,-1 0 1,0 0-1,1-1 1,-1 1-1,1 0 0,0-1 1,-1 1-1,1 0 1,0-1-1,0 1 1,0 0-1,0-1 1,0 1-1,0-2 0,1 3 2,-1-1 0,0 0 0,1 0 0,-1 0 0,1 1 0,-1-1 0,1 0 0,0 0-1,-1 1 1,1-1 0,0 1 0,-1-1 0,1 0 0,0 1 0,0-1 0,0 1 0,-1 0-1,1-1 1,0 1 0,0 0 0,0-1 0,0 1 0,0 0 0,0 0 0,0 0 0,1 0-1,19-2-40,0 1-1,0 0 1,1 2-1,-1 1 1,0 0-1,0 1 1,-1 2-1,1 0 1,-1 1-1,29 13 0,-44-17 42,0 1-1,1 0 1,-1 1-1,0-1 1,-1 1-1,1 0 1,4 4-1,-8-6 20,1 0 0,-1-1-1,0 1 1,0 0-1,0 0 1,0 0 0,0 0-1,0 0 1,0 0 0,0 0-1,-1 0 1,1 0-1,-1 0 1,0 0 0,0 0-1,1 1 1,-1-1-1,-1 0 1,1 0 0,0 0-1,0 0 1,-1 0 0,0 3-1,-3 3 23,1 1 1,-2-1-1,-6 10 0,6-10-16,0 0 0,1 1-1,-5 12 1,8-20-7,-2 10-25,0 0 1,-4 20-1,7-28 39,0-1 0,-1 1 0,1-1 0,0 1 0,0-1 0,1 1 0,-1-1 0,0 1 0,1-1 0,0 1 0,-1-1 0,1 1 0,0-1 0,0 0 0,0 0 0,1 1 0,-1-1-1,0 0 1,3 3 0,-2-4 22,-1 0-1,1-1 0,-1 1 0,1 0 1,0 0-1,-1-1 0,1 1 0,0-1 1,-1 1-1,1-1 0,0 0 0,0 0 0,-1 0 1,1 0-1,0 0 0,0 0 0,0 0 1,-1 0-1,1-1 0,0 1 0,-1-1 1,1 1-1,2-2 0,4-1 96,0-1 0,0 0 0,9-7 0,2-2 17,-1-1 0,-1 0 0,27-30 1,-34 33-104,0-2 1,-1 1 0,0-1 0,-1 0-1,0-1 1,7-18 0,-14 27-77,1 0 0,-1 0 0,0 0 0,0 0 0,-1-1 1,0 1-1,0 0 0,0 0 0,0 0 0,-2-9 0,-1-19-324,3 33 326,0-1 0,0 1 0,0-1 0,0 1-1,0-1 1,0 1 0,0-1 0,0 1 0,0-1 0,0 1 0,0-1-1,0 1 1,1-1 0,-1 1 0,0 0 0,0-1 0,1 1 0,-1-1 0,0 1-1,0 0 1,1-1 0,-1 1 0,0 0 0,1-1 0,-1 1 0,1 0-1,-1 0 1,0-1 0,1 1 0,0 0 0,0 0 10,0-1-1,1 1 1,-1 0 0,0 0-1,0 0 1,1 1 0,-1-1 0,0 0-1,0 0 1,0 1 0,3 0 0,3 2 20,0 1 0,12 8 0,-17-11-52,13 9-106,-4-3 96,0 0-1,19 17 0,-28-22 65,0 0 0,0 0 0,0 1 1,-1-1-1,1 0 0,0 1 0,-1-1 0,1 1 0,-1-1 0,0 1 0,0 0 1,0 0-1,0-1 0,-1 1 0,1 0 0,-1 0 0,0 0 0,0 4 0,-1 2-6,-1 1 0,0-1 0,-1 0 0,0 0 0,-1-1 0,-5 11 0,4-10 18,1-1 1,1 1-1,-1 0 1,2 0-1,-4 17 0,6-25-4,-1 1 0,1-1-1,0 0 1,0 1 0,0-1-1,0 1 1,1-1-1,-1 0 1,0 1 0,0-1-1,1 0 1,-1 1 0,1-1-1,-1 0 1,1 0-1,1 2 1,-2-3 9,1 1-1,-1 0 1,1-1-1,0 1 1,0-1-1,-1 1 1,1-1 0,0 1-1,0-1 1,0 0-1,0 0 1,-1 1-1,1-1 1,0 0 0,0 0-1,0 0 1,0 0-1,1 0 1,4 0 64,-1-1 0,1 0 1,-1-1-1,1 1 0,-1-1 0,6-3 1,96-35 276,29-12 39,-114 42-334,-1-1 0,0-1 0,38-28 1,-56 37-50,1 0 0,-1 0 1,0-1-1,4-6 0,-6 9-32,0 0-1,0-1 1,0 1-1,0-1 1,-1 1-1,1 0 1,-1-1-1,1 0 1,-1 1 0,0-1-1,1 1 1,-1-1-1,0 1 1,0-1-1,0-2 1,0 3-5,-1 1 0,1-1 0,0 0 0,-1 0 0,1 0 1,-1 1-1,1-1 0,-1 0 0,1 0 0,-1 1 0,0-1 0,1 0 0,-1 1 1,0-1-1,1 1 0,-1-1 0,0 1 0,0-1 0,0 1 0,0-1 1,1 1-1,-1 0 0,0 0 0,-2-1 0,-1 0-58,0 1 1,0-1-1,0 1 0,0 0 0,-5 1 1,-10 1-101,0 1 0,-35 9 0,47-9 161,-1-1 1,1 1-1,-1 0 1,1 1-1,0 0 1,0 0-1,1 0 1,-1 1-1,1 0 1,-7 7-1,12-11 18,-1 1-1,1-1 0,0 1 1,0-1-1,0 1 0,0-1 1,0 1-1,1 0 0,-1-1 0,0 1 1,1 0-1,-1-1 0,1 1 1,0 0-1,-1 0 0,1 0 1,0 0-1,0-1 0,0 1 0,0 0 1,1 0-1,-1 0 0,0-1 1,1 1-1,-1 0 0,1 0 1,0-1-1,0 1 0,-1 0 0,1-1 1,0 1-1,0-1 0,1 1 1,-1-1-1,0 0 0,0 1 0,3 1 1,2 1 49,-1 1 1,1-1-1,0 0 1,1 0 0,-1-1-1,1 0 1,0 0-1,8 2 1,-5-2 35,0-2 0,0 1 0,0-1 0,0-1-1,0 0 1,0 0 0,11-3 0,-3 1 18,0-2-1,34-11 1,88-43-170,-132 53-15,-7 4 68,0 0 1,0 1 0,0-1 0,0 0 0,0 1 0,0-1-1,0 1 1,0-1 0,0 1 0,0 0 0,0-1-1,0 1 1,0 0 0,0 0 0,0 0 0,0 0 0,2 0-1,-11 14-5,-16 22 0,19-27 50,0-1-1,0 0 1,1 1 0,-6 17 0,10-26-17,0 1 0,-1-1-1,1 0 1,0 0 0,0 0 0,0 1 0,0-1 0,0 0 0,0 0 0,0 1 0,0-1 0,0 0-1,0 0 1,0 1 0,0-1 0,0 0 0,0 0 0,0 1 0,0-1 0,0 0 0,1 0-1,-1 0 1,0 1 0,0-1 0,0 0 0,0 0 0,0 0 0,0 1 0,1-1 0,-1 0 0,0 0-1,0 0 1,0 0 0,1 1 0,-1-1 0,0 0 0,0 0 0,0 0 0,1 0 0,-1 0-1,0 0 1,0 0 0,1 0 0,-1 0 0,0 0 0,0 0 0,0 0 0,1 0 0,-1 0 0,0 0-1,0 0 1,1 0 0,-1 0 0,14-4 150,-11 3-92,76-28 199,-56 18-350,2 2 1,-1 1 0,1 1-1,42-7 1,-66 14 70,0 0 0,0-1 0,0 1-1,0 0 1,0 0 0,0 0 0,0 0 0,0 0 0,-1 0-1,1 0 1,0 1 0,0-1 0,0 0 0,0 0 0,0 1-1,0-1 1,-1 1 0,1-1 0,0 0 0,0 1 0,-1-1-1,1 1 1,1 0 0,-2 1-1,0-1-1,0 0 1,1 0 0,-1 0 0,0 0-1,0 0 1,0 1 0,0-1-1,-1 0 1,1 0 0,0 0-1,0 0 1,-1 0 0,1 0 0,0 0-1,-1 0 1,1 0 0,-2 2-1,-4 9-71,3-5 94,-1 0 0,1 0 0,0 1 0,-2 9 1,5-16-1,0 0 1,-1 1 0,1-1 0,0 0 0,0 1 0,0-1 0,0 0-1,0 1 1,0-1 0,0 0 0,0 1 0,1-1 0,-1 0 0,0 0 0,1 1-1,-1-1 1,1 0 0,0 0 0,-1 0 0,1 1 0,0-1 0,0 0 0,0 0-1,0 0 1,-1 0 0,1 0 0,1-1 0,-1 1 0,0 0 0,0 0 0,1 0-1,0 0 2,0-1 0,0 1 0,0-1 0,0 0 0,0 1 0,0-1 0,0 0 0,0 0 0,0-1 0,0 1 0,0 0 0,0 0 0,0-1 0,0 0 0,0 1 1,0-1-1,2-1 0,6-1 35,21-7 69,0 0 0,0-2 0,30-17 0,-44 19-41,0-1-1,-1 0 1,0-1-1,-1-1 1,0 0 0,21-26-1,1-11 36,-3-2-1,34-69 0,92-207-697,-158 324 521,10-28-276,-11 31 319,-1 0 0,1 0 0,-1 0 0,0 0-1,0 0 1,1 0 0,-1 0 0,0 0 0,0 0 0,0 0 0,0-1 0,-1 1 0,1 0 0,0 0 0,0 0 0,-1 0 0,1 0 0,0 0 0,-1 0 0,1 0 0,-1 0 0,0-1 0,1 2 18,0 0 1,-1 0 0,1 0 0,0 0 0,0-1-1,0 1 1,0 0 0,0 0 0,-1 0-1,1 0 1,0 0 0,0 0 0,0 0-1,0 0 1,-1 0 0,1 0 0,0 0-1,0 0 1,0 0 0,-1 0 0,1 0-1,0 0 1,0 0 0,0 0 0,0 0-1,-1 0 1,1 0 0,0 0 0,0 0-1,0 1 1,0-1 0,-1 0 0,1 0 0,0 0-1,0 0 1,0 0 0,0 0 0,0 0-1,0 1 1,0-1 0,-1 0 0,1 0-1,0 1 1,-6 5-7,1 0-1,-1 1 1,2 0 0,-1 0 0,1 0-1,0 1 1,0 0 0,1 0-1,-4 10 1,-2 13-4,-5 38-1,4-13-73,-5 98 1,15-125 146,1 0 0,1 0 0,2 0 0,0 0 0,13 40 0,7 6-213,57 124 0,-78-193 0,-2-2-221,1 0 1,0 0 0,1 0-1,-1 0 1,1-1 0,-1 1-1,1-1 1,0 0 0,4 4-1,10 2-1554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00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 11456,'10'-55'5215,"73"41"-4543,-43 6-512,-6 8-224,23 0-32,1 3 32,12 5 0,0 8 0,4 4-512,-7 2 321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19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4 2912,'4'-3'6079,"-4"3"-6045,1 0 0,0 0 0,0-1 0,0 1 0,-1 0 0,1 0 0,0 0 0,0 0 1,0 0-1,0 0 0,-1 0 0,1 0 0,0 0 0,0 1 0,0-1 0,-1 0 0,1 0 0,0 1 1,0-1-1,-1 1 0,1-1 0,0 1 0,-1-1 0,1 1 0,0-1 0,-1 1 0,1-1 0,-1 1 1,1 0-1,0 0 0,10 32 610,11 64 1,-4 38 338,-12-93-749,7 165 698,-9-114-642,-1-48-56,3 117 1830,-6-162-2036,0 0 1,0 1-1,-1-1 0,1 0 0,0 0 0,0 1 1,0-1-1,-1 0 0,1 0 0,0 0 0,0 0 1,0 1-1,-1-1 0,1 0 0,0 0 0,0 0 1,-1 0-1,1 0 0,0 0 0,-1 0 0,1 0 1,0 1-1,0-1 0,-1 0 0,1 0 0,0 0 1,0 0-1,-1-1 0,-13 1 110,7 0-107,-3 1-60,0 0 0,0 0 0,-1 1 1,1 1-1,-12 4 0,-55 24 21,44-17-99,12-3 87,18-9-33,0 0 0,0 0 0,0-1 0,0 1 0,0-1 0,0 0 0,-1 0 0,1 0 0,-1 0 0,-4 0 0,44-3 437,49-8 0,23-1-213,-92 10-121,29 0 112,85 6-1,-91 0-574,50-1-1,-84-4 27,-4 0 158,0 0-1,-1 0 1,1 0 0,0 0-1,0 0 1,-1 0-1,1 0 1,0-1-1,0 1 1,0 0-1,-1 0 1,1-1-1,0 1 1,-1 0 0,1-1-1,1 0 1,6-3-1899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20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44 136 3136,'-3'-1'237,"0"0"0,0 0 0,0 0 0,0-1 0,1 1 0,-1-1 1,-4-2-1,6 3 55,0 0 1,0 0-1,-1 0 1,1 0 0,0 0-1,0 0 1,0 0 0,0 0-1,0-1 1,0 1-1,1 0 1,-1-1 0,0 1-1,1-1 1,-1 1 0,1 0-1,-1-1 1,1 1-1,-1-3 1,4 3-71,-1-1 0,1 1-1,-1 0 1,1 0 0,-1 0 0,1 0 0,5 0 0,2-2 8,64-19 294,1 3 0,1 3 0,118-8 0,-176 23-560,0 0 0,0 1-1,0 1 1,29 5 0,-45-6-235,1 1 0,0-1 0,-1 1 1,1 0-1,-1 0 0,1 0 0,-1 0 0,1 0 1,-1 1-1,0-1 0,0 1 0,0-1 0,1 1 1,-2 0-1,1 0 0,0 0 0,2 3 0,10 19-2427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23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55 1984,'0'0'640,"-3"-16"5671,2 16-6222,-9-28 4481,7 17-3588,2 13-617,1 4-517,0 255 3346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24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362 4 2400,'7'-3'6004,"-12"9"-4252,-13 11-1343,-8 4 9,2 1 0,0 1-1,1 1 1,2 1 0,-22 32 0,19-21-242,2 2 0,1 1 0,2 0 0,2 1 0,1 1 0,2 1 0,2 0 0,-11 79 0,23-119-175,-16 187 254,15-162-189,2 0 1,1-1 0,1 1-1,1 0 1,8 26 0,-7-39 25,0-1 1,0 0 0,2 0-1,-1-1 1,2 1 0,0-1-1,0-1 1,1 0 0,0 0-1,1 0 1,0-1 0,14 10 0,-6-7-411,0-1 0,0-1 0,2-1 0,-1 0 0,1-1 0,0-1 0,29 7 0,-35-11-1751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25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3712,'2'60'5669,"0"25"-4133,-2 84 459,8 342 837,-7-437-1638,-1-48-3524,1-38-1708,6-1 1212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25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4320,'3'-10'3069,"-2"16"-2842,0 0 60,0 1 0,-1 0 0,0 0 0,-1 11 0,1 0 187,3 237 3121,6-85-1881,-1-47-1076,-7-97-693,3 72 1065,-3-57-3592,-1-53 769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25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5216,'-14'3'2444,"8"-2"-397,14 0 555,218-1 2517,-11 0-4585,-206 0-2880,0 3 586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26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 2976,'-8'-8'2576,"8"9"-2407,1 0 0,0-1 0,0 1 0,0 0 1,0 0-1,0 0 0,0-1 0,0 1 0,0 0 0,0-1 0,0 1 1,2 0-1,1 1 309,12 11 59,0 0 0,-1 1 0,0 0 0,-1 2-1,15 20 1,28 44 613,60 110-1,-98-156-852,-1 0 0,-2 0 0,-1 2-1,-2 0 1,-2 0 0,-1 1 0,-2 1 0,7 70 0,-15-77-141,0-1 0,-3 0 0,0 0 1,-2 0-1,-1 0 0,-13 38 0,10-45-190,-1 1-1,-1-2 1,-1 1 0,-1-2-1,-1 0 1,-1 0 0,-1-2-1,-18 19 1,1 2-660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35.4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95 4736,'-18'-9'2144,"31"21"-1856,0-7 608,5-2-544,21-11 832,4 0-672,32-12 64,4 1-384,9-9 800,-4 6-544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30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42 3712,'0'0'168,"0"-1"1,0 0 0,0 1-1,0-1 1,0 1-1,0-1 1,-1 0-1,1 1 1,0-1-1,0 1 1,-1-1-1,1 1 1,0-1-1,-1 1 1,-1-4 1137,2 3-1121,-1 1 0,1-1-1,0 0 1,-1 0 0,1 1-1,-1-1 1,0 0 0,1 1-1,-1-1 1,1 1 0,-1-1-1,0 1 1,0-1-1,1 1 1,-1-1 0,0 1-1,0-1 1,1 1 0,-3-1-1,-14-3 1569,12 6-1419,10-2-20,11-1-146,324-8 557,-264 10 624,-75-1-1335,-1 0-1,0 0 0,1-1 1,-1 1-1,1 0 0,-1 0 1,0 0-1,1 0 0,-1 0 1,0-1-1,0 1 0,1 0 1,-1 0-1,0 0 0,1-1 1,-1 1-1,0 0 0,0-1 1,1 1-1,-1 0 0,0 0 1,0-1-1,0 1 0,0 0 0,1-1 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30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24 2816,'-8'-6'4307,"25"2"1396,-8 3-6231,16-4 1271,0 1 0,0 2 0,35 0 0,76 11 334,-127-8-993,9 2 188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34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27 3136,'0'0'119,"-1"0"0,1-1-1,-1 1 1,1 0 0,-1 0 0,1-1 0,-1 1 0,1 0-1,0-1 1,-1 1 0,1 0 0,-1-1 0,1 1-1,0 0 1,-1-1 0,1 1 0,0-1 0,0 1 0,-1-1-1,1 1 1,0-1 0,0 1 0,0-1 0,-1 1 0,1-2-1,0 2 89,0-1-1,0 0 0,0 1 0,0-1 1,-1 0-1,1 1 0,0-1 0,0 1 0,-1-1 1,1 1-1,0-1 0,-1 1 0,1-1 1,-1 1-1,0-1 0,1-6 1701,1 15-497,0 122-667,-3 157 290,21 163 263,-11-317 21,-8-132-1282,0-1 0,0 0-1,0 1 1,-1-1-1,1 0 1,0 0-1,0 0 1,-1 1-1,1-1 1,0 0-1,0 0 1,-1 0-1,1 1 1,0-1-1,-1 0 1,1 0-1,0 0 1,-1 0-1,1 0 1,0 0-1,0 0 1,-1 0-1,1 0 1,0 0 0,-1 0-1,1 0 1,0 0-1,-1 0 1,1 0-1,0 0 1,-1 0-1,1 0 1,0 0-1,-1 0 1,1 0-1,0-1 1,-1 1-1,-13-5 110,8 1-129,0 0-1,-1 1 0,1 0 0,-1 0 1,1 1-1,-1 0 0,0 0 0,-13-2 0,11 3-90,-1 1-1,0 0 0,1 0 0,-1 1 0,0 0 1,1 1-1,-1 0 0,1 1 0,-10 3 0,-16 10-237,27-16 255,2 0-223,5 0 289,4 0 567,-3-1-567,0-1 1,0 1-1,0-1 1,1 1 0,-1-1-1,0 1 1,1 0-1,1-3 1,-2 4 41,21-25-246,16 17-81,9-4 223,1 1 0,1 3-1,-1 2 1,61-1-1,-68 12 524,-25-3-1114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34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2976,'-4'1'3325,"4"-1"-3234,0 1-1,1-1 1,-1 1-1,0-1 1,0 1-1,0-1 1,0 1 0,1-1-1,-1 1 1,0-1-1,0 1 1,1-1-1,-1 0 1,0 1 0,1-1-1,-1 0 1,1 1-1,-1-1 1,0 0-1,1 1 1,-1-1 0,1 0-1,-1 0 1,1 1-1,-1-1 1,2 0-1,3 3 193,1-1-1,1 0 0,-1 0 1,0 0-1,0-1 0,1 0 0,9 0 1,-12 0-211,158 7 1526,32 4-620,-53 16-268,-123-24-513,19 3 795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36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4320,'1'-3'190,"8"-16"4611,-9 19-4733,1 0 0,-1 0 0,0 0 0,0 0 0,0-1 0,1 1 0,-1 0 0,0 0 0,0 0 0,0 0 0,0 0 0,1 0 0,-1 0 0,0 0 0,0 0 0,1 0 0,-1 0 0,0 0 0,0 0 0,0 0 0,0 0 0,1 0 0,-1 0 0,0 1 0,7 10 494,-4-3-151,-1 1-1,-1 0 1,1 0 0,-1 0 0,-1 0-1,0 15 1,-9 55 1118,9-77-1517,-17 107 676,16-43-512,1-61-518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36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0 3552,'0'1'129,"-1"-1"1,0 1-1,0-1 1,0 1-1,1 0 1,-1-1-1,0 1 1,1 0-1,-1-1 1,0 1-1,1 0 1,-1 0-1,1 0 0,-1 0 1,1-1-1,0 1 1,-1 0-1,1 1 1,-8 12 978,-1 0-523,0 1-1,1 0 1,0 0 0,2 1 0,-7 19-1,9-23-380,-40 106 1046,-41 183 1,79-262-949,1 1 0,2 0 1,1 0-1,8 79 0,3-56 186,2-1 1,27 86-1,-32-127-313,1 0 0,1-1 0,0 0 0,20 31-1,-26-46-238,5 5 807,-4-7-768,-2-9-1556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37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6 4576,'-1'-5'2525,"1"5"-2470,0 0-1,0 0 1,-1 0 0,1 0 0,0 0 0,0 0 0,-7 8 1530,-9 29-541,6-16-433,-5 11 27,1 0 0,1 1-1,-16 68 1,25-81-545,1 0 1,1 1-1,0-1 1,2 1-1,1-1 1,0 1-1,1-1 0,7 25 1,-7-36 1,1 0 1,0 0-1,1 0 1,0 0-1,0-1 1,1 1-1,9 11 1,-11-16-35,-1-1-1,1 1 1,0-1 0,1 0 0,-1 0-1,0 0 1,1-1 0,0 1 0,-1-1-1,1 0 1,0 0 0,0 0-1,1-1 1,-1 0 0,0 1 0,0-1-1,1-1 1,-1 1 0,5 0 0,-3-2 2,-1 1 1,1-1-1,0 0 1,-1 0-1,1-1 1,-1 0 0,0 0-1,1 0 1,4-4-1,2 0 163,0-2-1,17-14 0,-12 7-82,-1-1 0,0 0-1,-1-1 1,-1-1 0,-1 0-1,0-1 1,10-22 0,-18 31-105,-1 0 0,0 0 1,0-1-1,-1 0 0,-1 0 0,0 0 1,0 0-1,-1 0 0,0 0 1,-1 0-1,0 0 0,-1-1 0,0 1 1,-4-11-1,2 10-51,0-1 0,-1 1 0,-1 1 0,0-1 0,0 1 0,-2 0 0,1 0 0,-1 0 0,-1 1 0,0 0 0,0 1 0,-12-11 0,16 16-53,-1 0-1,0 0 1,0 1-1,0 0 1,0 0 0,-1 0-1,1 1 1,-1-1-1,1 1 1,-1 1-1,0-1 1,0 1 0,0 0-1,0 0 1,0 1-1,0-1 1,0 1-1,0 1 1,-9 1 0,9-1-270,0 1 0,0 0 0,1 0 0,-1 0 0,1 1 0,-1 0 0,1 0 0,0 0 0,0 0 0,1 1 0,-1 0 0,-5 6 0,-8 13-1402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38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21 3488,'-3'-6'496,"3"5"-409,0 0 1,-1 1-1,1-1 0,0 0 0,-1 0 0,1 0 1,-1 0-1,1 1 0,-1-1 0,0 0 0,1 1 1,-1-1-1,0 0 0,1 1 0,-1-1 0,-3-2 1298,8 6-557,8 8 44,5 15-95,-1 1 0,17 38 0,-30-58-660,15 30 270,49 109 1051,-53-109-975,0 1 1,7 41 0,-12-35 46,-2 0 1,-2 1 0,-2 84-1,-6-83-268,-3 0-1,-1-1 1,-2 0-1,-3 0 1,-1-1-1,-25 56 1,-61 113-1186,84-186-1207,-1-2-3282,1-5 1572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41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7 1664,'5'-7'2283,"-1"21"-1078,-1 12-634,-1 0 0,-2 0 0,-4 38 1,1 10-95,-4 370 1118,6-395-1462,-2 530 1009,8 97 474,-3-506-1088,0 782 2895,-9-479-2767,-2-308-362,12-148-828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43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403 21 1728,'-13'-1'1008,"11"-2"-71,-2-5 115,-49 0 1188,29 7-1493,-36 3-1,46 0-644,1 0-1,0 1 1,0 1-1,0 0 1,-13 6 0,-8 3 110,10-5-33,12-5-179,0 1-1,0 1 1,0 0-1,1 1 0,-18 11 1,29-17-2,0 0 1,-1 0 0,1 0 0,0 0-1,-1 1 1,1-1 0,0 0 0,0 0-1,-1 0 1,1 1 0,0-1 0,0 0-1,-1 1 1,1-1 0,0 0 0,0 0-1,0 1 1,0-1 0,-1 0 0,1 1-1,0-1 1,0 0 0,0 1 0,0-1-1,0 0 1,0 1 0,0-1 0,0 1-1,0-1 1,0 0 0,0 1-1,0-1 1,0 0 0,0 1 0,1-1-1,-1 0 1,0 1 0,0-1 0,1 2-3,1-1 1,-1 0-1,0 0 1,0 0-1,0 0 1,1 0-1,-1-1 1,1 1-1,1 1 1,7 2-7,0-1 1,13 3 0,-7-3 5,129 35-198,-129-33 185,-1 1 0,0 1 0,0 0 0,0 1 0,-1 1 0,26 20-1,-36-25 124,0-1 0,0 1 0,-1 0 0,1 0 0,-1 1 0,0-1 0,0 1 0,-1-1 0,1 1 0,3 10 0,-5-12-17,-1 0 1,1 0-1,-1 0 1,0 0-1,0 0 1,0 0-1,0 0 1,0 0-1,-1 0 1,1 0-1,-1 0 1,0 0-1,0 0 1,0 0-1,0-1 1,0 1 0,-1 0-1,1-1 1,-1 1-1,-2 3 1,-3 1 25,1 0 0,-1-1 0,0 0 0,0 0 0,-1 0 0,0-1 0,0 0 0,0-1 0,0 1 0,-15 4 0,-9 1 235,-55 11 0,42-11-81,30-7-214,-2 2 45,-1-1-1,0-1 1,-22 0 0,40-2-150,-1-1 0,1 0 0,-1 0 0,1 0 0,0 0 1,-1 0-1,1 0 0,0 0 0,-1 0 0,1 0 0,-1 0 1,1 0-1,0 0 0,-1 0 0,1 0 0,0-1 0,-1 1 1,1 0-1,-1 0 0,1 0 0,0-1 0,-1 1 0,1 0 1,0 0-1,-1-1 0,12-6-2596,14-3-602,9-1 1062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39.5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157 55 2720,'-12'-3'6005,"10"3"-6006,1-1 0,-1 1 0,1-1 0,-1 1 0,0 0 0,1 0 0,-1 0 0,0 0 0,1 0 0,-1 0 0,1 0 0,-1 1 0,0-1 0,1 1 0,-1-1 1,1 1-1,-1-1 0,1 1 0,-1 0 0,1 0 0,-2 1 0,-5 3 66,0 0 1,-12 10 0,-24 31 147,41-42-201,0-1 0,0 1 0,0-1-1,1 1 1,0 0 0,0 0 0,0 0-1,0 0 1,1 0 0,-1 1-1,1-1 1,0 0 0,1 1 0,-1-1-1,1 0 1,-1 1 0,1-1 0,1 1-1,-1-1 1,1 1 0,-1-1 0,1 0-1,1 1 1,1 4 0,2 2 25,1-1 0,1 0 0,-1 0 0,1-1 0,1 0 0,0 0 0,0-1 0,1 0 0,0 0 0,0-1 0,1 0 0,-1-1 0,2 0 0,-1-1 0,1 0 1,-1 0-1,2-1 0,14 4 0,-20-7 8,0-1 0,0 1 0,0-1 0,0 0 0,0 0 0,0 0 0,0-1 0,0 0 0,0-1 0,0 1 1,0-1-1,-1 0 0,1 0 0,0-1 0,-1 0 0,0 0 0,0 0 0,0 0 0,0-1 0,6-6 0,4-5 154,-1-1 0,0 0 0,-1-1 0,16-29 0,-23 34-156,0-1 0,-1 0 1,0 0-1,-1-1 0,0 1 0,-1-1 0,-1 0 1,0 0-1,0-21 0,-2 30-89,-1 1 0,1-1-1,-1 0 1,0 1 0,0-1 0,0 0-1,-1 1 1,1 0 0,-1-1 0,0 1 0,-1 0-1,1 0 1,-1 0 0,-3-5 0,5 9 19,1-1 0,-1 0 1,0 0-1,0 1 0,0-1 1,0 0-1,0 1 0,0-1 0,0 1 1,0-1-1,0 1 0,0 0 1,0-1-1,0 1 0,0 0 1,0 0-1,0-1 0,0 1 1,0 0-1,0 0 0,0 0 0,-1 1 1,1-1-1,0 0 0,0 0 1,-2 1-1,1 0-6,0-1 0,0 1 1,1 0-1,-1 0 0,0 0 0,0 0 0,0 1 0,1-1 1,-1 0-1,0 1 0,-1 1 0,-20 37 108,11-18-49,8-14 11,0 1 0,1 0-1,-1 0 1,2 0 0,-3 12-1,-5 49 247,7-46-194,-1 23 86,5 77-1,0-45 123,0-71-248,0 1 0,0 0 0,1-1 0,0 1 0,1-1 0,-1 1 1,2-1-1,-1 0 0,1 0 0,0-1 0,1 1 0,0-1 0,7 9 1,-11-15-21,0 0 0,0 0 0,0 0 0,0 0 0,1 0 0,-1 0 0,0 0 0,1 0 0,-1 0 0,1-1 0,-1 1 0,0-1 0,1 1 0,-1-1 0,1 1 0,0-1 0,-1 0 0,1 0 0,-1 0 0,1 0 0,-1 0 0,1 0 0,0 0 0,-1-1 1,1 1-1,-1 0 0,1-1 0,-1 1 0,1-1 0,-1 0 0,0 1 0,1-1 0,-1 0 0,0 0 0,3-2 0,2-1-27,2-3 975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43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1 3808,'0'0'1728,"0"11"32,0-3-1120,-5 9 800,0 5-832,-3 6 224,0 3-480,-6 4 32,10 4-256,-9-3 288,9-5-224,-5-1 384,9-2-320,-9-9 512,9 1-448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44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33 3968,'-17'-24'1824,"9"20"-1600,3 0 160,5 8-256,-5-4-96,5 4-128,10 0 32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44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 4064,'-3'16'1103,"1"-1"-1,0 1 1,1 23 0,0 12 598,1 17-366,0-26-153,1-42-1162,-1-1 0,0 1 0,0 0 1,0 0-1,0 0 0,0 0 0,0 0 0,0 0 0,0 0 0,0 0 1,0 0-1,0 0 0,0 0 0,0 0 0,0 0 0,1 0 0,-1 0 1,0 0-1,0 0 0,0 0 0,0 0 0,0 0 0,0 0 0,0 0 1,0 0-1,0 0 0,0 0 0,0 0 0,0 0 0,0 0 1,1 0-1,-1 0 0,0 0 0,0 0 0,0 0 0,0 0 0,0 0 1,0 0-1,0 1 0,0-1 0,0 0 0,0 0 0,0 0 0,0 0 1,0 0-1,0 0 0,0 0 0,0 0 0,0 0 0,0 0 0,0 0 1,8-12 723,-2 1-504,29-52 189,11-18-583,-38 69-111,0 1 0,1-1 0,1 2-1,15-15 1,-24 23 246,0 1 0,1 0 0,-1 0 0,1 0 0,-1 0 0,1 0 0,0 0 0,-1 0 0,1 0-1,0 1 1,-1-1 0,1 1 0,0-1 0,0 1 0,0 0 0,-1-1 0,1 1 0,0 0 0,0 0 0,0 1 0,3-1 0,-3 1 52,0 0 1,0 0-1,-1 0 1,1 0-1,0 1 1,-1-1-1,1 0 1,-1 1-1,1-1 1,-1 1-1,1-1 1,-1 1-1,0 0 1,0-1-1,0 1 1,0 0-1,0 0 1,0 0-1,0 3 1,3 11 256,0 1 0,-1 0-1,-1 1 1,-1-1 0,0 23 0,-1-14-72,4 30 1,-2-45-56,0 1 0,0-1 0,1 0 1,6 15-1,-1-10 71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44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 3232,'-3'-3'4890,"6"18"-2767,7 294 1998,-10-235-2210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45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 4896,'1'14'4827,"-5"28"-2558,3-26-1499,0-5-435,-18 322 3176,19-327-3479,0 0 1,0 0 0,-1 0 0,0 0-1,0 0 1,-2 7 0,0-9-1093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45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1 126 3232,'0'-4'822,"0"0"0,0 0 0,1 1 0,-1-1 0,3-7 0,-1 8-607,-1-1 0,1 1 0,0 0 0,0 0 0,0 0-1,1 1 1,-1-1 0,1 1 0,-1-1 0,4-1 0,10-11 547,-9 7-313,1 0 1,18-11 0,-24 17-404,0 1 0,0-1 1,1 1-1,-1 0 0,1 0 1,-1 0-1,1 0 0,-1 1 0,1-1 1,0 1-1,-1-1 0,1 1 0,0 0 1,0 0-1,-1 0 0,1 0 0,3 1 1,2 2 226,1 1 0,-1-1 0,0 1 0,-1 1 0,1-1 0,-1 2 0,8 5 0,-7-4-14,0-2 1,0 1-1,0-1 0,0 0 1,1-1-1,13 5 0,-9-5-17,0-2-1,0 0 1,0-1-1,0 0 1,0 0-1,0-2 0,1 0 1,24-5-1,-16 2-747,-1-2 0,0-1 0,0-1 0,31-15 0,-21 9-1248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49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85 1408,'1'-1'56,"-1"0"-1,0 1 1,0-1 0,0 1 0,0-1-1,-1 0 1,1 1 0,0-1 0,0 1-1,0-1 1,0 1 0,0-1 0,-1 0-1,1 1 1,0-1 0,-1 1 0,1-1-1,0 1 1,-1-1 0,1 1 0,-1 0-1,1-1 1,0 1 0,-1-1 0,1 1-1,-1 0 1,1-1 0,-1 1 0,0 0-1,1 0 1,-1-1 0,-2 1 376,0-1-1,0 1 1,0 0 0,0 0-1,-6 1 1,-7 0 196,10 0-406,0 1-1,1-1 1,-1 1-1,0 1 1,1-1-1,0 1 1,-1 0-1,1 0 1,-9 7-1,1-1 92,2-2-249,-1 1-1,2 0 1,-1 0-1,1 1 1,1 1-1,-17 20 0,23-26-51,1-1-1,-1 1 0,1 0 0,0-1 1,1 1-1,-1 0 0,1 0 0,-1 0 0,1 0 1,0 1-1,1-1 0,-1 0 0,1 0 1,0 0-1,0 1 0,0-1 0,1 0 1,-1 0-1,1 1 0,0-1 0,0 0 0,0 0 1,1 0-1,0 0 0,3 6 0,-1-4 48,0 0 1,1-1-1,0 0 0,0 0 0,0 0 0,0 0 0,1-1 0,0 0 0,0 0 0,0 0 0,8 3 1,6 2 89,-1-2 0,32 9 1,-37-13-39,1-1 1,-1 0 0,1 0-1,0-2 1,-1 0 0,1 0 0,24-5-1,-28 3 29,1 0-1,-1-1 0,0-1 1,0 0-1,-1 0 0,1-1 1,-1 0-1,0-1 1,0 0-1,9-8 0,-17 12-109,1 0-1,-1-1 1,-1 1-1,1 0 0,0 0 1,0-1-1,-1 1 1,0-1-1,1 0 1,-1 1-1,0-1 1,0 0-1,0 0 1,0-4-1,-1 2-3,1-1 0,-1 0-1,0 1 1,-1-1 0,1 1 0,-1-1 0,-2-6 0,-2-3 1,-1 0 0,0 0 0,-1 0 0,-15-23 0,17 30-1,-10-16-130,-26-32 0,36 50 44,-1 0-1,0 0 1,0 0 0,0 1 0,-1 0 0,0 0 0,0 1 0,0 0-1,-14-6 1,19 9 54,1 0-1,-1 1 1,0-1-1,0 1 1,0-1-1,0 1 0,0 0 1,0 0-1,0 0 1,0 0-1,0 0 1,0 0-1,0 0 1,0 1-1,1-1 1,-1 1-1,0-1 0,0 1 1,0 0-1,-1 1 1,1-1-27,0 1 1,0-1 0,1 1-1,-1 0 1,1 0-1,0 0 1,-1-1 0,1 1-1,0 1 1,0-1 0,0 0-1,0 0 1,1 0-1,-1 0 1,0 1 0,1 2-1,-1 11-377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50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0 3808,'0'7'982,"-1"-1"1,-1 1-1,1-1 0,-4 9 1,-3 14-456,2 0 1,1 1 0,1 0 0,0 31 0,0 0-133,-13 192 576,16-237-613,0 0 0,1 0 0,1-1 0,0 1 0,1 0 0,6 18 1,-8-33-321,0-1 1,0 1-1,0-1 1,0 0 0,1 1-1,-1-1 1,0 1-1,0-1 1,1 0 0,-1 1-1,0-1 1,0 0-1,1 1 1,-1-1 0,0 0-1,1 0 1,-1 1-1,1-1 1,0 0 0,5 5 895,-18-5-790,-13 11-206,16-8 31,0 1 0,0-1 0,-10 3-1,9-4 34,-7 1-611,33-2 430,-5-1 125,0 0 0,0 0 0,0 0 1,0-2-1,15-2 0,9-6 307,22-7-23,-21 2-4217,-23 10 2169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50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1 117 2976,'0'-27'1344,"8"12"-1152,1 7 1216,0 3-800,4-3 896,4 5-864,6-9 576,3 7-704,10-6-192,-2 3-192,6 1 384,4 3-288,3 0 320,-2 4-288,-1 4-3520,-5 4 1760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51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94 2496,'-5'-7'1630,"10"6"633,8 1-1628,70 0 1066,110-13 0,-5-16-1190,54-6 349,-162 26-625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42.1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6 199 1888,'-1'-1'131,"1"1"1,-1-1-1,1 1 1,0-1-1,-1 1 1,1-1-1,0 0 1,-1 1-1,1-1 1,-1-7 3433,14 38-2445,0 0-653,-1 0 0,-1 0 0,-2 1 1,8 51-1,-13 12 2215,-9-100-2447,0-2-176,2 1 1,-1-1 0,1 0-1,0 0 1,0 0-1,1 0 1,0 0-1,-1-11 1,-2-9 17,1 11-109,2-1 0,1 0-1,0 0 1,1 0 0,3-26-1,-1 14-135,0 17 114,0 0 0,1 0-1,0 0 1,1 0 0,1 1 0,0-1 0,0 1 0,1 0 0,1 1 0,0-1 0,0 1 0,1 1 0,1-1 0,12-11 0,-16 17-22,1 1 1,0 0-1,0 0 0,0 0 1,0 1-1,0 0 0,1 0 1,0 0-1,-1 1 0,1 0 1,10-1-1,-13 2 41,0 1 0,0-1 0,0 1 0,0 0 0,0 0-1,0 1 1,0-1 0,0 1 0,0 0 0,0 0 0,0 0 0,-1 0 0,1 1 0,0-1 0,-1 1 0,1 0-1,-1 0 1,0 1 0,0-1 0,1 1 0,2 3 0,-1-1 88,-1 1 0,0-1 1,0 1-1,-1 0 0,1 0 0,-1 0 0,-1 1 0,4 9 1,-5-11-13,0 0 1,0 0 0,-1-1-1,0 1 1,1 0-1,-2 0 1,1 0 0,-1 0-1,1-1 1,-1 1-1,0 0 1,-1-1 0,-2 6-1,1-4 7,0 0 0,-1 0 0,0 0 0,0-1 0,-1 0 0,0 0 0,1 0 0,-12 8-1,1-2 73,0-1-1,-18 9 1,10-8-90,0-1 1,-1-1 0,-34 8-1,52-15-335,11-2 25,14 0 209,30 21 258,-11-4-70,-18-9 55,-1 1 1,-1 1-1,1 0 0,-2 2 0,0 0 0,27 24 1,-35-26 109,-8-10-275,-1 0-1,0 0 1,0 0 0,0 0-1,0 0 1,0 1 0,0-1 0,1 0-1,-1 0 1,0 0 0,0 0 0,0 0-1,0 0 1,0 0 0,0 0-1,0 1 1,0-1 0,1 0 0,-1 0-1,0 0 1,0 0 0,0 0-1,0 0 1,0 1 0,0-1 0,0 0-1,0 0 1,0 0 0,0 0-1,0 0 1,0 1 0,0-1 0,0 0-1,0 0 1,0 0 0,0 0-1,0 0 1,0 1 0,0-1 0,0 0-1,0 0 1,0 0 0,-1 0 0,1 0-1,0 0 1,0 1 0,0-1-1,0 0 1,0 0 0,0 0 0,0 0-1,0 0 1,-1 0 0,1 0-1,0 0 1,0 0 0,0 1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52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1 2720,'-4'4'523,"-1"0"0,-1-1 0,1 1 0,-9 3 0,-7 5 382,9-3-351,-1 0 1,2 0-1,-15 16 1,23-21-501,-1 0 1,1 1-1,0-1 1,0 1-1,1-1 1,0 1-1,0 0 1,0 0-1,0 0 1,1 1 0,-1-1-1,1 0 1,0 6-1,0-3 2,1 0 0,0-1-1,0 1 1,1-1 0,0 1 0,0-1 0,1 1-1,0-1 1,0 0 0,1 0 0,0 0-1,0 0 1,0 0 0,1-1 0,0 1 0,0-1-1,1 0 1,0 0 0,0-1 0,0 1-1,1-1 1,0 0 0,0-1 0,0 1 0,0-1-1,1 0 1,-1-1 0,1 0 0,0 0 0,0 0-1,1-1 1,-1 0 0,0 0 0,1-1-1,-1 0 1,11 0 0,-4-2 63,0 0-1,0-1 1,0-1 0,0 0 0,-1-1-1,25-9 1,-10 0 77,-1-1 0,29-19 0,-46 26-68,0 0 1,0 0 0,0-1 0,11-12 0,-19 18-100,0 0 0,-1 0 1,1 0-1,-1 0 1,1 0-1,-1 0 0,0 0 1,0 0-1,0-1 0,0 1 1,0 0-1,0-1 1,-1 1-1,1-1 0,-1 1 1,1-1-1,-1 1 0,0-1 1,0 1-1,0-1 1,-1 1-1,1-1 0,0 1 1,-1-1-1,0 1 0,0 0 1,1-1-1,-1 1 1,-3-4-1,0 0-4,-1 0 1,-1 0-1,0 0 1,1 1-1,-2-1 1,1 2-1,0-1 1,-1 1-1,0 0 1,-13-6-1,-3 0-186,-1 2 0,-33-9 0,45 14 155,-3-1-442,-22-2 1,33 5-96,0 1 1,0 0-1,0 0 1,-1 0-1,1 0 1,0 1-1,1-1 1,-1 1-1,0 0 1,-7 3-1,1 4-1558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52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0 3488,'0'7'710,"1"0"1,0 0-1,3 10 0,-2-10-145,-1 0-1,1 0 0,0 13 0,4 131 1751,1 0-1168,-7-140-895,0 0 1,2 0-1,-1-1 0,1 1 1,6 18-1,-8-29-220,1 1-1,-1-1 0,0 1 1,0-1-1,0 0 0,1 1 1,-1-1-1,0 1 0,0-1 1,1 0-1,-1 1 0,0-1 1,1 0-1,-1 1 0,0-1 1,1 0-1,-1 0 0,0 1 1,1-1-1,-1 0 0,1 0 1,-1 0-1,0 0 0,1 1 1,-1-1-1,1 0 0,-1 0 1,1 0-1,-1 0 0,1 0 1,0 0 324,-1 2-393,-1-1 11,0 1 0,0 0-1,-1 0 1,1-1 0,0 1 0,-1 0-1,1-1 1,-1 1 0,-2 1 0,0 1-48,-127 124-635,128-125 666,0-1 0,1 1 0,-1 0 0,1 0 0,-1 0 0,-1 4 0,3-6 39,1-1-1,0 1 1,0-1 0,-1 1 0,1 0-1,0-1 1,0 1 0,0-1 0,-1 1-1,1 0 1,0-1 0,0 1-1,0 0 1,0-1 0,0 1 0,0-1-1,1 1 1,-1 0 0,0-1 0,0 1-1,0 0 1,1-1 0,-1 1-1,0-1 1,0 1 0,1-1 0,-1 1-1,1-1 1,-1 1 0,0-1 0,1 1-1,-1-1 1,1 1 0,-1-1 0,1 0-1,-1 1 1,1-1 0,-1 0-1,1 1 1,0-1 0,-1 0 0,1 0-1,-1 0 1,1 1 0,0-1 0,0 0-1,6 1 48,0-1 0,-1 1 0,1-1-1,0 0 1,0-1 0,0 0 0,0 0-1,12-4 1,6 0 68,77-17 315,7-2 471,-100 23-886,29-7-1374,-34 7 710,-1 0 1,0-1-1,1 1 0,-1-1 0,4-2 0,1-2-1139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53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5216,'0'-7'2368,"26"2"-2048,-9 2 1152,4-2-864,10-1-32,5 1-352,8-6-96,4 6-64,12-2 448,-1 7-288,-3-5-384,-4 10 96,-3 2-4160,0 6 2304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53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91 117 2976,'-7'15'1255,"0"1"1,-7 22-1,13-32-989,-1 0-1,1-1 1,0 1-1,0 0 1,1 0 0,0-1-1,0 1 1,0 0-1,1 0 1,2 9 0,-3-13-211,0-1 0,1 0 1,-1 1-1,1-1 0,0 0 0,-1 0 1,1 0-1,0 0 0,0 1 0,0-1 1,0 0-1,0 0 0,0 0 1,0-1-1,0 1 0,0 0 0,0 0 1,1-1-1,1 2 0,0-1 16,-1-1-1,1 1 1,-1-1 0,1 1-1,-1-1 1,1 0 0,-1 0-1,1 0 1,-1-1-1,4 0 1,0 0 56,0-1 1,0 0-1,0 0 0,-1 0 1,1-1-1,-1 0 1,10-7-1,-11 7-33,0 0 0,-1 0 0,1-1 0,-1 1 0,1-1 0,-1 0 0,-1 0 0,1-1 0,0 1 0,-1 0 0,0-1 0,0 1 0,0-1 0,-1 0 0,0 0 0,1 0 0,-2 0 0,1 1 0,0-1 0,-1 0 0,0 0 0,0 0 0,-2-6 0,-1-2 21,0 1-1,-1-1 1,0 1 0,-1 1-1,-11-20 1,14 27-119,-1 0 0,0 0 0,1 1-1,-2-1 1,1 1 0,0 0 0,-1-1 0,1 1 0,-1 1 0,0-1 0,0 1 0,0-1 0,0 1 0,-1 0-1,1 0 1,0 1 0,-1 0 0,-8-2 0,9 2-147,0 1 1,1 0-1,-1 0 0,0 0 0,0 1 1,1-1-1,-1 1 0,0 0 0,1 0 1,-1 0-1,1 0 0,-1 1 0,1-1 1,-1 1-1,1 0 0,0 0 0,0 0 1,0 1-1,0-1 0,0 1 0,1-1 0,-1 1 1,-3 6-1,-8 13-1806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57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17 2656,'0'-1'84,"1"0"-1,-1 1 1,0-1 0,0 0-1,-1 1 1,1-1 0,0 0 0,0 0-1,0 1 1,0-1 0,-1 0-1,1 1 1,-7-7 2865,35 14-2170,19-3-191,0-3 1,60-4-1,1-1-71,191 7 81,464 37-220,-389 10 42,86 11 307,-141-44-519,-225-15-162,158 2 132,121-11 633,-1-14-102,545-39 464,-731 60-469,-163 0-720,-15 0-1018,-7 3 234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58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 3072,'-1'-2'4641,"1"3"-4470,1 0-1,0-1 1,-1 1-1,1 0 1,-1 0-1,1 0 1,-1 0 0,0 0-1,1 0 1,-1 0-1,0-1 1,0 1-1,1 2 1,-9 202 3253,-1-3-2651,10-170-430,0-19 118,-1 0 0,0 1 0,-2 13 0,2-15-2082,4-12 325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59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20 4064,'0'-1'200,"0"0"1,1 0-1,-1-1 0,1 1 1,-1 0-1,1 0 0,-1 0 1,1-1-1,0 1 0,0 0 1,0 0-1,0 0 0,-1 0 1,1 0-1,2-1 0,-2 2-78,0 0 0,-1 0 0,1-1 0,-1 1 0,1 0 1,0 0-1,-1 0 0,1 0 0,-1 0 0,1 0 0,-1 0 0,1 1 0,0-1 0,-1 0 0,1 0 0,-1 0 0,1 0 0,-1 1 0,1-1 0,-1 0 0,1 1 0,-1-1 0,1 0 0,-1 1 0,1-1 1,-1 1-1,1-1 0,-1 0 0,0 1 0,1-1 0,-1 1 0,0-1 0,0 1 0,1 1 0,1 2 90,-1 0-1,0 0 1,0 0-1,0 0 1,0 1-1,-1-1 1,0 0 0,0 1-1,0-1 1,0 0-1,-2 8 1,1-4 60,-16 115 1164,1-6-1075,2 16 769,10-102-2377,5-25-279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8:59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16 106 3488,'-12'-7'1115,"12"7"-1076,-1 0 0,1 0 0,0 0 0,0-1 0,-1 1 0,1 0 0,0-1 0,0 1 0,-1 0 1,1 0-1,0-1 0,0 1 0,0 0 0,0-1 0,0 1 0,-1-1 0,1 1 0,0 0 0,0-1 1,0 1-1,0 0 0,0-1 0,0 1 0,0 0 0,0-1 0,0 1 0,0-1 0,0 1 0,1 0 1,-1-1-1,0 1 0,5-11 1027,-5 11-946,5-9 607,0 2-1,0-1 1,1 1 0,0-1 0,9-7 0,-12 13-577,0-1-1,0 1 1,1-1 0,-1 1 0,1 1-1,0-1 1,0 0 0,0 1 0,-1 0 0,1 0-1,0 0 1,0 0 0,1 0 0,7 1 0,-7 0 45,1 1-1,-1 0 1,1 0 0,-1 1 0,1 0 0,-1-1 0,0 2 0,7 3 0,-5-3 203,1 1 1,15 3-1,4-2 77,1-2 1,0-1-1,0-1 1,0-1 0,51-8-1,-55 4-779,40-13 0,-37 12-235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00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41 2080,'8'-8'1265,"-8"7"-1210,0 1 0,1-1-1,-1 1 1,0-1 0,1 1 0,-1-1 0,0 1-1,1 0 1,-1-1 0,1 1 0,-1 0 0,0-1-1,1 1 1,-1 0 0,1 0 0,-1-1 0,1 1-1,-1 0 1,1 0 0,0 0 0,2-1 208,0-1 0,-1 1 0,1 0 0,-1-1 0,0 0 1,1 1-1,-1-1 0,3-3 0,-5 5-204,0 0 0,0-1 0,1 1 0,-1 0 0,0 0 0,0-1 0,1 1 0,-1 0 0,0 0 0,0-1 0,0 1 1,0 0-1,1 0 0,-1-1 0,0 1 0,0 0 0,0-1 0,0 1 0,0 0 0,0-1 0,0 1 0,0 0 0,0-1 0,0 0 0,-1 1-4,1 0 0,-1 0 0,1 0-1,-1 0 1,0 0 0,1-1 0,-1 1-1,0 0 1,1 0 0,-1 1 0,0-1 0,1 0-1,-1 0 1,0 0 0,1 0 0,-1 0-1,1 1 1,-2-1 0,-17 7 267,-1 1-1,1 1 1,1 0 0,0 1 0,-29 21-1,34-20-282,0-1 0,0 2-1,1 0 1,1 0 0,0 1 0,0 1-1,-14 24 1,23-34-60,0 0 1,0 1-1,0-1 1,0 1-1,1-1 0,0 1 1,0-1-1,0 1 1,0 0-1,1 0 0,0-1 1,0 1-1,1 8 1,-1-10 38,1 1 0,1-1 0,-1 0 0,0 1 0,1-1 1,0 0-1,-1 0 0,1 0 0,0-1 0,1 1 0,-1 0 0,0-1 1,1 1-1,0-1 0,-1 0 0,1 0 0,0 0 0,0 0 0,5 2 1,18 7 171,1-1-1,0-1 1,0-1 0,1-2 0,0-1 0,0-1 0,0-1 0,1-1-1,31-3 1,-38-1-29,0 0-1,0-2 1,0 0 0,0-2-1,-1 0 1,0-1-1,0-1 1,30-17 0,-44 21-51,0-1 0,0 0 1,0-1-1,0 1 1,-1-1-1,10-13 1,-13 16-54,-1 0 1,1-1-1,-1 0 1,0 1-1,0-1 1,-1 0 0,1 0-1,-1 0 1,0 0-1,0 0 1,0 0-1,0-1 1,-1-3-1,0 2-26,0-1-1,0 1 1,-1 0 0,0 0-1,-1 0 1,1 0 0,-1 0-1,-4-8 1,1 4-56,0 1 0,0-1 0,-2 1 0,1 0-1,-1 0 1,0 1 0,-1 0 0,0 0 0,0 1 0,-11-8 0,12 11-14,-1-1 1,0 1-1,0 0 0,0 1 1,-1 0-1,1 0 0,-1 1 0,1 0 1,-1 0-1,-16 0 0,19 2-76,-1 0 0,1 0-1,0 1 1,-1 0-1,1 0 1,0 0 0,-1 1-1,1 0 1,0 0 0,0 1-1,1-1 1,-1 1-1,0 1 1,1-1 0,-10 9-1,7-4-2518,2 0 778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01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4 3328,'0'0'36,"0"0"0,-1-1 1,1 1-1,0 0 0,0 0 1,0-1-1,-1 1 0,1 0 0,0 0 1,0 0-1,-1 0 0,1-1 0,0 1 1,0 0-1,-1 0 0,1 0 1,0 0-1,-1 0 0,1 0 0,0 0 1,0 0-1,-1 0 0,1 0 0,0 0 1,-1 0-1,1 0 0,0 0 1,-1 0-1,1 0 0,0 0 0,0 0 1,-1 0-1,1 0 0,0 0 0,0 1 1,-1-1-1,1 0 0,0 0 1,0 0-1,-1 0 0,1 1 0,0-1 1,0 0-1,0 0 0,-1 1 0,1-1 1,0 0-1,0 0 0,0 1 1,0-1-1,-1 0 0,1 0 0,0 1 1,0-1-1,0 0 0,0 1 0,0-1 1,0 0-1,0 0 0,0 1 1,0-1-1,0 0 0,0 1 0,-2 23 1232,-4 75 1414,0-21-1636,3 2-31,-11 164 1111,9-72-1129,5-120-820,5 24 2201,-24-81-1701,7 3-779,0 2 0,0-1 0,-15 3 0,-10-1 52,27-1 110,4 0-143,1 0 0,-1 0 0,0 0 0,0 1 0,-10 2 0,17-1-398,8 1 405,15 2 127,150-2 305,-121-4-8,-48 1-588,0 0 0,0 0 1,-1-1-1,9-1 0,-10 1-301,-1 0-1,1 0 0,-1 0 0,1-1 0,-1 1 1,1-1-1,-1 1 0,4-5 0,6-2-1548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42.9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124 0 2144,'-3'0'668,"1"1"1,-1-1-1,0 1 1,1-1-1,-1 1 1,1 0-1,-1 0 1,1 0-1,-4 2 1,1 0-257,-1 1 0,1 0 0,-7 6 0,4-3-328,1 1 0,0 0-1,0 0 1,-8 14 0,12-16 5,-1 1 1,1 0 0,1 0-1,-1 0 1,1 0 0,0 0-1,-1 14 1,3-18-48,0 0 1,-1 0-1,1 0 0,0-1 1,1 1-1,-1 0 0,1 0 1,-1 0-1,1-1 0,0 1 1,0 0-1,0-1 0,0 1 1,0 0-1,1-1 0,-1 1 1,1-1-1,-1 0 0,1 0 1,0 0-1,0 0 0,0 0 1,4 3-1,-5-4-15,0-1 0,0 1 0,0-1-1,0 0 1,0 1 0,1-1 0,-1 0 0,0 0 0,0 1-1,0-1 1,0 0 0,0 0 0,0 0 0,1 0 0,-1-1 0,0 1-1,0 0 1,0 0 0,0-1 0,0 1 0,0-1 0,0 1 0,0-1-1,0 1 1,0-1 0,0 1 0,0-1 0,0 0 0,0 0 0,1-1-1,3-3 153,-1 0 0,1-1 0,6-11 0,-8 13-10,1-3-175,1-1-1,-1 1 1,0-1-1,-1 0 1,0 1-1,0-1 1,-1-1-1,0 1 1,0 0-1,-1-1 1,0 1-1,0 0 0,-1-1 1,0 1-1,-1-1 1,0 1-1,-3-16 1,1 18-1205,0 11 618,2 12 685,2-11 18,1 1 1,0-1-1,1 0 1,-1 0-1,1 1 1,1-2-1,-1 1 0,1 0 1,0-1-1,0 0 1,0 1-1,1-2 1,-1 1-1,1 0 1,1-1-1,-1 0 0,0 0 1,1-1-1,0 0 1,0 0-1,0 0 1,0 0-1,11 2 1,-12-4-278,0-1 0,1 1 0,-1-1 1,0 0-1,1 0 0,-1 0 1,6-2-1,21-5-3638,-28 6 2890,22-3-1639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01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14 152 5408,'-13'-11'2432,"21"0"-2112,5-6 800,10 9-672,16-11 256,9 8-416,9-6-96,0 6-128,4-5 288,-4 4-160,5 1 320,-6 3-288,6 13-4480,-5 1 2304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02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8 101 3136,'-8'5'1440,"12"-5"-1248,0 0 1216,9 3-800,23-6 1120,8 3-1024,43-8 320,11-1-640,36-7 224,-1 5-352,16-9 192,-13 4-224,-4 5 352,-24 3-320,-5 1-1664,-21 7 736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03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88 2080,'30'-20'5541,"-28"17"-4676,0 1-1,0 0 1,-1-1-1,1 1 1,-1-1-1,3-5 0,-4 7-819,1 0-1,-1-1 0,0 1 0,1 0 1,-1 0-1,0-1 0,0 1 0,0 0 1,0 0-1,0-1 0,0 1 0,0 0 0,0-1 1,-1 1-1,1 0 0,0 0 0,-1 0 1,1-1-1,-1 1 0,1 0 0,-1 0 1,0 0-1,1 0 0,-3-2 0,3-1-202,0 4 159,0-1 0,0 1 0,0 0 0,0-1 1,0 1-1,0 0 0,0 0 0,0-1 0,0 1 1,0 0-1,0 0 0,0-1 0,-1 1 0,1 0 1,0 0-1,0-1 0,0 1 0,0 0 0,0 0 1,0-1-1,-1 1 0,1 0 0,0 0 0,0 0 1,0-1-1,-1 1 0,1 0 0,0 0 0,0 0 1,0 0-1,-1-1 0,1 1 0,0 0 1,0 0-1,-1 0 0,1 0 0,0 0 0,0 0 1,-1 0-1,1 0 0,0 0 0,-1 0 0,1 0 1,0 0-1,0 0 0,-1 0 0,1 0 0,0 0 1,0 0-1,-1 0 0,1 1 0,-5 0-43,0 1-1,0 0 1,0 0-1,1 1 1,-1-1-1,-7 7 1,-26 24 113,24-20-90,-76 64 72,-70 68 518,153-138-575,0 1 0,0 0 1,1 0-1,0 1 0,1 0 0,0 0 1,-6 13-1,10-19 15,0 0 0,0-1-1,0 1 1,1 0 0,-1 0 0,1 0-1,0 0 1,-1 0 0,1 0 0,1 0-1,-1 0 1,0 0 0,1 0 0,-1 0 0,1 0-1,0-1 1,0 1 0,0 0 0,1 0-1,-1-1 1,0 1 0,1-1 0,0 1-1,0-1 1,0 1 0,0-1 0,0 0 0,0 0-1,0 0 1,4 2 0,2 1 89,1 0 0,-1-1 1,1 1-1,0-2 0,1 1 1,-1-1-1,10 1 0,5 1 158,43 2-1,-39-6-174,0-2 0,0-1 1,0-1-1,0-1 0,37-11 0,-14-1 217,91-41 0,-128 51-132,0-2 1,0 1-1,-1-2 1,19-15-1,-30 22-135,0 1 0,1-2 0,-1 1 0,0 0 0,0 0-1,0-1 1,-1 1 0,1-1 0,0 1 0,-1-1 0,0 0-1,0 0 1,0 0 0,0 0 0,0 1 0,0-1 0,-1 0-1,1 0 1,-1-1 0,0 1 0,0 0 0,0 0 0,0 0-1,-1 0 1,1 0 0,-1 0 0,0 0 0,1 0 0,-1 1-1,-1-1 1,-2-5 0,-1-1-26,0 0 1,0 1-1,-1 0 1,0 0-1,-8-8 1,-3-1 17,-20-15 1,25 22-68,0 1 0,-1 0 0,0 1 0,-1 1 1,0 0-1,-29-10 0,33 14-5,-1 0-1,0 1 1,0 0 0,0 1 0,-15-1-1,19 2-177,0 0-1,0 1 1,0 0-1,0 0 1,1 0-1,-1 1 1,0 0-1,1 0 1,-12 6-1,17-7-101,-1 1-1,0-1 0,0 0 1,0 1-1,1 0 1,-1-1-1,1 1 0,-1 0 1,1 0-1,0 0 0,0 0 1,0 0-1,-1 2 1,0 8-1657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03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7 4480,'-14'-6'1477,"14"6"-1411,0 0 1,0 1-1,-1-1 1,1 1-1,0-1 0,0 1 1,0-1-1,0 0 1,0 1-1,0-1 1,0 1-1,0-1 0,0 1 1,0-1-1,0 1 1,0-1-1,0 0 1,0 1-1,0-1 0,0 1 1,1 0-1,0 19 937,7 249 3594,-17 248-1733,9-423-2372,1-43-56,-1-48-433,1 16 416,-1-18-468,0-1 0,0 1 0,0 0 0,0-1 0,0 1 0,1 0 0,-1-1 0,0 1 0,0 0 0,1-1-1,-1 1 1,0 0 0,1-1 0,-1 1 0,1-1 0,-1 1 0,1-1 0,-1 1 0,1-1 0,0 1 0,4 0-601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03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35 4640,'-22'7'1504,"22"-7"-1481,1 0 1,-1 0-1,0 0 0,0 0 1,0 0-1,0 0 0,0 0 1,0 0-1,0 0 0,0 0 1,1 1-1,-1-1 0,0 0 1,0 0-1,0 0 1,0 0-1,0 0 0,0 0 1,0 0-1,0 1 0,0-1 1,0 0-1,0 0 0,0 0 1,0 0-1,0 0 0,0 1 1,0-1-1,0 0 0,0 0 1,0 0-1,0 0 1,0 0-1,0 0 0,0 1 1,0-1-1,0 0 0,0 0 1,0 0-1,0 0 0,-1 0 1,1 0-1,0 0 0,0 1 1,0-1-1,0 0 1,0 0-1,0 0 0,0 0 1,0 0-1,-1 0 0,1 0 1,0 0-1,0 0 0,0 0 1,0 0-1,0 0 0,-1 0 1,1 0-1,0 0 1,0 0-1,0 0 0,0 0 1,0 0-1,0 0 0,-1 0 1,1 0-1,0 0 0,0 0 1,7 3 1493,4 0-655,-1-2 0,1 0 0,-1 0 1,20-1-1,45-9-132,-31 3-363,-18 3-275,120-17-1390,-120 11-1747,-3 1 880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04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10 161 6560,'-9'-17'2976,"18"3"-2592,0 1 1216,8 10-960,4-14 288,2 6-544,8-8-448,0 2 32,8-2 192,0 7-96,9 1 416,-4 3-256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04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45 144 5152,'-19'13'1648,"19"-13"-1622,-1 0 1,1 0-1,0 0 1,0 1-1,-1-1 1,1 0-1,0 0 0,-1 1 1,1-1-1,0 0 1,0 1-1,-1-1 1,1 0-1,0 1 1,0-1-1,0 0 0,0 1 1,-1-1-1,1 0 1,0 1-1,0-1 1,0 0-1,0 1 1,0 0-1,-6 19 373,2-9 664,1 0 1,-3 19-1,5-28-1006,1 0 0,0-1-1,0 1 1,0 0 0,0 0-1,0-1 1,0 1 0,0 0-1,1-1 1,-1 1 0,0 0-1,1 0 1,0-1 0,-1 1-1,1-1 1,0 1 0,0-1-1,0 1 1,0-1 0,0 1-1,0-1 1,0 0 0,0 1-1,0-1 1,1 0 0,-1 0-1,1 0 1,-1 0 0,1 0-1,-1 0 1,1-1 0,-1 1-1,1-1 1,0 1 0,-1-1-1,1 1 1,0-1 0,0 0-1,1 1 1,2-1 5,0 0 0,-1-1 0,1 1-1,0-1 1,-1 0 0,1 0 0,-1 0 0,1-1 0,-1 1 0,1-1 0,-1 0 0,0-1 0,0 1-1,0-1 1,0 1 0,5-6 0,-4 3 63,1 0-1,-1-1 1,0 0 0,-1 0-1,1 0 1,-1 0 0,-1-1-1,1 1 1,3-11 0,-5 12-103,-1-1 0,1 0 0,-1 0 0,-1 0 0,1 0 1,-1 0-1,0 0 0,0-1 0,-1 1 0,0 0 1,0 0-1,0 0 0,-1 1 0,0-1 0,0 0 1,0 0-1,-1 1 0,0 0 0,0-1 0,0 1 1,-1 0-1,1 1 0,-1-1 0,0 0 0,-1 1 1,1 0-1,-1 0 0,0 1 0,0-1 0,-8-4 1,-19-3-183,0 3 48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05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3328,'-2'4'1392,"2"-4"-1377,0 0 1,-1 1-1,1-1 0,0 0 0,0 0 0,0 0 0,0 0 0,0 0 0,0 0 1,0 0-1,0 0 0,-1 0 0,1 1 0,0-1 0,0 0 0,0 0 0,0 0 1,0 0-1,0 0 0,0 0 0,0 1 0,0-1 0,0 0 0,0 0 0,0 0 1,0 0-1,0 0 0,0 1 0,0-1 0,0 0 0,0 0 0,0 0 0,0 0 0,0 0 1,0 0-1,0 1 0,3 8 287,-1 0 0,0 1 1,-1-1-1,0 1 0,0-1 1,-1 1-1,-1 15 0,0 9 138,-4 257 1922,1 129-633,4-330-1483,-1-38 33,10 83 1,5-45 1342,-10-70-1110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06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56 2560,'0'-4'299,"1"0"0,0 0 0,0 0 0,0 1 0,0-1 0,1 1 0,-1-1 0,1 1 0,0-1 0,4-4 0,-3 3 433,-3 5-725,0-1 0,1 1 0,-1 0 0,0-1-1,0 1 1,0 0 0,0 0 0,0-1 0,1 1 0,-1 0-1,0 0 1,0 0 0,0-1 0,1 1 0,-1 0 0,0 0 0,0 0-1,1-1 1,-1 1 0,0 0 0,1 0 0,-1 0 0,0 0-1,0 0 1,1 0 0,-1 0 0,0 0 0,1 0 0,-1 0 0,0 0-1,0 0 1,1 0 0,-1 0 0,0 0 0,1 0 0,-1 0-1,0 0 1,0 0 0,1 0 0,-1 0 0,0 1 0,1-1-1,-1 0 1,0 0 0,0 0 0,1 0 0,-1 1 0,0-1 0,0 0-1,0 0 1,1 1 0,-1-1 0,0 0 0,0 0 0,0 1-1,0-1 1,0 0 0,0 0 0,1 1 0,-1-1 0,0 0 0,0 1-1,0-1 1,0 0 0,0 1 0,0-1 0,3 26 195,-1 0 1,-2 45-1,-1-16-25,1 297 799,-7 158 136,6-444-1014,-7 718 1524,11 45-6,-8-137 629,-1-453-1566,-2 70 108,-2 109-115,7-276-444,-14 175 744,14-297-905,-9 54-1019,11-68 648,-1 4-1063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47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24 1728,'-7'-10'7375,"10"6"-6640,0 2-232,-2-5 41,20 46 928,-15 5-1291,0-25-174,-3-9-1,1 1 0,-2 0 0,0-1 1,2 15-1,1 223 196,-5-223-63,0-1 0,2 1-1,9 45 1,-9-62 102,0 0 1,0 0-1,0 16 379,4-32-7,10-6-456,-1-1-1,0-1 0,23-31 1,-25 29-350,1 0 1,1 1 0,29-25-1,-41 40 143,-1 0-1,1 0 1,0 0-1,0 1 1,0-1-1,-1 1 1,2 0-1,-1 0 1,0 0-1,0 0 1,0 1-1,0-1 1,4 0-1,-4 2 27,-1-1 0,0 0 1,0 0-1,1 1 0,-1-1 0,0 1 0,0 0 0,0-1 1,0 1-1,0 0 0,0 0 0,0 1 0,0-1 0,0 0 0,0 1 1,-1-1-1,1 1 0,-1-1 0,4 4 0,0 3 90,-1 0-1,1 0 1,-1 1-1,-1 0 1,1-1-1,-2 1 1,1 0-1,-1 0 1,0 1-1,-1-1 1,0 0 0,-1 1-1,0 9 1,3 37 1150,-3-55-875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2:33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621 69 1984,'-8'-3'3925,"-9"3"-1360,-29-1-1100,27 0-1105,-1 1 0,1 0-1,-1 2 1,-36 7 0,10 2-165,11-2-81,-49 18 0,73-23-103,0 2 0,0-1 0,0 2 0,1-1 0,0 1 1,0 1-1,0 0 0,-8 10 0,1 2 15,1 1-1,0 1 1,2 0 0,1 1-1,0 1 1,2 0 0,1 0 0,0 1-1,2 1 1,-6 34 0,11-39 17,1 0 1,1 0 0,0 0 0,5 32-1,-1-39 74,0-1 0,9 23-1,-10-29-146,3 3 74,-1 0 1,1-1-1,0 1 0,1-1 0,0-1 1,0 1-1,1-1 0,0 0 0,13 11 0,-6-8 42,-1-1-1,1 0 1,1-1-1,-1-1 0,21 9 1,-13-8 5,0-1 0,0-1 0,1-2 1,0 0-1,0-1 0,0-1 0,1-1 0,-1-1 0,0-1 0,44-6 1,-51 2-32,0 0 0,-1-1 1,1 0-1,23-13 1,55-37 300,-80 45-294,9-5 108,-1-1 0,-1-1 1,0-1-1,-2-1 0,33-39 0,-44 46-148,-1 1 0,0-1 0,-1 0 0,0-1 1,-1 1-1,0-1 0,-1 0 0,0-1 0,-1 1 0,-1-1 0,0 1 1,-1-1-1,0-26 0,-3 17 11,-1 0 1,0 1-1,-2 0 1,-1-1-1,0 2 1,-2-1-1,-14-30 1,14 37-42,-1 1 0,-1 0-1,0 0 1,0 1 0,-1 0 0,-19-16 0,3 6-109,-1 1 0,-32-19 0,41 30-109,-25-11 0,44 22 93,-1-1 0,0 1 0,1 0 0,-1 0 0,0-1 0,1 1 0,-1 0 0,0 0 0,0 0 1,1 0-1,-1 0 0,0 0 0,0 0 0,1 0 0,-1 0 0,0 0 0,0 0 0,1 1 0,-1-1 0,0 0 0,0 0 0,1 1 0,-2 0 0,-14 30-10310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43.8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289 0 2976,'-7'5'4322,"-11"11"-3146,-33 38-374,-11 12-73,35-33-573,2 1 1,-21 37-1,38-57-85,1 1 0,0 1-1,1-1 1,0 1 0,1 0-1,1 1 1,-4 32 0,7-31 5,0 0 0,2 0 1,0 0-1,1-1 1,0 1-1,2 0 0,8 24 1,-7-28 8,0 0 1,2-1-1,-1 0 1,2 0-1,0-1 1,0 0 0,1 0-1,1-1 1,15 15-1,-11-14 100,1-1-1,0 0 0,1-1 0,0-1 1,0 0-1,1-1 0,0-1 1,25 7-1,-40-13-385,-1-1-1,1 0 1,0 1 0,-1-1 0,1 0-1,0 0 1,-1 0 0,1 0-1,0 0 1,-1 0 0,1 0 0,0-1-1,-1 1 1,1 0 0,-1-1-1,1 0 1,0 1 0,-1-1 0,1 0-1,-1 0 1,0 0 0,1 0 0,-1 0-1,0 0 1,1 0 0,1-2-1,5-9-1968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13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 63 3648,'0'-4'326,"0"0"-1,0 1 1,-1-1 0,1 1 0,-1-1-1,0 0 1,0 1 0,-1 0-1,1-1 1,-1 1 0,-2-5 0,3 7-242,0 0 1,0 0-1,0 0 0,0-1 1,0 1-1,0 0 1,0 0-1,0 1 1,-1-1-1,1 0 1,0 0-1,-1 0 1,1 1-1,0-1 1,-1 1-1,1-1 0,-1 1 1,1 0-1,-1-1 1,1 1-1,-1 0 1,1 0-1,-1 0 1,1 0-1,-1 0 1,1 1-1,-1-1 0,1 0 1,-3 1-1,0 1 26,1-1 0,-1 1 0,0 0 0,-5 4 0,-2 0 82,-16 10 5,1 1 0,1 2 1,-42 38-1,40-30-66,1 1-1,0 1 1,-39 61 0,59-80-91,1-1 0,0 1 0,1 0 0,0 0 0,0 0 0,1 0 0,1 1 0,-3 18 0,4-22-14,1 0 0,0-1 0,1 1 0,-1-1 1,1 1-1,0 0 0,1-1 0,0 0 0,0 1 0,0-1 0,0 0 1,1 0-1,0 0 0,1-1 0,5 9 0,-1-5 59,0 0 1,1 0-1,0-1 0,1 0 0,0-1 1,0 0-1,0 0 0,1-1 0,15 6 1,-12-7 18,0 0 1,1 0 0,0-1 0,-1-1-1,1-1 1,1 0 0,16 0 0,-22-3-39,1 0 0,-1 0-1,0-1 1,1 0 0,-1-1 0,0 0 0,0 0 0,-1-1 0,14-8-1,6-5 301,42-33-1,-57 39-255,0 0-12,-1 0 0,0 0 0,-1-1 1,0-1-1,-1 0 0,15-23 0,-22 30-62,0 0-1,-1-1 1,0 0-1,0 0 1,0 0-1,-1 0 1,0 0-1,-1 0 1,0-1-1,0 1 0,0-1 1,-1 1-1,0-1 1,0 1-1,-1-1 1,-2-10-1,-1 3-44,0-1-1,-1 1 1,-1-1-1,-1 1 0,0 1 1,0-1-1,-17-21 1,17 27-29,1 1 1,-1 0-1,-1 0 0,1 1 1,-1 0-1,0 0 1,-1 1-1,0 0 0,0 0 1,0 1-1,-1 0 0,-19-6 1,14 6-112,8 3-534,0 0 0,0 0 1,0 0-1,-10 0 0,7 4-1167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13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5 3808,'-21'-4'1227,"20"4"-1188,1 0 0,0 0 0,-1 0 0,1 0 0,0 0 0,0-1 1,-1 1-1,1 0 0,0 0 0,-1 0 0,1 0 0,0 0 0,-1 0 1,1 0-1,0 0 0,-1 0 0,1 0 0,0 0 0,-1 0 1,1 0-1,0 1 0,-1-1 0,1 0 0,0 0 0,0 0 0,-1 0 1,1 0-1,0 1 0,-1-1 0,1 0 0,0 0 0,0 1 1,0-1-1,-1 0 0,1 0 0,0 1 0,0-1 0,0 0 0,0 0 1,-1 1-1,1-1 0,0 0 0,0 1 0,0-1 0,0 0 0,0 1 1,0-1-1,0 0 0,0 1 0,0-1 0,0 0 0,0 1 1,0-1-1,0 0 0,0 1 0,0-1 0,0 0 0,0 0 0,1 1 1,-1-1-1,0 0 0,0 1 0,1 0 86,0 6 253,-1 0 0,1 0-1,-1 0 1,-1 12-1,0 0 39,-7 330 2481,3-180-1714,1 104 156,2-201-1181,-1 1 453,12 144 1,-8-208-422,1 8 236,-1-14-508,1-7-420,-2 3 390,1-1 1,0 1-1,-1-1 0,1 0 1,0 1-1,0-1 0,0 1 1,2-3-1,-2 3 32,0 0 0,-1 1-1,1-1 1,0 0 0,-1 0 0,1 0 0,-1 0 0,1 0-1,-1 0 1,1 0 0,-1 0 0,0 0 0,1-1 0,-1 1-1,0-1 1,0 2 71,0 0 0,0 0 0,0 0 0,0 0 0,1 0 0,-1 0 0,0 0 0,0 0 0,0 0 0,0 0 0,0 0 0,0 0 1,0 0-1,0 0 0,0 0 0,0 0 0,0 0 0,0 0 0,0 0 0,1 0 0,-1 0 0,0 0 0,0 0 0,0 0 0,0 0 0,0 0 0,0 0 0,0 0 0,0 0 0,0 0 0,0 0 0,0 0 0,0-1 0,0 1 0,0 0 0,0 0 0,0 0 0,0 0 0,0 0 0,0 0 0,1 0 0,-1 0 0,0 0 0,0 0 0,0 0 0,0 0 0,0 0 0,0-1 0,0 1 0,0 0 0,0 0 0,0 0 0,-1 0 0,1 0 0,0 0 0,0 0 0,0 0 0,0 0 1,0 0-1,0 0 0,0 0 0,0-1 0,0 2 19,0-1-1,0 0 1,0 0 0,0 0 0,0 0 0,0 1 0,0-1 0,0 0 0,-1 0 0,1 0-1,0 0 1,0 1 0,0-1 0,0 0 0,0 0 0,0 0 0,-1 0 0,1 0 0,0 0-1,0 0 1,0 1 0,0-1 0,-1 0 0,1 0 0,0 0 0,0 0 0,0 0 0,0 0 0,-1 0-1,1 0 1,0 0 0,0 0 0,0 0 0,-1 0 0,1 0 0,0 0 0,0 0 0,0 0-1,-1 0 1,1 0 0,-176 4 1484,166-3-1602,12-1 86,17 2 122,-7-1-22,22 2-56,0-3 0,0 0 1,1-3-1,59-11 1,-88 13-521,1-1 0,-1 0 0,0 0 0,1 0 0,-1-1 0,-1 0 0,1 0 0,0-1 0,-1 1 0,9-9 0,3-7-1416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14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83 5888,'-16'-16'2688,"19"5"-2336,7 3 992,3 8-800,13-9 288,9 3-512,9-7-128,5 10-96,3-5 192,-4 4-160,9 0-960,-5 4 448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14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5632,'0'-6'3187,"0"6"-3142,33-4 5941,8-4-4708,-16 2-1454,38-3 0,-31 7-116,-1 2 0,37 4 1,-56-1-2782,-27 22-3891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14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 5824,'-13'-8'2624,"26"16"-160,1-5-1568,3-3 704,1 5-928,4-10-32,4 5-384,-3-8-160,3 8-64,-5 0 160,-3 8-96,-5 0-4128,4 4 2208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16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3392,'0'-7'711,"-1"4"-385,1 0 0,0 0-1,0 0 1,1 0 0,-1 0-1,0-1 1,1 1 0,2-5-1,-3 1 1771,2 13-1061,1 3-891,0 1 0,-1-1 0,-1 1 0,1 0 0,-1 0 0,-1-1 0,0 14 0,0 0 176,-9 326 1909,6-70-1175,5-154-630,-2-64-366,-1-57-813,12-20-3780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16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0 4064,'0'0'1307,"0"3"-801,-12 308 5841,-21 83-4033,19-184-1652,14-198-794,-2 24 966,1-35-938,1 1 0,0-1-1,0 1 1,0-1 0,-1 0 0,1 1 0,0-1-1,-1 0 1,1 0 0,-1 1 0,0-1-1,1 0 1,-1 0 0,0 0 0,0 0 0,0 0-1,-2 2 1,3-3 77,0 0-1,0 0 1,0 0-1,0 0 1,0 0-1,0 0 1,0 0-1,0 0 0,0 0 1,0 0-1,-1 0 1,1 0-1,0 0 1,0 0-1,0 0 1,0 0-1,0 0 1,0 0-1,0 0 1,0 0-1,0 0 1,0 0-1,-1 0 1,1 0-1,0 0 0,0 0 1,0 0-1,0 0 1,0-1-111,0 1 111,0 0-1,0 0 1,0 0-1,0 0 1,0 0-1,0 0 1,0 0-1,0 0 1,0 0-1,0 0 0,0-1 1,-1 1-1,1 0 1,0 0-1,0 0 1,1 0-1,-1 0 1,0 0-1,0 0 1,0 0-1,0 0 1,0 0-1,0-1 1,0 1-1,0 0 1,0 0-1,0 0 0,0 0 1,0 0-1,0 0 1,0 0-56,-2-20-3597,2 0 1158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17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 7040,'0'0'3200,"17"-5"-2752,-7 1 1280,8 1-1024,16-5 352,6 0-640,8-3-96,0 3-192,1-4-32,-1 7-32,-9-1-1184,-3 6 608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17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20 4480,'4'-16'1445,"-3"13"-885,5 23 1861,-5-10-2128,0 1 0,-1-1 0,0 1-1,-2 17 1,-11 42 809,12-69-1092,-14 57 1014,-46 112-1,26-81-563,11-24-67,-76 217 1454,80-191-1426,16-69-298,3-19-95,0-1 0,1 1 0,0-1 0,0 1 0,0-1 0,0 1 0,0 0 0,0-1 0,1 1 0,-1-1 0,2 3 0,-2-3-3,1-1 1,-1 0 0,1 0-1,0 0 1,0 0-1,-1 0 1,1 0 0,0 0-1,0 0 1,0-1-1,0 1 1,0 0 0,0-1-1,1 1 1,-1 0-1,0-1 1,0 1 0,0-1-1,0 0 1,1 1-1,-1-1 1,0 0 0,1 0-1,0 0 1,10 0 75,-1 0 0,0-1 1,1 0-1,17-5 0,0 0-31,38-4-3,7-2 211,117-5 1,-176 17-288,25 4 0,-36-3 24,-1-1 1,1 1 0,0 0 0,-1 0-1,1 0 1,0 1 0,-1-1-1,0 1 1,1 0 0,-1 0 0,4 3-1,-6-4-31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18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16 3808,'9'-16'7322,"-25"18"-4815,7 0-2320,1 0 1,-1 0-1,1 1 0,-1 1 1,1-1-1,0 1 0,1 1 1,-15 10-1,7-3 97,0 1 0,-24 26 1,28-26-181,1-1 1,0 2 0,1-1 0,1 1 0,0 1 0,1-1 0,0 1 0,-7 27-1,13-38-75,0 0-1,0 0 1,0 0-1,1 0 0,0-1 1,-1 1-1,2 0 0,-1 0 1,0 0-1,1 0 1,-1 0-1,1 0 0,0 0 1,1 0-1,-1-1 0,1 1 1,-1-1-1,1 1 1,0-1-1,0 1 0,1-1 1,-1 0-1,1 0 1,-1 0-1,4 2 0,-1-1 10,1 0 0,0 0 0,-1-1 0,1 0 0,0 0 0,0 0 0,1-1 0,-1 0 0,0 0 0,1-1-1,0 0 1,-1 0 0,1 0 0,6-1 0,-1 0-187,-1 0 0,0-2 0,0 1-1,0-1 1,-1-1 0,15-4 0,-19 5-254,-1 0-1,0-1 1,0 0 0,0 1 0,0-2-1,-1 1 1,1 0 0,-1-1 0,0 0-1,0 0 1,0 0 0,-1-1 0,1 1-1,4-9 1,7-22-2776,2 2 1073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44.2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31 2912,'-12'-10'923,"12"10"-899,0 0 1,0-1-1,0 1 1,0 0-1,0 0 1,0-1-1,0 1 1,0 0-1,0 0 1,0-1-1,0 1 1,1 0 0,-1 0-1,0-1 1,0 1-1,0 0 1,0 0-1,1 0 1,-1 0-1,0-1 1,0 1-1,0 0 1,1 0-1,-1 0 1,0 0 0,0 0-1,0 0 1,1-1-1,-1 1 1,0 0-1,0 0 1,1 0-1,10-5 1945,-2 3-1648,1-1-1,-1 1 0,1 1 1,-1 0-1,1 0 0,0 1 1,-1 0-1,1 1 0,0 0 1,-1 0-1,1 1 1,-1 1-1,15 5 0,-19-6-229,-1 1 0,1 0 0,-1 0-1,0 0 1,0 1 0,0-1 0,-1 1 0,1 0-1,-1 0 1,0 0 0,0 1 0,3 4-1,4 10 243,12 30 0,-14-31 91,1-1 1,19 27 0,-28-43-519,1 0 0,-1 0 0,0-1 0,1 1 0,0 0 0,-1-1 0,1 1 0,-1 0-1,1-1 1,0 1 0,-1-1 0,1 1 0,0-1 0,0 1 0,0-1 0,-1 0 0,1 1 0,0-1 0,0 0 0,0 0 0,0 1-1,-1-1 1,1 0 0,0 0 0,0 0 0,0 0 0,0 0 0,0 0 0,0-1 0,-1 1 0,1 0 0,0 0 0,0 0-1,0-1 1,0 1 0,-1-1 0,1 1 0,1-1 0,6-4-1527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18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5408,'-8'20'2432,"21"61"-2112,-13-34 1600,3 0-1120,-3 14 992,5 2-1024,-5 7 672,0-3-832,0 10-128,0-5-288,0-3 0,8-10-97,-8-4 97,5-13-128,0-11-4191,0-4 2271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20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43 4480,'-21'0'8032,"25"0"-7679,9 0 1,25-2 0,-14-1-227,133-16 525,-84 12-399,-32 2-114,0 2 0,1 2 1,46 5-1,-61-4 251,-51-6-6225,17 6 4118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20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7 4480,'-17'-7'1445,"14"8"-292,5 3 561,3 2 22,-3-4-1548,0-1 0,-1-1 0,1 1 0,0 0 0,0 0 0,0-1 0,-1 1 0,1-1 0,0 0 0,0 1 0,0-1 0,0 0 0,4 0 0,4 0 246,28 2 413,53-4 0,20 1-301,-107 1-646,10 1 254,0-1 1,16-1 0,-7-5-2801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25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1324 3552,'-6'0'-7,"4"1"313,0-1 0,0 0 1,1 0-1,-1 0 0,0-1 0,0 1 0,0 0 0,1-1 0,-4 0 1,4 0-143,0 0 0,1 1 0,-1-1 0,0 0 0,1 0 0,-1 1 0,0-1 0,1 0 0,-1 0 0,1 0 0,0 0 0,-1 0 0,1 0 0,0 0 0,-1 0 0,1 0 0,0 0 0,0 0 0,0 0 1,0 0-1,0 0 0,0 0 0,0-1 0,0-6 89,1 1 1,0-1 0,1 0-1,-1 1 1,1-1 0,5-10-1,23-46 235,-30 64-485,28-50 238,38-52-1,46-47-139,-76 104-235,0 2 1,76-67 0,-106 105 61,-1 1 1,1 0 0,0 1 0,9-5 0,-13 7 45,0 1 0,0-1 0,-1 0 0,1 1 0,0-1 0,0 1 0,0 0 0,0-1 0,0 1 0,0 0 1,0 0-1,-1 0 0,1 1 0,0-1 0,0 0 0,0 1 0,0-1 0,0 1 0,3 1 0,-4-1 18,0 0 1,0 0-1,-1 0 0,1 0 1,0 0-1,0 0 0,-1 0 1,1 0-1,0 0 0,-1 1 1,1-1-1,-1 0 0,0 0 1,1 0-1,-1 1 0,0-1 1,0 0-1,0 1 0,0 1 1,-3 27 64,-6-4 15,-1-1 0,0 1 1,-2-2-1,-18 28 0,17-29-65,-13 21 105,10-17 466,-17 36 1,33-63-562,0 0-1,0 0 1,1 0-1,-1 0 0,0 0 1,0 0-1,0 0 1,0 0-1,0 0 0,0 0 1,0 0-1,0 0 1,0 0-1,0 0 1,0 0-1,0 0 0,0 0 1,0 0-1,1 0 1,-1 0-1,0 0 0,0 0 1,0 0-1,0 0 1,0 1-1,0-1 1,0 0-1,0 0 0,0 0 1,0 0-1,0 0 1,0 0-1,0 0 1,0 0-1,0 0 0,0 0 1,0 0-1,0 0 1,0 0-1,0 0 0,0 1 1,0-1-1,0 0 1,0 0-1,0 0 1,0 0-1,0 0 0,0 0 1,0 0-1,0 0 1,0 0-1,0 0 0,0 0 1,0 0-1,0 0 1,0 0-1,0 1 1,0-1-1,0 0 0,0 0 1,0 0-1,0 0 1,0 0-1,-1 0 1,1 0-1,0 0 0,5-3 143,22-19 76,1 1 1,55-31-1,-5 5-477,-63 37 166,50-31-372,-56 35 273,1 1-1,1 1 0,-1-1 0,18-3 0,-25 7 125,0 0 0,0 1-1,0-1 1,0 1-1,0 0 1,0 0 0,0 0-1,0 1 1,0-1 0,0 1-1,4 1 1,-5-2 49,-1 1 0,0 0-1,1-1 1,-1 1 0,0 0 0,0 0-1,0 0 1,0 0 0,0 0 0,0 0-1,0 0 1,0 1 0,0-1 0,0 0 0,-1 0-1,1 1 1,0-1 0,-1 1 0,1-1-1,-1 0 1,0 1 0,0-1 0,1 1-1,-1 2 1,0 2 31,0 0 0,0 1-1,-1-1 1,0 0 0,0 0-1,0 0 1,-3 7 0,-20 46 202,11-27-68,7-19-106,4-8 20,-1 0 0,1 0 1,1 0-1,-1 1 0,1-1 0,-1 7 1,2-12-46,0 0 0,0 0 1,1 0-1,-1 0 1,0 0-1,0 0 0,0 0 1,0 0-1,1 0 0,-1 0 1,0 0-1,0 0 1,0 0-1,1-1 0,-1 1 1,0 0-1,0 0 1,0 0-1,0 0 0,1 0 1,-1 0-1,0 0 1,0 0-1,0 0 0,0-1 1,0 1-1,0 0 0,1 0 1,-1 0-1,0 0 1,0-1-1,0 1 0,0 0 1,0 0-1,0 0 1,0 0-1,0-1 0,0 1 1,0 0-1,0 0 1,9-12 98,1 1 1,-1 1-1,17-14 1,13-14-274,-33 31-26,1 0 0,-1 0 0,2 1 0,-1 0 0,1 0 0,0 1 0,11-6 0,-18 10 157,-1 1 0,1 0 0,0-1 0,-1 1 0,1 0 0,0-1 0,0 1 1,0 0-1,-1 0 0,1 0 0,0-1 0,0 1 0,0 0 0,-1 0 0,1 0 1,0 1-1,0-1 0,0 0 0,-1 0 0,1 0 0,0 1 0,0-1 1,-1 0-1,1 0 0,0 1 0,0-1 0,-1 1 0,1-1 0,-1 1 0,1-1 1,0 1-1,-1-1 0,1 1 0,-1 0 0,1-1 0,-1 1 0,1 0 0,-1-1 1,0 1-1,1 0 0,-1 0 0,0-1 0,1 1 0,-1 0 0,0 0 0,0 1 1,1 5 70,0 0 1,0 0-1,-1 0 1,-1 10-1,1-5 69,-5 43 113,4-43-175,-1 0 0,1 0-1,1 0 1,0 0 0,1 1-1,3 17 1,-3-29-48,-1-1 0,0 1 0,0 0 0,1 0 1,-1 0-1,0 0 0,1 0 0,-1 0 0,1-1 0,-1 1 0,1 0 0,-1 0 1,1-1-1,0 1 0,-1 0 0,1-1 0,0 1 0,0-1 0,-1 1 1,1-1-1,0 1 0,0-1 0,0 1 0,0-1 0,-1 0 0,1 1 1,0-1-1,0 0 0,0 0 0,0 0 0,0 0 0,0 0 0,0 0 0,1 0 1,3-1 55,-1 0 0,1 0 0,-1-1 0,1 1 1,6-4-1,-9 4-98,38-18 126,45-20-15,140-46-1,-135 55-98,-30 8 75,-35 10-70,-19 8-51,-15 8-24,-9 5-67,-11 5-72,9-6 210,1 1 0,0 0-1,1 1 1,0 1 0,1 1-1,0 0 1,0 2 0,2 0 0,-1 0-1,2 1 1,0 1 0,1 1-1,-12 19 1,24-35 28,1 0-1,-1 0 1,0 1 0,0-1-1,1 0 1,-1 1 0,1-1-1,-1 1 1,1-1-1,0 1 1,-1-1 0,1 1-1,0-1 1,0 1 0,0-1-1,0 1 1,0-1-1,1 3 1,-1-4-12,0 0 1,1 1-1,-1-1 1,0 1-1,0-1 1,1 0-1,-1 0 0,0 1 1,1-1-1,-1 0 1,1 1-1,-1-1 0,0 0 1,1 0-1,-1 0 1,1 1-1,-1-1 0,0 0 1,1 0-1,-1 0 1,1 0-1,-1 0 1,1 0-1,1 0 7,0 0 0,0 0 0,0-1 0,0 1-1,0 0 1,0-1 0,4-1 0,7-4 60,0-1 1,-1 0-1,0-1 0,13-10 0,45-41 233,-56 46-226,16-14-34,-11 9-342,2 1 0,25-18-1,-46 35 286,1-1 0,-1 1 0,1 0 0,-1-1 0,1 1 0,-1 0 0,1 0 0,-1-1 0,1 1 0,-1 0 0,1 0 0,-1 0 0,1 0 0,-1 0 0,1 0 0,0 0 0,-1 0 0,1 0 0,-1 0 0,1 0 0,-1 0 0,1 0 0,-1 0 0,1 0 0,-1 1 0,1-1 0,-1 0 0,1 0 0,-1 1 0,1-1 0,-1 0 0,1 1 0,-1-1 0,1 0 0,-1 1 0,0-1 0,1 1 0,-1-1 0,0 1 0,1-1 0,-1 1 0,0-1 0,0 1 0,1-1 0,-1 1 0,0-1 0,0 2 0,2 4 15,-1-1 1,1 2 0,0 10-1,0-2 123,-2-12-102,1 0 1,0 0 0,0 0-1,1 0 1,-1 0 0,1 0-1,-1-1 1,1 1 0,0 0-1,0-1 1,0 0 0,4 4-1,-4-5 3,-1 1-1,1-1 0,0 0 1,0 0-1,0 0 0,-1 0 0,1-1 1,0 1-1,0-1 0,0 1 0,1-1 1,-1 1-1,0-1 0,0 0 1,0 0-1,0 0 0,0 0 0,0-1 1,0 1-1,3-1 0,21-7 148,31-15-1,-9 4-96,37-16-79,26-8 34,-97 38 8,-6 3-44,-1-1-1,1 1 0,0-1 0,-1-1 0,0 0 0,0 0 0,7-5 0,-14 9-2,1 0-1,-1-1 0,0 1 0,1 0 0,-1 0 0,0-1 0,1 1 1,-1 0-1,0 0 0,0-1 0,1 1 0,-1 0 0,0-1 0,0 1 1,0-1-1,1 1 0,-1 0 0,0-1 0,0 1 0,0 0 0,0-1 1,0 1-1,0-1 0,0 1 0,0 0 0,0-1 0,-9-1-393,5 2 317,-1 1-1,0 0 1,1 0-1,-7 2 1,-4 5 43,0 0 1,1 1-1,0 1 0,0 1 1,1-1-1,-18 21 0,23-23-11,0 2-1,0-1 0,1 1 1,0 1-1,-8 16 0,13-22 63,-1 1 0,1-1 0,0 0 0,0 1 1,1-1-1,0 1 0,0-1 0,0 1 0,1-1 0,-1 1 0,1 0 0,1-1 0,-1 1 0,2 8 1,-1-12 12,-1 0 1,1-1-1,0 1 1,-1 0 0,1-1-1,0 1 1,0-1 0,0 1-1,0-1 1,0 0-1,0 1 1,1-1 0,-1 0-1,0 0 1,1 1 0,-1-1-1,1 0 1,-1-1 0,1 1-1,-1 0 1,4 1-1,-2-2 18,-1 1-1,1-1 1,-1 0-1,1 0 0,-1 0 1,1 0-1,-1 0 0,1-1 1,-1 1-1,1-1 1,-1 0-1,1 1 0,-1-1 1,5-3-1,0-1 14,0 0 1,0 0-1,0-1 0,-1 0 0,1-1 0,-2 0 0,1 1 1,8-15-1,-7 11-146,1-1 0,0 1 0,12-11 0,-20 21 75,0 0 0,0 0-1,1 0 1,-1 0 0,0-1-1,0 1 1,0 0 0,0 0-1,0 0 1,1 0 0,-1 0-1,0 0 1,0-1 0,0 1-1,1 0 1,-1 0 0,0 0-1,0 0 1,0 0 0,1 0-1,-1 0 1,0 0-1,0 0 1,0 0 0,1 0-1,-1 0 1,0 0 0,0 0-1,0 0 1,1 0 0,-1 0-1,0 0 1,1 8-271,-7 19 76,4-21 160,-4 18-28,-13 48 73,-46 114 1,37-129 106,-66 97 0,92-151-92,-6 9 104,-1 1-1,-11 11 0,18-21-52,-1-1 0,1 0 0,-1 1-1,0-1 1,0 0 0,1 0 0,-1-1 0,0 1-1,-1 0 1,1-1 0,0 0 0,0 0 0,-1 0-1,-4 1 1,7-2-39,0 0 0,1 0 1,-1 0-1,0 0 0,0 0 0,0 0 0,0 0 0,0 0 1,0 0-1,1 0 0,-1-1 0,0 1 0,0 0 0,0-1 1,1 1-1,-1 0 0,0-1 0,0 1 0,1-1 0,-1 1 0,0-1 1,1 1-1,-1-1 0,0 0 0,1 1 0,-1-1 0,1 0 1,-1 0-1,1 1 0,0-1 0,-1 0 0,1 0 0,0 0 1,-1-1-1,1 0-13,-1-1 1,1 0 0,0 1-1,0-1 1,0 0-1,0 1 1,1-1 0,-1 0-1,2-3 1,1-4-37,1 1 0,1-1 0,-1 1 1,2-1-1,8-11 0,33-37-147,99-101-260,-91 100 385,31-24 42,-23 23-21,-48 45-29,1 0 1,0 0-1,1 2 0,33-21 1,-42 30 50,-1-1-56,2 0 1,-1 1 0,0 0 0,1 1 0,0-1-1,0 2 1,0-1 0,0 1 0,12-1-1,-20 3 63,0 0-1,1 0 1,-1 0-1,1 1 0,-1-1 1,0 0-1,1 0 1,-1 1-1,0-1 0,1 1 1,-1-1-1,0 1 0,0 0 1,1 0-1,-1-1 1,0 1-1,0 0 0,0 0 1,0 0-1,0 0 0,0 0 1,-1 0-1,1 0 1,0 1-1,0-1 0,-1 0 1,1 0-1,-1 1 1,1-1-1,-1 0 0,1 1 1,-1-1-1,0 0 0,0 1 1,1-1-1,-1 1 1,0-1-1,-1 3 0,1 5 62,-1 0-1,0 1 1,-1-1-1,-4 13 0,6-21-55,-16 51 891,16-58-181,0 5-686,0-1 1,0 0 0,0 0-1,0 0 1,1 1 0,-1-1-1,0 0 1,2-3-1,3-6-53,1 0-1,0 0 1,1 0-1,1 1 1,0 0-1,0 0 1,0 1-1,19-16 1,-14 15-96,-1 1 1,1 1 0,0 0-1,1 0 1,0 1 0,29-9-1,-40 15 91,-1 0 0,1 1 0,0-1 0,-1 1 0,1-1-1,0 1 1,0 0 0,0 0 0,-1 0 0,1 1 0,0-1-1,0 1 1,-1-1 0,1 1 0,-1 0 0,1 0 0,0 0-1,-1 0 1,1 1 0,3 2 0,0 1-23,0 1 1,0 0-1,-1 0 0,0 0 1,8 13-1,-8-11 86,0 0 1,1 0 0,0-1-1,1 0 1,-1-1 0,11 9-1,-14-13-5,0 0 0,1 0 0,-1 0 0,0-1-1,1 1 1,0-1 0,-1 0 0,1 0-1,0 0 1,-1 0 0,1-1 0,0 1-1,0-1 1,0 0 0,-1-1 0,1 1 0,0 0-1,6-2 1,3-2 33,1-1-1,0 0 1,-1-1 0,0 0-1,0-1 1,-1 0 0,0-1-1,0-1 1,-1 0 0,0 0-1,0-1 1,-1 0 0,-1-1-1,0 0 1,11-18 0,-19 28-57,8-18-53,-8 19 26,-1-1 0,0 1 0,0-1 1,1 1-1,-1-1 0,0 1 0,0-1 0,0 0 0,0 1 0,1-1 0,-1 1 0,0-1 1,0 1-1,0-1 0,0 0 0,0 1 0,-1-1 0,1 1 0,0-1 0,0 0 1,0 1-1,0-1 0,-1 1 0,1-1 0,0 1 0,0-1 0,-1 1 0,0-1 0,1 1 8,0-1-1,0 1 0,-1 0 0,1 0 0,0 0 0,-1 0 0,1 0 0,0 0 0,-1 0 1,1 0-1,0 0 0,-1 0 0,1 0 0,0 0 0,-1 0 0,1 0 0,0 0 1,-1 0-1,1 0 0,0 0 0,0 0 0,-1 0 0,1 0 0,0 1 0,-1-1 0,1 0 1,0 0-1,0 0 0,-1 1 0,1-1 0,0 0 0,-1 1 0,-6 10-269,5-8 227,-10 17-50,8-15 92,1 0 0,-1 0 0,1 0 0,1 1 0,-1-1 0,1 1 0,0 0 0,0 0 0,0 0 0,0 7 0,1-8 31,1 0 0,0-1 0,0 1-1,0 0 1,1-1 0,-1 1 0,1 0-1,0-1 1,3 7 0,-3-8-4,0-1 0,0 0 1,1 0-1,-1 0 0,1-1 1,-1 1-1,1 0 0,0 0 1,0-1-1,-1 1 0,1-1 1,0 0-1,0 1 0,1-1 1,-1 0-1,0 0 0,0 0 1,1-1-1,-1 1 0,5 0 0,1 0 58,1 0 0,0 0 0,-1-1 0,1-1 0,0 0 0,0 0 0,-1 0 1,13-5-1,71-27 36,-57 19-48,0 0 53,0-1 0,48-28 0,-70 35-75,0-1 0,-1 0 0,-1-1 0,0 0 0,0 0 0,-1-2 0,0 1 0,-1-1 0,11-18 0,-7 5 3,-1 0-1,0-2 1,11-43 0,14-88-85,-12 45 113,-15 66-96,-2 0 0,-2 0-1,-2-1 1,-3 0 0,-4-53-1,3 99 22,0-5-38,-1 0 1,0 0-1,0 0 0,0 0 0,-4-10 1,5 17 35,0 0-1,0 0 1,0 0 0,0 0 0,0 0-1,0-1 1,0 1 0,0 0 0,0 0-1,0 0 1,0 0 0,0 0 0,-1-1-1,1 1 1,0 0 0,0 0 0,0 0-1,0 0 1,0 0 0,0 0 0,0-1-1,0 1 1,-1 0 0,1 0 0,0 0-1,0 0 1,0 0 0,0 0 0,0 0 0,0 0-1,-1 0 1,1 0 0,0 0 0,0 0-1,0 0 1,0 0 0,-1 0 0,1 0-1,0 0 1,0 0 0,0 0 0,0 0-1,0 0 1,-1 0 0,1 0 0,0 0-1,0 0 1,0 0 0,0 0 0,0 0-1,-1 0 1,1 0 0,-6 12-217,-5 30 180,8-29-11,-12 56-50,-8 119 1,22-179 109,-27 466 643,26-380-5,2-93-604,0-1 0,0 0 0,0 1 0,0-1 1,-1 0-1,1 0 0,0 1 0,-1-1 0,1 0 0,-1 0 0,1 0 0,-1 1 0,0-1 0,0 0 1,1 0-1,-2 1 0,1-2-18,1 0 0,-1 1 1,0-1-1,1 0 0,-1 0 0,1 0 1,-1 0-1,0 0 0,1 0 0,-1 0 1,1 0-1,-1 0 0,0 0 1,1 0-1,-1 0 0,1 0 0,-1 0 1,1-1-1,-1 1 0,0 0 1,1 0-1,-1-1 0,1 1 0,-1 0 1,1-1-1,-1 1 0,1-1 0,0 1 1,-1 0-1,1-1 0,-1 1 1,1-1-1,0 1 0,-1-2 0,-41-51-949,29 34 435,-1 0-1,-31-29 0,38 43 294,-6-6-440,13 8 316,8 3 82,5 2 144,1 1 0,17 6 0,22 6 41,91 0 52,-5 0-75,-118-12 98,0 2 0,0 0 0,0 2 0,24 10 0,-41-15 11,0 0 0,0 0 1,0 0-1,-1 0 0,1 1 1,0 0-1,-1 0 0,0 0 1,4 5-1,-5-6 42,0 1 1,-1-1-1,0 1 1,1 0-1,-1-1 1,0 1-1,-1 0 1,1 0-1,0 0 1,-1 0-1,0 0 1,1 0-1,-1 0 1,-1 4-1,0 1 68,0 0 0,-1 1 0,0-1 0,0 0 0,-1-1 0,-4 11 0,-27 45 364,24-46-357,5-8-101,-10 17 425,15-26-452,0 1-1,0-1 1,0 1-1,-1-1 1,1 1-1,0-1 1,0 1 0,-1-1-1,1 0 1,0 1-1,-1-1 1,1 0-1,-1 1 1,1-1-1,0 0 1,-1 1-1,1-1 1,-1 0-1,1 0 1,-1 1-1,1-1 1,0 0-1,-1 0 1,1 0-1,-1 0 1,1 0 0,-1 0-1,1 0 1,-1 0-1,1 0 1,-1 0-1,1 0 1,-1 0-1,1 0 1,-1 0-1,1 0 1,-1-1-1,-1 0-46,1 0-1,0 0 0,1-1 1,-1 1-1,0 0 0,0-1 1,0 1-1,1-1 0,-1 1 1,1-1-1,-1 1 0,1-1 0,0 0 1,0 1-1,-1-3 0,2-26-980,1 16 186,0 0 0,1 0 0,1 0 0,0 0-1,12-26 1,39-60-867,-28 54 1781,-24 41-104,-2 3-11,0 1-1,0-1 1,0 0 0,0 1 0,0-1 0,0 1 0,0-1 0,0 1 0,1 0-1,-1-1 1,1 1 0,-1 0 0,1 0 0,-1 0 0,1 0 0,0 0 0,-1 0-1,1 0 1,0 1 0,2-1 0,15-5-70,1 1-1,0 1 1,0 1-1,32-1 1,-11 4-131,52 7 1,-84-6 253,0 0 0,1 1 0,-1 0 0,0 0 0,0 1 0,16 8 0,-23-10 52,0 0 1,0 0-1,0 0 1,0 0 0,-1 1-1,1-1 1,0 1-1,-1-1 1,1 1 0,-1 0-1,1-1 1,-1 1-1,0 0 1,0 0 0,0 0-1,0 0 1,0 0-1,0 0 1,-1 1-1,1-1 1,-1 0 0,1 0-1,-1 0 1,0 1-1,0-1 1,0 0 0,0 0-1,0 0 1,0 1-1,-1-1 1,1 0 0,-1 0-1,0 0 1,0 3-1,-7 11 567,0 0 0,-1 0 1,-13 16-1,3-3 272,3-1-192,0 0-1,2 0 0,0 1 0,-12 44 0,24-67-621,1 0 0,0 1 0,0-1 0,0 1 0,1-1 0,0 1 0,0 0 0,0-1-1,2 8 1,-1-12-70,-1 0 1,1 0-1,0 0 0,0 0 0,-1-1 0,1 1 0,0 0 0,0-1 0,1 1 0,-1 0 0,0-1 1,0 1-1,1-1 0,-1 0 0,3 2 0,-2-2-12,0 0 0,0 0 1,0 0-1,1 0 0,-1-1 0,0 1 0,1-1 1,-1 0-1,1 1 0,-1-1 0,0 0 0,1 0 1,-1 0-1,1-1 0,3 0 0,37-13 99,-29 9-94,56-18 55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27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334 903 3136,'-5'5'4569,"9"-17"-999,-2 9-3853,54-128 1914,-12 28-1476,84-177-205,-42 98-70,-82 173 114,24-59 222,-25 59-162,0 0 0,-1 0 0,0-1-1,-1 1 1,0-14 0,0 22-64,-1 0 0,0 0 0,0 0 0,0 0 0,-1 0 0,1 0 0,0 1 0,0-1 0,0 0 0,-1 0 0,1 0-1,0 0 1,-1 0 0,1 0 0,-1 0 0,1 1 0,-1-1 0,-1-1 0,1 2-11,1-1 0,-1 1 0,0 0 0,0 0 0,0 0 1,0-1-1,0 1 0,0 0 0,0 0 0,1 0 0,-1 0 0,0 1 0,0-1 0,0 0 0,0 0 0,0 1 0,0-1 0,1 0 0,-1 1 0,0-1 0,0 1 0,0-1 0,1 1 0,-2 0 0,-6 4-33,1 1-1,0 0 0,1 0 1,-1 0-1,1 0 0,0 1 1,-8 13-1,-6 13 64,-30 69-1,-8 44 188,-76 247 380,119-345-436,-141 393 1187,89-281-812,-18 40 1034,84-198-1481,0-1-1,1 1 1,-1-1 0,0 1-1,0 0 1,0-1 0,0 0 0,-2 3-1,3-4-58,-1 0-1,1 0 1,0 0-1,0 0 1,0 0 0,0 0-1,0 0 1,-1 0-1,1 0 1,0 0-1,0 1 1,0-1-1,0 0 1,-1 0-1,1 0 1,0 0 0,0 0-1,0 0 1,0 0-1,0-1 1,-1 1-1,1 0 1,0 0-1,0 0 1,0 0-1,0 0 1,0 0-1,-1 0 1,1 0 0,0 0-1,0 0 1,0 0-1,0 0 1,0-1-1,0 1 1,-1 0-1,1 0 1,0 0-1,0 0 1,0 0 0,0 0-1,0-1 1,0 1-1,0 0 1,0 0-1,0 0 1,0-1-1,-1-1 24,1-1 0,-1 0 0,1 0 0,0 1 0,0-1 0,0 0 0,0 0 0,0 1 0,2-4-1,1-5-30,0 0-1,1 1 0,0 0 0,1 0 1,0 0-1,1 0 0,0 1 0,7-9 0,11-10-179,28-28-1,-5 12-278,57-42 0,58-30 259,15-12 455,-107 75-103,74-60 71,-110 82-193,-1 0 0,30-38 0,71-109 145,-19-5-110,-95 150-31,9-14-19,-2-1 0,32-78 0,-56 117-45,0-1 0,-1 1 0,0 0 0,0-1 0,-1 1 0,-1-1 0,1 1-1,-2-1 1,1 1 0,-4-17 0,4 25-8,0 0-1,0 1 1,0-1 0,-1 0-1,1 0 1,0 1 0,0-1-1,-1 0 1,1 1 0,0-1-1,-1 0 1,1 1 0,-1-1-1,1 1 1,-1-1-1,1 1 1,-1-1 0,1 1-1,-1-1 1,0 1 0,1-1-1,-1 1 1,0 0 0,1 0-1,-1-1 1,0 1 0,1 0-1,-1 0 1,0-1-1,0 1 1,1 0 0,-1 0-1,0 0 1,0 0 0,1 0-1,-1 0 1,0 1 0,0-1-1,0 0 1,-4 2-98,0 0 0,1 0-1,-1 0 1,1 0 0,-5 4 0,5-4 62,-10 7-13,1 1 0,0 0 0,0 0 1,1 1-1,1 1 0,-11 14 1,7-7 50,1 2 0,1 0 1,-15 33-1,8-6 47,2 0-1,3 1 0,-12 66 0,26-113-11,-32 204 264,31-183-167,1 0 1,1-1 0,1 1 0,1 0-1,1 0 1,1-1 0,7 24 0,-9-41-41,0 1 1,0-1-1,0 1 0,1-1 1,4 6-1,-5-9-21,-1 0-1,1-1 0,-1 1 0,1 0 1,-1-1-1,1 1 0,0-1 0,0 1 1,0-1-1,0 0 0,0 0 0,0 0 1,0 0-1,0 0 0,1-1 0,2 1 1,-1 0 12,1-1 0,0 0 0,0 0 1,-1-1-1,1 1 0,-1-1 1,1 0-1,0 0 0,-1-1 1,8-3-1,6-3 161,21-15 0,-18 10-92,1 0-47,7-3 22,-1-2 0,0 0 0,30-28-1,46-67-357,-82 79 74,-22 33 159,0 1 0,1 0 0,-1-1 0,0 1 0,0 0 0,0 0 0,1-1 1,-1 1-1,0 0 0,0-1 0,1 1 0,-1 0 0,0 0 0,0-1 0,1 1 0,-1 0 0,0 0 0,1 0 1,-1 0-1,0-1 0,1 1 0,-1 0 0,1 0 0,-1 0 0,0 0 0,1 0 0,-1 0 0,0 0 0,1 0 1,0 0 4,-1 1 0,0-1 0,0 0 0,0 1 0,1-1 0,-1 0 0,0 1 0,0-1 0,0 0 0,0 1 0,0-1 0,0 0 0,1 1 0,-1-1 1,0 1-1,0-1 0,0 0 0,0 1 0,0-1 0,-1 0 0,1 1 0,0-1 0,0 1 0,0-1 0,0 0 0,0 1 0,0-1 0,-1 1 1,-10 35-320,-11 75 0,16-77 305,4-23 136,0 1 0,0-1 0,1 1 0,1 0 1,0-1-1,0 1 0,1-1 0,5 22 1,-5-31-40,0 0 0,-1 0 1,1 0-1,0 0 1,0 0-1,1 0 0,1 3 1,-2-5-31,-1 1 0,1-1 0,-1 1 0,1-1-1,-1 1 1,1-1 0,0 1 0,-1-1 0,1 1 0,0-1 0,-1 0 0,1 1 0,0-1 0,0 0 0,-1 0 0,1 0 0,0 1 0,0-1-1,-1 0 1,1 0 0,0 0 0,0 0 0,0 0 0,-1-1 0,1 1 0,0 0 0,1 0 0,1-2 20,0 1 0,0-1 0,0 0 0,0 0 0,0 0 0,0 0 0,-1-1 0,5-4 0,20-28 303,-10 12-163,22-28-34,-14 17-395,1 2 0,41-40 0,-65 71 232,0-2-36,0 1 0,1 0 0,-1-1-1,0 1 1,1 0 0,0 1 0,-1-1-1,1 0 1,0 1 0,0-1 0,0 1-1,0 0 1,0 0 0,0 0 0,0 1-1,5-1 1,-2 1 37,8 0 125,-1 0 1,0-1 0,0 0 0,0-1 0,25-6-1,-33 6-136,0 0 0,0 0 0,0 1 0,0 0-1,0 0 1,0 0 0,0 1 0,0 0-1,0 0 1,0 0 0,0 0 0,0 1 0,0 0-1,0 0 1,0 0 0,0 1 0,6 2 0,-8-2 7,0 0 8,1-1-1,-1 1 1,0 0 0,0 0-1,-1 0 1,1 0 0,0 1-1,-1-1 1,1 1 0,-1 0-1,0 0 1,0-1 0,3 8-1,-4-9 10,11 29 199,1 0 0,1-1 1,2-1-1,25 35 0,-34-53-55,1-1 1,0 0-1,0-1 0,18 14 1,-24-20-110,1 0-1,0 0 1,0-1 0,0 1 0,0-1 0,0 0 0,0 0-1,0 0 1,0-1 0,0 1 0,0-1 0,1 1 0,-1-1-1,0 0 1,0 0 0,1-1 0,-1 1 0,0 0-1,0-1 1,0 0 0,1 0 0,3-2 0,0 0-10,0 0 1,0-1-1,-1 0 1,1 0 0,-1 0-1,0-1 1,0 0-1,0-1 1,0 1-1,-1-1 1,7-9-1,-6 10-352,-12 1-1440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28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615 1 6240,'-26'5'2816,"-2"21"-2464,12-7 1312,6 5-992,-24 12 704,-2-2-800,-25 13 480,4 0-608,-13 12 32,9-1-288,-6 5-32,19-9-96,4-2-608,13-10 288,10-15-5024,16-4 2880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30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1288 2816,'-3'6'3473,"14"-23"-1026,4-8-1973,1 0-1,1 0 1,34-36 0,6-9-289,21-34-63,-5-5 1,75-149 0,-142 247-194,0-1-1,6-20 1,-12 31 55,0 1-1,0 0 1,0-1-1,1 1 1,-1 0-1,0-1 1,0 1-1,0 0 1,0-1-1,0 1 1,0-1-1,0 1 1,0 0-1,0-1 1,0 1-1,0 0 1,0-1-1,0 1 1,0-1-1,0 1 1,0 0-1,0-1 1,0 1-1,0 0 1,0-1-1,-1 1 1,1 0-1,0-1 1,0 1-1,0 0 1,-1-1-1,1 1 1,0 0-1,-1-1 1,1 1-1,0 0 1,0 0-1,-1 0 1,1-1-1,0 1 1,-1 0-1,1 0 1,-1 0-1,0 0-28,-1 0 1,1 1-1,-1-1 1,1 1-1,0 0 0,-1-1 1,1 1-1,0 0 1,0 0-1,-1 0 0,1 0 1,0 0-1,0 0 1,0 0-1,-1 2 0,-19 26 29,2 0 0,-28 57-1,38-68 34,1-4-5,-66 134 410,59-112-172,0 1 0,-10 44 0,23-73-133,0 0 0,1 0 0,0-1 0,0 1 0,0 11-1,2-17-67,-1 0-1,0-1 1,0 1-1,1 0 1,-1 0-1,1 0 1,-1 0-1,1-1 1,0 1-1,0 0 1,0-1-1,0 1 1,0-1-1,0 1 1,0-1-1,1 1 1,-1-1-1,0 0 1,1 1-1,-1-1 1,1 0-1,-1 0 1,1 0-1,0 0 0,-1 0 1,1-1-1,3 2 1,-1-1 48,0 0-1,1-1 1,-1 1 0,1-1-1,-1 0 1,1 0 0,-1 0-1,1-1 1,-1 1 0,1-1-1,5-2 1,6-2 52,25-14-1,-33 16-122,5-5 44,1 1 0,-1-2 0,0 0 0,-1-1 0,0 0 0,21-22 0,17-25 119,70-102 0,-45 56-119,7 2-2,24-33 3,-83 101-102,0 0 0,-3-2 0,0-1-1,-3 0 1,24-69 0,-33 77 47,-1 7 16,-1 0 0,-1-1 0,-1 1 0,1-25 0,-5 45-41,1 0 0,-1 1 0,0-1 0,0 0 0,0 0-1,0 0 1,-1 0 0,1 0 0,0 0 0,0 1 0,0-1 0,-1 0-1,1 0 1,0 0 0,-1 1 0,1-1 0,-1 0 0,0 0 0,1 1 5,-1-1 0,1 1 1,0 0-1,-1 0 0,1 0 1,-1 0-1,1 0 0,0 0 1,-1 1-1,1-1 0,-1 0 1,1 0-1,0 0 0,-1 0 1,1 0-1,0 0 0,-1 1 1,1-1-1,0 0 0,-1 0 1,1 1-1,0-1 0,-1 0 1,1 0-1,0 1 0,-1-1 1,-4 6-24,0 0 1,-7 12-1,12-17 27,-94 157-195,34-54 268,37-62 7,1 0 1,-28 85 0,-14 95 283,20-60-90,17-65-50,10-33 464,-26 60-1,86-191 823,-33 54-1488,8-12-177,0 1 0,2 1 0,1 1 1,29-24-1,-48 45 128,-1-1 0,2 0 0,-1 1 0,0 0 0,0 0 0,0-1 0,1 1-1,-1 1 1,0-1 0,1 0 0,-1 0 0,1 1 0,-1 0 0,1-1 0,-1 1 0,1 0 0,-1 0 0,1 0 0,-1 1 0,1-1 0,-1 1 0,1-1 0,-1 1 0,1 0 0,-1 0 0,0 0 0,1 0 0,-1 0 0,4 3 0,3 4-31,-1-1 0,0 2 0,0-1 0,0 1-1,8 13 1,5 5 151,-9-13 0,1 0 1,18 14-1,-24-23-49,0 0 1,0 0 0,1 0-1,0-1 1,0 0 0,15 4-1,-12-4 37,1-1 0,0 0 0,0-1-1,0-1 1,0 0 0,0 0 0,0-1 0,0-1-1,0 0 1,0 0 0,0-2 0,15-4 0,1-3-87,0-2 1,30-17 0,-53 25 37,-1 1 1,1-1-1,-1 0 0,0 0 1,0 0-1,0-1 1,-1 1-1,0-1 0,1 0 1,-2 0-1,1 0 0,0 0 1,-1 0-1,0-1 1,1-6-1,-1 4-52,0-1-1,0 1 1,-1-1 0,0 1-1,-1-1 1,0 1 0,0-1-1,-1 1 1,-3-16-1,4 23 0,0 0-1,-1 0 1,1 0-1,0 0 1,0 0-1,-1 0 1,1 0-1,-1 1 1,1-1-1,0 0 1,-1 0-1,0 0 1,1 1-1,-1-1 1,1 0-1,-1 0 1,0 1-1,0-1 1,1 1-1,-1-1 1,0 1-1,0-1 1,0 1-1,-1-1 1,1 1-8,-1 0 1,1 0 0,0 0-1,0 0 1,-1 0-1,1 1 1,0-1-1,0 0 1,0 1-1,-1-1 1,1 1-1,0-1 1,0 1 0,0 0-1,0 0 1,-1 0-1,-5 5-80,0 1-1,1 0 1,-10 13 0,15-18 122,-48 68-135,44-61 77,0 1 1,0 0-1,1-1 1,0 2-1,-4 18 1,8-26 62,0 0 1,-1 0-1,1 0 1,1 1-1,-1-1 1,0 0-1,1 0 1,-1 0-1,1 0 1,0 0-1,0 0 1,0 0 0,1 0-1,-1 0 1,1 0-1,2 3 1,-2-4 7,-1 1 0,1-1 1,0-1-1,0 1 1,-1 0-1,1 0 0,1-1 1,-1 1-1,0-1 0,0 0 1,1 1-1,-1-1 1,0 0-1,1 0 0,-1-1 1,1 1-1,-1 0 1,1-1-1,3 1 0,15-3 84,0-1-1,0 0 0,-1-2 0,30-10 0,0 1-15,-10 4-50,113-31-2,-110 27-85,62-28 0,-60 21 109,0-3 0,54-36 0,-88 48-278,-10 11 94,-9 7 69,-60 61-390,-14 13 403,79-77 43,-2 0 17,1 1 1,0-1-1,0 1 0,0 0 1,0 0-1,1 1 0,0-1 1,0 1-1,0 0 0,0-1 1,-3 11-1,5-14-9,1-1-1,0 1 1,0-1-1,0 1 0,0-1 1,0 1-1,0 0 1,0-1-1,0 1 1,0-1-1,0 1 1,0-1-1,0 1 1,0-1-1,0 1 1,0-1-1,1 1 1,-1-1-1,0 1 1,0-1-1,1 1 0,-1-1 1,0 1-1,1-1 1,-1 1-1,0-1 1,1 0-1,-1 1 1,1-1-1,-1 0 1,1 1-1,-1-1 1,0 0-1,1 0 1,-1 1-1,1-1 1,-1 0-1,1 0 0,0 0 1,-1 0-1,1 1 1,-1-1-1,1 0 1,-1 0-1,1 0 1,-1 0-1,2-1 1,3 1 65,0-1-1,-1 1 1,1-1 0,6-2 0,-8 2-81,8-3-269,0 0-1,0-1 0,0 0 0,0-1 0,-1 0 1,0-1-1,0 0 0,13-11 0,-20 15-533,-5 6-22,-1 1-744,3 0 696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30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9 128 4384,'-2'1'353,"2"-1"-316,0 1 0,-1-1 0,1 0 0,0 0 0,0 0 0,0 0-1,0 0 1,0 0 0,0 0 0,0 0 0,0 1 0,-1-1 0,1 0-1,0 0 1,0 0 0,0 0 0,0 0 0,0 0 0,0 0 0,-1 0-1,1 0 1,0 0 0,0 0 0,0 0 0,0 0 0,0 0 0,0 0 0,-1 0-1,1 0 1,0 0 0,0 0 0,0 0 0,0 0 0,0 0 0,-1 0-1,1 0 1,0 0 0,0 0 0,0-1 0,0 1 0,0 0 0,0 0-1,0 0 1,-1 0 0,1 0 0,0 0 0,0 0 0,0 0 0,0-1 0,0 1-1,0 0 1,0 0 0,0 0 0,0 0 0,0 0 0,0 0 0,0-1-1,0 1 1,0 0 0,1-2 418,1 1-1,0-1 1,0 1 0,0 0-1,0 0 1,0-1-1,0 1 1,4-1 0,8-6 226,42-37 926,-43 32-1627,2 1 0,26-17 0,-39 28-2,-1 0-1,0 0 1,1 1-1,-1-1 1,0 0 0,1 1-1,-1-1 1,1 1-1,-1 0 1,1-1 0,-1 1-1,1 0 1,-1 0-1,1 0 1,0 0 0,1 0-1,-2 0 20,-1 1-1,1-1 1,0 1-1,-1-1 1,1 0 0,0 1-1,-1-1 1,1 1-1,-1-1 1,1 1-1,-1 0 1,1-1-1,-1 1 1,0-1 0,1 1-1,-1 0 1,0-1-1,1 1 1,-1 0-1,0 0 1,0-1 0,1 1-1,-1 1 1,0 2 57,0 1-1,0 0 1,0 0 0,0-1 0,-1 1 0,0 0 0,0-1-1,-3 9 1,-3 5 139,-12 22 0,11-26-66,0 2 1,-9 28-1,13-20-41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32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37 804 2144,'0'0'125,"-1"0"1,1-1 0,-1 1-1,1-1 1,-1 1-1,0 0 1,1 0-1,-1-1 1,1 1-1,-1 0 1,0 0-1,1-1 1,-1 1-1,0 0 1,1 0-1,-1 0 1,0 0-1,1 0 1,-1 0 0,0 0-1,1 0 1,-1 1-1,0-1 1,1 0-1,-1 0 1,1 0-1,-1 1 1,0-1-1,1 0 1,-1 1-1,1-1 1,-1 0-1,1 1 1,-1-1-1,1 1 1,-1-1 0,1 1-1,-1-1 1,1 1-1,0-1 1,-1 1-1,1 0 1,0-1-1,-1 1 1,1-1-1,0 2 1,-2 4 479,0 0 0,1 0 0,0 0 0,0 9 0,0-3-197,-1 2-104,1-1 0,1 1 0,0 0 0,0-1 0,2 1 0,2 13 0,-4-27-273,0 1 0,0-1 0,0 1-1,1-1 1,-1 1 0,0-1 0,0 1 0,0-1 0,0 0 0,1 1 0,-1-1 0,0 1 0,0-1-1,1 0 1,-1 1 0,0-1 0,1 0 0,-1 1 0,0-1 0,1 0 0,-1 1 0,1-1 0,-1 0-1,0 0 1,2 1 0,13-3 833,-15 2-862,10-4 137,-1 1 0,1-1 0,-1 0 0,10-7-1,20-9-677,73-24-746,114-52 458,-183 75 787,19-10-507,-78 45 140,10-7 422,-1-1 0,-11 9 0,-55 26-38,40-23 142,-24 9 85,38-19-21,-27 16 0,46-23-164,-1-1 0,0 0 1,1 1-1,-1-1 0,1 0 0,-1 1 0,1-1 0,-1 1 0,1-1 0,-1 1 0,1-1 0,0 1 0,-1-1 1,1 1-1,-1 0 0,1-1 0,0 1 0,0-1 0,0 1 0,-1 0 0,1 1 0,0-2 1,0 0 0,1 1-1,-1-1 1,0 1 0,1-1-1,-1 0 1,0 1-1,1-1 1,-1 0 0,0 0-1,1 1 1,-1-1 0,0 0-1,1 0 1,-1 1 0,1-1-1,-1 0 1,1 0 0,-1 0-1,0 0 1,1 0 0,-1 0-1,1 0 1,-1 0-1,1 0 1,-1 0 0,1 0-1,-1 0 1,0 0 0,1 0-1,-1 0 1,1 0 0,0-1-1,15 0 154,0-2 0,-1 0-1,1-1 1,-1-1 0,1 0-1,-1-1 1,23-12 0,-23 7-105,0-1 0,-1 0 1,-1 0-1,0-1 1,0-1-1,17-26 1,57-101 110,-64 102-101,103-198 151,-64 93-231,-54 121-152,-1-1-1,0 0 1,-2 0 0,3-34 0,-7 54 70,-1 0 1,0-1 0,-1 1 0,1 0 0,-2-7 0,2 10 59,0 1-1,0-1 1,-1 0-1,1 1 1,0-1-1,0 0 1,-1 1 0,1-1-1,0 1 1,-1-1-1,1 1 1,0-1-1,-1 1 1,1-1 0,-1 1-1,1-1 1,-1 1-1,1-1 1,-1 1-1,0 0 1,1-1-1,-1 1 1,1 0 0,-1-1-1,0 1 1,1 0-1,-1 0 1,0 0-1,1 0 1,-1 0-1,0-1 1,1 1 0,-1 0-1,0 1 1,1-1-1,-1 0 1,0 0-1,1 0 1,-1 0 0,1 0-1,-1 1 1,0-1-1,1 0 1,-1 0-1,1 1 1,-1-1-1,0 1 1,0-1 0,-6 5-47,0 0 0,1 1 1,-1-1-1,1 1 0,0 0 1,-6 9-1,-29 44-53,23-28 138,1 0-1,2 2 1,-12 35 0,-22 101 224,13 4 190,33-145-291,0 0 1,2 0-1,2 0 0,3 35 1,-3-56-81,1 0 0,-1 0 0,1 0 0,1 0 0,-1 0 0,1 0 0,0-1 0,4 7 0,-5-10-14,1 1 1,-1-1-1,1 0 0,0 0 0,0-1 1,0 1-1,0-1 0,0 1 0,0-1 1,0 0-1,1 0 0,0 0 0,-1-1 1,1 1-1,7 1 0,0-1 48,0-1 0,0 0-1,0 0 1,0-1 0,0-1-1,0 0 1,0 0 0,17-5 0,-9 1 41,-1-1 0,0-1 0,0-1 0,19-10 0,-10 1-120,-1-2 0,0-1 0,26-26 0,-9 7-172,-12 10-341,-25 25 187,-4 6 175,-4 11 134,2-9 15,-15 64 180,10-50 48,1 0 0,1 1 0,-2 28-1,5-46-194,0 1 0,0 0 0,0 0-1,0 0 1,0 0 0,1 0-1,-1 0 1,0-1 0,1 1 0,0 0-1,-1 0 1,1-1 0,0 1-1,0 0 1,0-1 0,0 1-1,0-1 1,0 1 0,1-1 0,-1 1-1,0-1 1,3 2 0,-2-3-6,0 1 1,0 0-1,0-1 1,0 1-1,0-1 1,1 1 0,-1-1-1,0 0 1,0 0-1,0 0 1,1 0-1,-1-1 1,0 1-1,0 0 1,0-1 0,1 0-1,-1 1 1,0-1-1,2-2 1,20-8 108,0-2 1,-2-1-1,28-22 1,-23 16-195,35-19 0,-56 36-22,1-1 0,-1 1-1,1 1 1,0-1 0,14-2-1,-20 5 57,0 0 0,0 0 0,0 0 0,1 0-1,-1 0 1,0 0 0,0 0 0,0 0 0,0 1 0,0-1-1,1 0 1,-1 1 0,0-1 0,0 0 0,0 1 0,0 0-1,1 0 1,-1 0 16,0 0-1,-1 0 1,1 0-1,0 0 1,-1 0-1,1 0 1,-1 1-1,1-1 1,-1 0-1,0 0 1,0 0-1,1 1 1,-1-1-1,0 0 1,0 0 0,0 0-1,0 1 1,0-1-1,-1 0 1,1 2-1,-3 7 70,0-1 1,-1 1-1,0-1 0,0 0 1,-1 0-1,0 0 0,-8 9 1,13-18-72,-8 7 277,4-3-50,8-4 111,4-3-258,-1 0 1,0 0-1,0-1 0,0 1 0,10-9 0,16-8-54,-23 16-133,-1 0 0,0 0 1,1 1-1,17-4 0,-25 7 80,1-1 1,-1 1-1,1 0 0,-1 0 1,1 0-1,-1 0 0,1 0 1,-1 1-1,0-1 1,1 1-1,-1-1 0,1 1 1,-1 0-1,0 0 0,0 0 1,0 0-1,1 1 0,-1-1 1,0 0-1,0 1 1,-1 0-1,1-1 0,0 1 1,0 0-1,1 3 0,-1-3 41,-1 1 0,1-1-1,0 1 1,0-1-1,0 0 1,0 0-1,0 1 1,1-1-1,-1-1 1,1 1-1,-1 0 1,1-1 0,-1 1-1,1-1 1,0 0-1,0 0 1,0 0-1,0 0 1,0 0-1,0-1 1,0 1 0,0-1-1,3 0 1,11 0 66,-1-1 0,1 0 0,-1-1 0,0-1 0,0 0 0,29-11 0,-10-3-63,-1-1 0,-1-1 1,32-25-1,-32 21-337,-54 45-97,-130 126 146,149-147 291,1 0 1,0 1-1,-1-1 0,1 0 1,0 0-1,0 1 0,0-1 1,0 1-1,-1 2 0,2-3-10,0-1 0,0 1-1,0-1 1,0 1-1,0-1 1,1 1 0,-1-1-1,0 1 1,0-1 0,1 1-1,-1-1 1,0 1 0,1-1-1,-1 1 1,0-1 0,1 0-1,-1 1 1,1-1 0,-1 0-1,0 1 1,1-1 0,-1 0-1,1 1 1,-1-1-1,1 0 1,-1 0 0,1 0-1,-1 0 1,1 0 0,0 1-1,0-1 1,16 5 38,-14-5-71,0 1 1,0 0 0,0 0-1,-1 0 1,1 0 0,0 1 0,4 2-1,-6-3 9,0 0 0,1 1 0,-1-1 0,0 0 0,-1 1 0,1-1 0,0 1 0,0-1 0,-1 1 0,1-1 0,-1 1 0,1-1 0,-1 1 0,0 0 0,1-1 0,-1 1 0,0 0 0,0-1 0,0 3 0,-2 10 10,1 1-1,-2-1 0,0 1 0,-1-1 0,-7 19 1,6-19 48,-5 14-5,-2-1-1,-1-1 0,-1 0 1,-1 0-1,-1-2 0,-1 0 1,-1-1-1,-1 0 0,-1-2 1,-2 0-1,1-2 0,-2 0 1,-1-1-1,0-2 0,-42 23 1,56-35 94,1 0 1,0-1-1,-18 5 0,23-7-91,1-1 0,-1 1 0,1-1 0,-1 0 0,1 0 0,-1 0 0,1 0-1,-1-1 1,1 1 0,-1-1 0,1 0 0,-1 0 0,-4-2 0,6 2-33,0-1 1,0 1 0,1 0-1,-1-1 1,0 0 0,1 1-1,-1-1 1,1 0 0,-1 0 0,1 0-1,0 0 1,0 0 0,0 0-1,0 0 1,0 0 0,1 0-1,-1 0 1,0-1 0,1 1-1,0 0 1,-1 0 0,1-5-1,0 5-2,-1-9-235,1 0 0,0-1 0,1 1 0,0 0 0,1 1 0,0-1 0,6-16 0,-1 3-913,2 0-1,1 0 1,21-36 0,11-1-877,-42 61 2015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33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31 6816,'-65'-28'3072,"48"28"-2656,4-3-32,8 3-288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44.5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360 7 2720,'-15'-6'891,"15"6"-853,-1-1 1,1 1 0,-1 0 0,1 0 0,0 0-1,-1 0 1,1 1 0,-1-1 0,1 0 0,-1 0 0,1 0-1,-1 0 1,1 0 0,-1 1 0,1-1 0,-1 0-1,1 0 1,0 1 0,-1-1 0,1 0 0,-1 1-1,1-1 1,0 0 0,-1 1 0,1-1 0,0 0 0,0 1-1,-1-1 1,1 1 0,0-1 0,0 1 0,0-1-1,-1 1 1,1-1 0,0 1 0,0 0 0,-1 0 194,-2 3 173,0 1 0,-1-1 0,1 0 1,-1 0-1,0-1 0,-1 1 0,1-1 0,-1 0 1,-4 3-1,-22 17 561,-1 11-383,2 2 0,1 2 0,-42 71 0,7-15 8,44-68-752,16-18 202,-1 0-3199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33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11 242 6464,'-10'-34'2944,"20"10"-2560,-2 12 704,10 4-672,20-11 256,3 3-384,37-7 160,9 7-224,24-7 224,-11 3-256,36-7-2144,-8 7 1056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34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1286 3648,'-7'4'915,"11"-3"444,17-8 900,31-16-411,-17 8-1004,49-30 0,-82 44-830,34-21 331,60-51 0,-68 46-208,43-55 0,15-38 133,17-43-68,-80 122-326,-2-1 0,16-48-1,-34 83 48,-2 7 40,-1-1 1,1 0 0,-1 1 0,0-1 0,1 0-1,-1 1 1,0-1 0,1 0 0,-1 0-1,0 1 1,0-1 0,0 0 0,0 0-1,0 0 1,0 1 0,0-1 0,0 0-1,0 0 1,0 1 0,0-1 0,0 0-1,0 0 1,-1 0 0,1 1 0,0-1 0,-1-1-1,1 2 22,-1 0 0,1 0-1,0 0 1,0 0 0,0 0 0,-1 0-1,1 0 1,0-1 0,0 1 0,0 0-1,-1 0 1,1 0 0,0 0-1,0 0 1,0 0 0,-1 0 0,1 1-1,0-1 1,0 0 0,0 0-1,-1 0 1,1 0 0,0 0 0,0 0-1,0 0 1,-1 0 0,1 0 0,0 1-1,0-1 1,0 0 0,0 0-1,-1 0 1,1 0 0,0 0 0,0 1-1,0-1 1,-5 5-82,1 0 1,0 1-1,0-1 0,0 1 1,0 0-1,1 0 0,-4 9 1,-31 79 261,-52 197 0,84-268 74,0-1 0,2 1 0,1 0 0,0 45 0,3-65-143,0-1-1,0 1 1,0-1 0,1 1-1,-1 0 1,1-1 0,0 1-1,0-1 1,0 1 0,0-1-1,0 0 1,0 1 0,1-1-1,-1 0 1,1 0 0,2 3-1,-2-4-46,-1 0 0,1 0 0,-1-1 0,1 1-1,-1-1 1,1 1 0,0-1 0,-1 1 0,1-1-1,0 0 1,-1 0 0,1 0 0,0 0 0,-1 0-1,1 0 1,0-1 0,-1 1 0,1 0 0,-1-1-1,1 0 1,0 1 0,-1-1 0,1 0-1,-1 1 1,0-1 0,3-2 0,8-5 75,0-2 1,-1 1-1,0-1 1,-1-1-1,11-13 1,93-119 156,-32 38-333,-33 46 9,117-158 150,-124 149-140,-3-1 0,-4-3 0,-2 0 0,-4-2 0,22-84 1,-48 146 42,-1 8-35,-1-1 1,0 1-1,0 0 1,0-8 0,-1 10-26,-2 5-12,-6 14-96,-7 21 1,15-38 157,-5 13-20,-77 186 29,-304 605 1228,311-633 43,70-162-1028,4-6 101,3-6 21,7-9 7,137-147-417,-109 121-205,-33 33 210,45-42-201,-42 41 182,0 0 0,0 0-1,1 1 1,0 1-1,9-5 1,-15 8 15,-1 0 1,1 0-1,0 1 1,0-1-1,0 0 1,-1 1-1,1 0 1,0-1-1,0 1 1,0 0-1,0 0 0,0 0 1,0 0-1,0 1 1,0-1-1,0 0 1,0 1-1,-1-1 1,1 1-1,0 0 1,0 0-1,-1 0 1,1-1-1,0 2 1,-1-1-1,1 0 1,-1 0-1,1 0 1,-1 1-1,0-1 0,1 1 1,-1-1-1,2 4 1,2 4 12,-1 0 1,0 0-1,0 1 1,-1-1-1,3 14 1,-2-7 22,0-2-14,1 0 0,0 0 0,1-1-1,7 14 1,-9-22 68,-1 0-1,1 0 1,-1 0 0,1-1 0,1 1-1,-1-1 1,1 0 0,-1 0 0,1 0 0,1-1-1,-1 0 1,6 3 0,-7-4 12,0-1 0,0 0-1,0-1 1,0 1 0,0 0 0,0-1 0,0 0 0,0 0 0,0 0-1,0-1 1,0 1 0,0-1 0,0 0 0,0 0 0,4-2-1,1-1 33,1 0 0,-1-1-1,0 0 1,14-9-1,-18 9-79,1 1 1,-1-1-1,0 0 0,0-1 0,-1 1 0,1-1 0,-1 0 0,-1 0 0,1 0 0,-1-1 0,0 1 0,3-9 0,-4 6-58,0 0 0,0 0 0,0 0-1,-1 0 1,0 0 0,-1 0 0,0 0 0,-1 0 0,-1-10-1,1 15-11,1 1 0,-1-1-1,0 1 1,0-1-1,-3-5 1,3 8 28,1 1 1,0-1-1,-1 0 1,1 1-1,-1-1 0,1 1 1,-1-1-1,1 1 1,-1-1-1,1 1 1,-1-1-1,0 1 0,1-1 1,-1 1-1,0 0 1,1-1-1,-1 1 1,0 0-1,0 0 0,1-1 1,-1 1-1,0 0 1,0 0-1,1 0 1,-1 0-1,0 0 0,0 0 1,0 0-1,1 0 1,-1 1-1,0-1 1,1 0-1,-1 0 0,-1 1 1,-1 1-31,0 0 1,-1 0 0,1 0-1,0 0 1,0 1 0,0-1-1,0 1 1,1 0 0,-1 0-1,1 0 1,0 0 0,0 1-1,-3 5 1,1-1 55,0 1-1,0-1 1,1 1-1,-3 18 1,5-23 13,0 0-1,1 0 1,0 0 0,0 0 0,0 1 0,1-1-1,-1 0 1,1 0 0,0 0 0,0 0-1,0 0 1,3 5 0,-3-7 2,1 1-1,-1 0 1,1-1 0,0 1-1,0-1 1,0 1-1,0-1 1,0 0 0,1 0-1,-1 0 1,1 0 0,-1-1-1,1 1 1,0-1 0,0 1-1,-1-1 1,7 1-1,8 3-213,1-2-1,-1 0 1,35 0-1,55-7-6963,-71 4 4355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35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5 273 7040,'-5'0'3200,"49"-20"-2752,8-2 448,9-1-576,45-29 224,9 5-320,37-11 64,-3 7-160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38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 1422 2720,'-33'-4'891,"22"5"-545,7 0-474,-20 6 1580,22-7-1300,1 0-1,0 0 1,0 0 0,0 0-1,0 0 1,0-1-1,0 1 1,0 0 0,0 0-1,0-1 1,0 1 0,0 0-1,0-1 1,0 1-1,0-1 1,0 0 0,0 1-1,1-1 1,-1 0 0,0 1-1,0-1 1,0 0-1,1 0 1,-2-1 0,0-4 205,0-1 0,0 1 0,0-1-1,1 0 1,0 1 0,0-1 0,1-7 0,0 12-332,-1-177 1199,2 147-1142,12-175 372,-6 161-424,1-1 0,20-59 0,-27 103-93,0-1 0,0 1 0,0 0 1,0 0-1,1 0 0,-1 0 0,1 0 0,0 0 0,3-2 0,-5 5 53,0 0 0,0-1-1,0 1 1,0 0 0,0 0 0,0 0 0,0 0 0,0 0-1,1 0 1,-1 0 0,0 0 0,0 0 0,0-1-1,0 1 1,0 0 0,0 0 0,1 0 0,-1 0 0,0 0-1,0 0 1,0 0 0,0 0 0,0 0 0,1 0 0,-1 0-1,0 0 1,0 0 0,0 0 0,0 0 0,0 0-1,1 0 1,-1 0 0,0 0 0,0 1 0,0-1 0,0 0-1,0 0 1,0 0 0,1 0 0,-1 0 0,0 0 0,0 0-1,0 0 1,0 0 0,0 1 0,0-1 0,0 0-1,3 11-103,-1 56 136,-2 0-1,-12 80 0,-37 133 78,36-217-43,-116 443 643,124-490-329,-1 0 1,0 0 0,-1 0-1,-1-1 1,-11 17 0,18-30-269,0-1 1,-1 1 0,1 0 0,0-1 0,-1 0 0,1 1 0,-4 1 0,5-3-90,0 0 0,0 0 1,-1 0-1,1 1 0,0-1 0,-1 0 1,1 0-1,0 0 0,0 0 0,-1 0 1,1 0-1,0 0 0,-1 0 0,1 0 1,0 0-1,-1 0 0,1 0 0,0 0 0,-1 0 1,1-1-1,0 1 0,0 0 0,-1 0 1,1 0-1,-1-1 8,0 0 0,1 0 0,-1 1 1,1-1-1,-1 0 0,1 0 0,-1 0 0,1 1 0,-1-1 0,1 0 1,0 0-1,-1-2 0,0-10-93,0-1 0,1 1 0,1-1 0,0 0 0,6-23 0,-3 15-35,2 1 1,1 0-1,14-31 0,-10 30 65,1 0 0,1 1 0,0 0 0,2 0 0,1 2 0,19-20 0,117-96-192,-17 17 362,86-118-624,-144 149 470,-16 9-604,-69 92 278,1 1 0,-7 21 0,10-26 262,-41 121 143,29-78 112,10-32 15,0-1-1,-4 33 1,10-52-143,0 0-1,-1 0 1,1 1 0,0-1 0,0 0 0,0 0-1,0 0 1,0 0 0,0 0 0,1 0 0,-1 0-1,0 0 1,1 1 0,-1-1 0,0 0-1,1 0 1,-1 0 0,1 0 0,0-1 0,-1 1-1,1 0 1,0 0 0,-1 0 0,1 0-1,0-1 1,0 1 0,0 0 0,0-1 0,0 1-1,1 0 1,0 0 12,0-1 0,0 0-1,1 1 1,-1-1 0,0 0-1,0 0 1,1-1 0,-1 1-1,0 0 1,0-1 0,1 1-1,-1-1 1,0 0 0,0 0-1,0 0 1,3-1 0,22-14 104,0 0 0,-2-1 0,0-2 0,-1-1 0,32-33 0,94-127-122,-125 149-123,34-48-813,-57 82 268,-2 8 293,-3 20 66,-12 64 157,9-61 262,0 1 0,3 0 0,0 53 0,3-82-67,1 0 0,0 0 0,1 0 0,0-1 0,-1 1 0,2 0 1,-1-1-1,1 0 0,0 1 0,0-1 0,5 6 0,-7-9-39,0-1-1,1 1 1,-1 0-1,1-1 1,-1 1-1,1-1 1,0 0-1,0 1 1,-1-1 0,1 0-1,0 0 1,0 0-1,0 0 1,0-1-1,1 1 1,-1 0-1,0-1 1,0 0 0,0 1-1,0-1 1,1 0-1,-1 0 1,0 0-1,0 0 1,0-1-1,1 1 1,-1-1-1,0 1 1,0-1 0,0 0-1,0 1 1,0-1-1,3-2 1,8-7 19,1 0 0,-1-1 0,-1-1 0,0 0 0,-1 0 1,14-20-1,10-11-44,-27 35-21,24-30-117,2 2 0,52-43 0,-82 75 57,1 1 0,0 0-1,-1 0 1,1 0-1,0 1 1,8-3-1,-12 4 62,0 1 1,0 0-1,0 0 0,0 0 0,0 0 0,0 0 0,0 0 1,0 0-1,0 0 0,0 0 0,0 0 0,0 0 0,-1 0 1,1 1-1,0-1 0,0 0 0,0 1 0,1 0 0,-1 0 9,0 0-1,0 0 0,-1 0 0,1 0 0,0 0 0,-1 0 1,1 0-1,0 0 0,-1 0 0,1 1 0,-1-1 0,0 0 1,1 0-1,-1 0 0,0 1 0,0-1 0,0 2 0,0 7 21,0-1 0,-1 1 0,0-1 0,0 0 0,-1 1 0,-6 15 0,-24 55 134,31-77-151,-41 78 34,28-57 200,12-19-160,1-4-34,0 0 0,1 0 0,-1 0 0,0 0 0,1 1 0,-1-1 0,1 0 0,-1 0 0,1 1 0,0-1 0,-1 0 0,1 1 0,0-1 0,0 0 0,0 1 0,0-1 0,1 3 0,-1-4-32,0 0 1,0 0-1,0 0 0,0 0 0,0 1 0,0-1 0,0 0 0,0 0 0,0 0 0,0 0 0,0 1 0,1-1 0,-1 0 0,0 0 0,0 0 0,0 0 0,0 0 0,0 0 0,1 0 0,-1 1 0,0-1 0,0 0 0,0 0 0,0 0 0,1 0 0,-1 0 0,0 0 0,0 0 0,0 0 0,0 0 0,1 0 0,-1 0 0,0 0 0,0 0 0,0 0 0,0 0 0,1 0 0,9-5 179,17-16-52,-19 14-76,120-111 355,25-22-773,-150 138 322,3-3-92,0 0 0,0 0 0,1 1-1,0 0 1,9-3 0,-15 6 106,1 1 1,-1-1-1,0 1 0,1 0 0,0-1 1,-1 1-1,1 0 0,-1 0 0,1 0 1,-1 0-1,1 0 0,-1 0 0,1 1 1,-1-1-1,1 0 0,-1 1 0,1-1 1,-1 1-1,0 0 0,1-1 0,-1 1 1,0 0-1,1 0 0,-1 0 0,0 0 1,0 0-1,0 0 0,0 0 0,0 0 1,0 1-1,0-1 0,1 2 0,4 8 5,-1 0 0,-1 0-1,0 0 1,0 1 0,-1 0-1,1 12 1,1-5 17,5 20 0,-9-38-4,1 5 68,0 1 0,1 0-1,0-1 1,0 0-1,6 8 1,-8-13-34,0 1 0,1-1-1,-1 1 1,0-1 0,1 0 0,-1 1 0,1-1 0,0 0 0,-1 0 0,1 0 0,0-1 0,0 1 0,0 0 0,0-1 0,-1 1-1,1-1 1,0 1 0,0-1 0,0 0 0,0 0 0,0 0 0,0 0 0,0 0 0,3-1 0,10-3 71,0 0 1,0-2 0,21-10-1,-5 3 32,52-26-150,-1-4 0,134-93 0,-210 132-2,0 0 1,-1 0-1,1 0 0,-1-1 1,0 0-1,0 0 1,0 0-1,-1 0 0,6-9 1,-10 14 12,1-1 1,-1 1 0,0 0-1,0 0 1,0-1 0,0 1-1,0 0 1,1 0 0,-1-1-1,0 1 1,0 0 0,0-1 0,0 1-1,0 0 1,0 0 0,0-1-1,0 1 1,0 0 0,0-1-1,0 1 1,0 0 0,0-1-1,0 1 1,0 0 0,0 0-1,0-1 1,-1 1 0,1 0-1,0-1 1,0 1 0,0 0-1,0 0 1,0 0 0,-1-1-1,1 1 1,0 0 0,0 0-1,-1-1 1,1 1 0,0 0-1,0 0 1,-1 0 0,1 0-1,0 0 1,0-1 0,-1 1-1,1 0 1,0 0 0,-1 0-1,1 0 1,0 0 0,0 0-1,-1 0 1,1 0 0,0 0 0,-1 0-1,1 0 1,0 0 0,-1 0-1,-18 4-119,13-1 90,0-1 0,0 1 0,0 1 1,0-1-1,0 1 0,-9 9 0,-28 30-145,37-36 152,-10 9 14,2 2-1,0 0 1,1 1 0,0 1-1,-13 29 1,24-46 41,1 1 0,0 0 0,-1 0 0,1 0 0,1 0 0,-1 0 0,0 0 0,1 0 0,0 0 0,0 0 0,0 0 0,1 0 0,-1 0 0,1 0 0,0 0 0,0 0 0,0 0 0,1 0-1,-1 0 1,1-1 0,0 1 0,0-1 0,1 1 0,-1-1 0,0 0 0,1 0 0,0 0 0,0 0 0,0 0 0,0 0 0,0-1 0,1 0 0,-1 0 0,1 0 0,-1 0 0,1 0 0,0-1 0,0 1 0,0-1 0,4 1 0,0-1 13,0-1 1,0 0-1,0 0 1,0 0-1,-1-1 1,1 0-1,0-1 1,0 1-1,-1-2 1,1 1-1,-1-1 1,0 0-1,0-1 1,0 1-1,9-8 1,6-4 14,0-2 0,36-38 0,-26 23-12,190-181 168,-193 188-208,-1-1 1,-2-1-1,0-2 0,-2 0 1,27-45-1,-31 38 25,26-62-1,6-44 1,-46 127-29,101-318-752,-106 329 646,2-7-99,-3 10 198,0 1-1,0 0 1,0 0-1,0 0 1,0 0 0,0 0-1,0-1 1,0 1 0,0 0-1,0 0 1,0 0-1,0 0 1,0 0 0,0-1-1,0 1 1,0 0 0,0 0-1,0 0 1,0 0-1,0 0 1,0 0 0,0-1-1,0 1 1,0 0 0,0 0-1,-1 0 1,1 0-1,0 0 1,0 0 0,0 0-1,0 0 1,0 0-1,0-1 1,-1 1 0,1 0-1,0 0 1,0 0 0,0 0-1,0 0 1,0 0-1,-1 0 1,1 0 0,0 0-1,0 0 1,0 0 0,0 0-1,0 0 1,-1 0-1,1 0 1,0 0 0,0 0-1,0 0 1,0 1-1,-8 8-200,1 5 134,0 1-1,-10 30 0,-33 150-28,33-121 137,-42 233-10,54-259 106,2 1 1,1-1 0,3 1 0,10 64-1,-10-106-57,1 5 56,0-1 0,7 22 1,-8-30-94,0 0 1,0-1 0,1 1 0,-1 0 0,1-1 0,0 1 0,-1-1 0,1 1 0,1-1 0,-1 0 0,0 0-1,0 0 1,1 0 0,0 0 0,2 1 0,-3-2-18,0 0 0,-1-1 0,1 1-1,0-1 1,0 1 0,-1-1 0,1 0 0,0 0 0,0 0-1,0 0 1,-1 0 0,1 0 0,0 0 0,0-1 0,0 1-1,-1 0 1,1-1 0,0 0 0,-1 1 0,1-1 0,0 0 0,-1 0-1,3-2 1,4-3 29,0 0-1,-1-1 0,9-10 1,-8 9-23,123-122-7,-96 99-149,2 1 1,41-25-1,-31 25-103,-47 30 216,0 0 0,0 0 0,1 0 0,-1-1 0,0 1 0,0 0 1,1 0-1,-1 0 0,0 0 0,0 0 0,1-1 0,-1 1 0,0 0 1,1 0-1,-1 0 0,0 0 0,0 0 0,1 0 0,-1 0 0,0 0 0,1 0 1,-1 0-1,0 0 0,0 0 0,1 0 0,-1 0 0,0 1 0,1-1 0,-2 8-194,-10 11 87,10-18 85,-40 69-86,-62 139 1,98-196 205,1 1 0,-4 22 0,7-35-66,1 0 0,0 0 0,0 0-1,-1 0 1,1 0 0,0 0 0,0 0 0,0 0-1,0 0 1,0 0 0,1 0 0,-1 0 0,0 0-1,0 0 1,1 0 0,-1 0 0,0 0 0,1-1 0,-1 1-1,1 0 1,-1 0 0,1 0 0,0 0 0,-1-1-1,1 1 1,0 0 0,-1-1 0,1 1 0,0 0-1,0-1 1,0 1 0,0-1 0,0 1 0,-1-1 0,1 0-1,0 1 1,0-1 0,0 0 0,0 0 0,0 1-1,0-1 1,0 0 0,1 0 0,4 0 32,-1 0-1,1-1 1,-1 0 0,1 0 0,-1 0-1,9-3 1,24-11-1,-1-2 1,0-2-1,38-27 1,25-12-292,-93 55 105,14-8-190,-21 11 318,1 0 0,-1 0 0,0 0-1,1 0 1,-1 0 0,0 0-1,1 0 1,-1 0 0,1 0 0,-1 0-1,0 0 1,1 0 0,-1 0-1,1 0 1,-1 0 0,0 0 0,1 0-1,-1 1 1,0-1 0,1 0-1,-1 0 1,0 0 0,1 1 0,-1-1-1,0 0 1,0 0 0,1 1-1,-1-1 1,0 0 0,0 1 0,1-1-1,-1 0 1,0 1 0,0-1-1,0 0 1,0 1 0,0-1 0,1 0-1,-1 1 1,0-1 0,0 1-1,0-1 1,0 0 0,0 1 0,0-1-1,0 1 1,0-1 0,0 0-1,-1 1 1,1 6-5,-1 1-1,0-1 0,-1 0 1,0 0-1,-3 9 1,2-8 22,0 1-1,1 0 1,-2 14 0,3-18 45,1 0-1,0 0 1,0 0-1,0 0 1,1 0-1,1 6 1,-2-10-39,1 0 0,-1 0 0,0 1 0,1-1 0,0 0-1,-1 0 1,1 0 0,0 0 0,-1 0 0,1 0 0,0 0 0,0 0 0,0 0 0,0 0 0,0 0 0,0 0 0,0-1 0,0 1 0,1 0 0,-1-1 0,0 1 0,0-1 0,0 1 0,1-1 0,-1 0 0,0 1 0,3-1 0,-1 0 24,1 0-1,-1-1 1,1 1 0,-1-1 0,0 1-1,1-1 1,-1 0 0,0-1 0,1 1-1,-1-1 1,0 1 0,0-1 0,5-4 0,-1 1 14,0-1 0,0 0 1,0-1-1,5-7 0,-5 5-28,-1 0 0,0 0-1,-1-1 1,0 0 0,0 0 0,-1 0-1,3-12 1,-5 15-44,0-1 0,-1 1-1,0 0 1,0-1 0,0 1 0,-1-1-1,0 0 1,-1 1 0,0-1 0,0 1-1,-3-10 1,4 15 1,-1 0 1,0 1-1,0-1 1,0 0-1,1 1 1,-2-1-1,1 1 0,0-1 1,0 1-1,0-1 1,-1 1-1,1 0 0,0 0 1,-1 0-1,1 0 1,-1 0-1,0 0 1,1 0-1,-1 0 0,0 0 1,0 1-1,1-1 1,-1 1-1,0-1 0,0 1 1,0 0-1,1 0 1,-1 0-1,0 0 0,0 0 1,0 0-1,-2 1 1,-2 0 10,-1 0 1,0 1-1,1 0 1,-1 0-1,1 1 1,0-1-1,-9 6 1,33-14 459,5-6-387,1 1 1,1 1 0,0 1 0,40-10 0,-18 10-134,79-6 0,-109 13 42,-1 2 0,1 0-1,-1 0 1,18 4 0,-30-3 12,0 0 1,-1-1-1,1 1 1,0 0-1,-1 1 0,1-1 1,-1 1-1,0-1 0,1 1 1,-1 0-1,0 0 0,0 1 1,0-1-1,-1 1 0,1-1 1,0 1-1,-1 0 1,0 0-1,1 0 0,-1 0 1,-1 0-1,1 1 0,0-1 1,1 5-1,-2-1 9,1 0 0,-1 1 1,-1-1-1,0 0 0,0 0 0,0 1 0,-1-1 0,0 0 1,0 0-1,-1 0 0,-4 14 0,-2-1 331,-1 0-1,-19 30 1,27-46-76,7-7-127,11-11-20,-10 7-97,0 0 1,1 0 0,-1 1 0,1 0 0,0 1-1,14-7 1,-19 11-35,0-1 1,0 1-1,1 0 0,-1 0 1,0 0-1,1 0 0,-1 0 1,1 1-1,-1 0 0,0 0 1,1 0-1,-1 0 0,1 0 1,-1 1-1,1-1 0,-1 1 0,1 0 1,-1 0-1,0 0 0,0 0 1,0 1-1,4 2 0,0 0 18,-1 2-1,0-1 1,0 1-1,0-1 1,-1 2-1,9 11 1,23 47-4,-3-5 377,-32-58-524,8 14 474,-5-5-4053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38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54 7808,'-39'-31'3520,"39"28"-3040,5-2-832,3 2 96,5-5-1376,0 5 896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38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28 8128,'-3'-14'3680,"91"6"-3168,-32 3-32,6 10-352,30-5 256,4 0-256,35 0 160,-3 3-160,4 2-1248,-19 1 576,2-6-6112,-19 0 3680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40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502 56 2496,'-14'-15'2190,"13"13"-1881,-1 0 1,1 0-1,-1 1 1,1-1-1,-1 0 1,1 1-1,-1-1 1,0 1-1,0 0 0,0-1 1,0 1-1,0 0 1,0 0-1,0 1 1,-4-2-1,-2 0-164,1 1 1,-1 1-1,1 0 1,-1 0-1,1 0 0,-1 1 1,1 0-1,-1 0 0,1 1 1,-9 3-1,-1 1 10,1 1 0,0 1 0,-18 11 0,14-5-71,1 0 0,0 2 1,0 0-1,2 1 0,0 0 1,1 1-1,-23 34 0,21-23 28,0 1-1,2 1 1,1 1-1,-18 55 1,30-77-86,-1 1 0,2 0 0,-1 0 0,2 0 0,-1 1 0,2-1 0,-1 0 0,3 16 0,-2-24-1,1 1-1,0 0 1,0-1-1,0 1 1,1-1 0,-1 1-1,1-1 1,0 0-1,0 1 1,0-1 0,5 5-1,-3-4 23,-1-1-1,1-1 1,0 1-1,0 0 1,0-1-1,0 0 1,0 0-1,1 0 1,-1-1 0,0 1-1,9 1 1,10 0 100,1-1 0,-1-1 1,1 0-1,-1-2 0,1-1 1,-1-1-1,35-9 0,-38 7-112,-1-1 0,1-1 0,-1 0 0,-1-2 0,1 0 0,-1-1 0,-1-1-1,0-1 1,-1 0 0,17-16 0,-1-4 148,0-2 0,-2-1-1,42-65 1,-63 86-101,0 0 1,0-1 0,-1 0-1,-1-1 1,7-23 0,-12 32-68,-1 1 1,1-1 0,-2 0-1,1 0 1,-1 1 0,0-13-1,-1 14-23,0 0-1,0 1 1,0-1-1,-1 1 1,1 0-1,-1-1 1,0 1-1,-1 0 1,1 0-1,-6-7 1,2 5-43,0 0 1,0 0-1,-1 0 0,1 1 1,-1 1-1,0-1 0,-1 1 1,1 0-1,-1 0 0,1 1 1,-1 0-1,0 1 0,-11-3 1,0 2-135,0 0 1,-1 1-1,1 1 0,-36 2 1,50 0 51,-36 3-1979,38-3 1400,0-1 1,0 1-1,0 0 1,0 0-1,0 0 1,0 0 0,1 1-1,-1-1 1,-4 4-1,2 3-1821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41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35 4480,'-18'-30'1445,"18"30"-1424,0-1 0,0 1 0,-1 0 1,1-1-1,0 1 0,0 0 0,-1-1 0,1 1 0,0 0 0,-1 0 0,1 0 0,0-1 1,-1 1-1,1 0 0,0 0 0,-1 0 0,1 0 0,0-1 0,-1 1 0,1 0 0,0 0 0,-1 0 1,1 0-1,-1 0 0,1 0 0,0 0 0,-1 0 0,1 0 0,0 0 0,-1 1 0,1-1 1,-1 0-1,1 0 0,0 0 0,-1 0 0,1 0 0,0 1 0,-1-1 0,1 0 0,0 0 0,0 1 1,-1-1-1,1 0 0,0 0 0,0 1 0,-1-1 0,0 2 99,0 0 0,0-1 0,0 1 0,0 0 0,0 0 0,0 0 0,1 0 0,-1-1 0,0 1 0,1 0 0,0 0 0,-1 0 0,1 0 0,0 3 0,-1 4 176,-5 49 796,1 0 1,6 91-1,1-46-428,24 299 995,-16-324-1142,4 0 1,29 98-1,-35-155-354,-6-17-88,0 1 0,-1-1 0,1 1 0,-1-1 0,0 1 0,1 5 0,-5-9-51,1 1 1,-1 0 0,0-1-1,0 0 1,0 1 0,0-1-1,-3 1 1,-125 25 87,36-12-251,131-14 133,123-4 266,-114 1-333,68-14-1,-110 15-271,0 1 0,-1-1 0,1 0 0,0 0 0,-1 0 0,1 0 0,-1 0 0,0-1 0,1 1 0,-1-1 0,0 0 0,0 1 1,0-1-1,0 0 0,0 0 0,0 0 0,-1-1 0,4-3 0,8-11-1655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41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54 5632,'-3'-15'2560,"3"10"-2208,8 2 576,5 6-576,18-6 640,9 3-576,17-3-224,5-5-96,2 0 160,3 4-128,-2-4 448,-7 8-320,7 4-1472,-8 4 672,4 19-5184,-4 1 3168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41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84 3904,'-17'13'1253,"9"-2"-762,1 4-441,-8 14 1219,1 0-1,1 1 1,-8 33 0,19-56-1076,0 2 34,0-1-1,1 1 1,-1 0-1,2 0 1,0 13-1,0-20-176,0 0 1,0-1-1,1 1 0,-1 0 1,1 0-1,-1 0 0,1 0 1,0-1-1,0 1 0,0 0 1,0-1-1,0 1 0,0 0 1,0-1-1,0 0 0,1 1 1,-1-1-1,0 0 0,1 1 1,-1-1-1,1 0 0,0 0 1,-1 0-1,1 0 0,0-1 1,0 1-1,0 0 0,-1-1 1,1 1-1,0-1 0,3 0 1,-1 1 43,0-1 0,0 0 1,0 0-1,0 0 0,0 0 1,0-1-1,0 1 0,-1-1 1,1 0-1,0-1 0,7-2 1,-5 1 10,0-1 0,-1 0 0,1 0 0,-1 0-1,0 0 1,8-8 0,-4 0 45,1 0-1,-2-1 0,0 0 1,0 0-1,10-24 0,-15 29-98,1 0 1,-1 0-1,0 0 0,-1 0 1,0-1-1,0 1 0,-1-1 0,0 0 1,0 1-1,-1-1 0,0 0 1,-2-9-1,0 11-88,0 0 0,0 0 0,0 0 0,-1 0 0,0 0 0,-1 1 0,1-1 0,-1 1 0,0 0 0,-1 0 0,0 0 1,0 1-1,0 0 0,-8-7 0,8 9-112,1 0 0,-1 0 0,1 1 0,-1-1 0,0 1 1,0 0-1,0 1 0,0-1 0,0 1 0,-1 0 0,1 0 1,0 1-1,-1-1 0,1 1 0,0 0 0,-1 1 0,1-1 0,0 1 1,0 0-1,-9 3 0,11-3-221,1 0-1,-1 0 1,1 0 0,0 0 0,-1 1-1,-3 2 1,-4 12-1443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45.0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1568,'2'0'55,"-1"0"1,1 0-1,-1 1 1,1-1 0,-1 0-1,0 1 1,1-1-1,-1 1 1,1-1-1,-1 1 1,0 0-1,0 0 1,1 0-1,1 1 1,4 3 220,33 16 2582,46 33 0,-67-41-2439,-1 2 1,0 0-1,-1 1 1,17 23-1,-26-30-224,0 0-1,-1 1 1,0 0-1,-1 1 1,-1-1-1,1 1 1,-1 0-1,-1 1 0,0-1 1,-1 1-1,0 0 1,2 18-1,-4 4-56,-1 0 0,-1 0 0,-2 0 0,-2 0 0,0-1 0,-3 1 0,-13 38 0,3-17-20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42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66 140 3232,'-4'-3'-100,"-2"0"1244,1-1 1,0 0-1,1 0 0,-1 0 0,1-1 0,-7-9 0,8 10-344,0 0-15,0 0-1,0-1 0,1 1 0,-4-10 0,6 14-740,-1-1 1,1 0-1,0 0 0,0 1 0,0-1 0,0 0 0,-1 0 0,1 1 0,0-1 0,0 0 0,1 0 0,-1 1 0,0-1 0,0 0 0,0 0 0,0 1 0,1-1 0,-1 0 1,0 0-1,1 1 0,-1-1 0,0 0 0,1 1 0,-1-1 0,1 1 0,-1-1 0,1 0 0,-1 1 0,1-1 0,0 1 0,-1-1 0,1 1 0,-1 0 0,1-1 0,0 1 0,0 0 1,-1-1-1,1 1 0,0 0 0,0 0 0,50-13 265,0 3 0,61-4 1,-90 12-325,0 1 0,0 1 1,0 1-1,0 1 0,0 1 1,0 1-1,24 8 0,-44-12-122,0 1 0,0 0-1,0 0 1,0 0-1,0 0 1,0 0-1,0 0 1,0 0 0,0 0-1,0 1 1,-1-1-1,4 4 1,-1 2-972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19:42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7648,'-5'0'3456,"26"4"-3008,-8-4 1792,5 8-1312,9-5 895,-1 2-1055,8-5 0,7 0-448,3-5-64,-5 5-160,-4-8 0,1 8-32,-10-3-1024,0 3 512,-8 0-5663,-1 3 3359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01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69 2656,'0'-1'80,"0"1"0,0-1 0,0 1 0,0-1 0,1 1 0,-1-1 0,0 1 0,0-1 0,0 1 0,0-1 0,1 1 0,-1-1 0,0 1 0,0 0 0,1-1 0,-1 1 0,0 0 0,1-1 0,-1 1 0,0 0 0,1-1 0,-1 1 0,1 0 0,-1-1 0,0 1 0,1 0 0,0 0 0,0-1 33,-1 1 0,1 0 0,0-1 0,-1 1 0,1-1 0,-1 1 0,1-1-1,-1 1 1,1-1 0,-1 1 0,1-1 0,-1 1 0,1-1 0,-1 0 0,0 1 0,1-1 0,-1 0-1,0 1 1,1-1 0,-1 0 0,0 1 0,0-1 0,0 0 0,0 0 0,0 1 0,0-1 0,0 0 0,0 0-1,0-1-13,0 1 0,0 0-1,0-1 1,-1 1 0,1 0-1,0 0 1,-1-1 0,1 1-1,-1 0 1,1 0 0,-1 0-1,1-1 1,-1 1 0,0 0-1,0 0 1,0 0 0,1 0-1,-3-1 1,1 0-39,0 1 1,-1-1 0,1 1-1,-1 0 1,1-1-1,-1 1 1,1 1-1,-5-2 1,1 0-34,1 2 1,-1-1-1,0 0 1,1 1-1,-1 0 1,0 0-1,1 1 1,-7 1-1,2 1-39,0 1 1,0 0-1,1 0 1,0 1-1,-1 0 1,-10 9-1,7-3 41,-1 0-1,2 0 0,-12 14 0,11-9 97,1 0 1,0 1-1,-17 35 0,28-49-98,-1 0 0,1 0 0,0 0 0,0 1 0,0-1 0,1 0 0,-1 0 0,1 1 0,0-1 0,0 0 0,0 1 0,0-1 0,0 0 0,1 1 0,0-1-1,-1 0 1,1 0 0,0 0 0,1 1 0,-1-1 0,0 0 0,1-1 0,0 1 0,3 5 0,-2-5 24,1 1 1,-1-1-1,1 0 1,0 0-1,-1 0 1,1 0-1,0-1 1,1 1-1,-1-1 1,0 0-1,1-1 1,-1 1-1,1-1 0,0 1 1,-1-2-1,1 1 1,5 0-1,14-2 284,1 0-1,36-9 0,-46 8-158,33-6 171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01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49 126 2912,'-5'-1'436,"-1"0"0,1 0 0,0 0 0,-6-3 0,-3-4 1748,14 8-2117,-1-1-1,1 1 0,0 0 0,0 0 0,0-1 0,0 1 0,-1 0 0,1-1 0,0 1 0,0 0 1,0-1-1,0 1 0,0 0 0,0 0 0,0-1 0,0 1 0,0 0 0,0-1 0,0 1 1,0 0-1,0-1 0,0 1 0,0 0 0,0-1 0,1 1 0,-1 0 0,0-1 0,0 1 1,0 0-1,0 0 0,1-1 0,-1 1 0,0 0 0,0 0 0,0-1 0,1 1 0,1-1 19,-1 1-1,1 0 1,0 0 0,-1-1-1,1 1 1,-1 0-1,1 0 1,0 1-1,-1-1 1,1 0-1,-1 0 1,1 1 0,0-1-1,-1 1 1,2 0-1,6 2 126,26 7 75,-22-6-196,0-1 0,0 0-1,23 2 1,20-3 373,80-6-1,59-17-306,-111 11-129,283-27 107,99-4 561,-363 30-53,-59 6-3304,-22 4 941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03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50 121 2976,'-40'0'6314,"40"0"-6259,-1 0 0,1 0 0,-1 0 0,1 0 0,0 0 0,-1 0 0,1 0 0,0 0 0,-1 0 0,1 0 0,0-1 0,-1 1 0,1 0 0,0 0 0,-1 0 0,1 0 0,0-1 0,0 1 0,-1 0 0,1 0 0,0 0 0,0-1 0,-1 1 0,1 0 0,0-1 0,0 1 0,0 0 0,-1 0 0,1-1 0,0 1 0,0 0 0,0-1 0,0 1 0,0 0 0,0-1 0,0 1 0,-1 0 0,1-1 0,0 1 0,0 0 0,0-1 0,1 1 0,-1-1 0,0 1 0,0 0 0,0-1 0,0 1 0,0 0 0,0-1 0,8-15 251,-1 8-272,1 0 1,-1 0-1,1 1 0,1 0 0,-1 1 0,1-1 1,0 2-1,1-1 0,-1 1 0,1 1 0,0 0 1,0 0-1,1 1 0,-1 0 0,1 1 0,10-2 1,-13 3-43,0 1 1,0-1 0,0 1 0,0 1 0,0 0-1,0 0 1,0 0 0,0 1 0,-1 0-1,1 1 1,-1 0 0,9 4 0,-11-4 1,-1 0-1,1 0 1,-1 0 0,0 1-1,0-1 1,0 1 0,0 0 0,-1 0-1,1 1 1,-1-1 0,0 1-1,-1 0 1,1 0 0,-1-1-1,0 2 1,0-1 0,0 0 0,1 10-1,-2-4 39,0 0 0,0 0 0,-1 0 0,0 0 0,-1 0 0,-1 0 0,0 0 1,0 0-1,-1 0 0,0-1 0,-1 1 0,0-1 0,0 0 0,-2 0 0,1 0 0,-10 11 0,-10 13 58,-2-3 0,-1 0 1,-34 28-1,28-26 140,19-18 344,-24 32-1,40-47-537,-1 0 1,1 1 0,-1-1-1,0 0 1,1 1-1,-1-1 1,1 0-1,-1 0 1,0 1 0,1-1-1,-1 0 1,1 0-1,-1 0 1,1 0-1,-1 0 1,1 0 0,-1 0-1,1 0 1,-1 0-1,1 0 1,18-3 329,0-2 0,-1 0 0,32-14 0,9-3-76,28-1-300,-75 21-7,0 0 0,1 0 0,0 1 0,-1 1 0,15 1 0,-5 5-592,-21-5 268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03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1 214 5472,'2'-3'1390,"-2"3"-1313,0-1 0,1 1 0,-1 0 0,0 0 1,0 0-1,0 0 0,1 0 0,-1 0 1,0 0-1,0 0 0,0 0 0,1 0 0,-1 0 1,0 0-1,0 0 0,0 0 0,1 0 0,10 1-207,-7 0 526,6-2 228,0 0-1,0-1 1,0 0 0,0 0-1,10-5 1,4 0-115,-7 1-233,-1 0 1,1 0-1,-1-2 1,-1 0-1,1-1 1,21-16 0,-35 23-282,0 0 1,0 0 0,1 0 0,-1 0 0,0 0 0,-1 0 0,1 0-1,0-1 1,-1 1 0,1-1 0,-1 0 0,0 1 0,0-1-1,0 0 1,0 1 0,0-1 0,-1 0 0,1 0 0,-1 0 0,0 0-1,0 0 1,0 0 0,0 1 0,0-1 0,-1 0 0,1 0 0,-1 0-1,0 0 1,0 1 0,0-1 0,0 0 0,0 1 0,-1-1 0,1 1-1,-1-1 1,0 1 0,1 0 0,-1-1 0,0 1 0,0 0-1,-1 0 1,1 1 0,0-1 0,-1 0 0,1 1 0,-1-1 0,1 1-1,-1 0 1,0 0 0,1 0 0,-1 0 0,0 0 0,0 1 0,0-1-1,0 1 1,0 0 0,1 0 0,-1 0 0,0 0 0,0 0 0,0 1-1,-5 1 1,2 0-76,1 0 0,0 1-1,-1-1 1,1 1 0,1 0-1,-1 1 1,0-1 0,1 1-1,-1 0 1,1 0 0,0 0-1,0 1 1,1 0 0,-4 5-1,-4 8 403,0 1 0,-10 25-1,17-34-86,0-1-1,0 1 1,2 0-1,-1 1 1,-2 19-1,5-25-139,0-1 0,0 1-1,0 0 1,0-1 0,1 1 0,0-1-1,0 1 1,0-1 0,0 1-1,1-1 1,0 0 0,0 0 0,0 0-1,0 0 1,4 5 0,-3-6-41,-1-1 0,1 0 0,-1 0 0,1 0 0,0 0 0,0 0 0,0 0 0,0-1 0,0 1 0,0-1 0,0 0 0,1 0 0,-1 0 0,0 0 0,1-1 1,3 1-1,6 0 98,0-1 0,24-2 1,50-10 140,-41 4-208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06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66 3968,'-6'-5'1128,"-11"-9"2614,16 13-3672,1 1-1,0 0 1,0 0-1,-1 0 0,1 0 1,0-1-1,0 1 1,-1 0-1,1 0 1,0 0-1,0-1 0,0 1 1,0 0-1,-1-1 1,1 1-1,0 0 1,0 0-1,0-1 0,0 1 1,0 0-1,0-1 1,0 1-1,0 0 1,0 0-1,0-1 0,0 1 1,0 0-1,0-1 1,0 1-1,0 0 1,0-1-1,0 1 0,0 0 1,0 0-1,0-1 1,0 1-1,1 0 1,-1-1-1,0 1 0,0 0 1,1-1-1,5-2 55,0-1-1,1 1 0,0 1 1,0-1-1,-1 1 1,2 0-1,9-1 0,54-3 458,-32 3-366,-17 1-144,1 1 0,0 1 0,0 1 1,30 4-1,-49-4-40,1 1 1,-1-1 0,0 1-1,1-1 1,-1 1-1,0 0 1,0 1-1,6 4 1,-9-6-112,1 0 1,-1 0-1,0 0 1,0 0-1,0 0 1,0 0-1,0 1 1,0-1 0,0 0-1,-1 1 1,1-1-1,0 1 1,-1-1-1,1 1 1,-1-1-1,1 1 1,-1-1-1,0 1 1,0-1-1,0 1 1,0 0-1,0-1 1,0 1-1,0-1 1,0 1-1,0 0 1,-1-1-1,0 3 1,-6 11-2348,1 3 758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07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5472,'3'4'2785,"-2"-4"-2732,14 4 1614,19 0 190,60 0 123,-41-3-1498,58 9 0,-71-7-106,-5-1-2896,-22 0 1022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09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1295 2816,'-1'0'86,"1"0"0,0 0 1,-1 0-1,1 0 0,0 0 0,-1 0 1,1 0-1,-1 0 0,1 0 1,0 0-1,-1 0 0,1 0 0,0 0 1,-1 0-1,1 0 0,0 0 0,-1 0 1,1 0-1,0-1 0,-1 1 0,1 0 1,0 0-1,0 0 0,-1-1 0,1 1 1,0 0-1,0 0 0,-1-1 0,1 1 1,0 0-1,0 0 0,0-1 1,-1 1-1,1 0 0,0-1 0,0 1 1,0 0-1,0-1 0,0 1 0,0 0 1,0-1-1,0 1 0,-1 0 0,1-1 1,1 1-1,-1 0 0,0-1 0,0 1 1,0-1-1,11-21 1470,-3 9-940,48-127 1436,-38 89-1603,78-167 234,-77 178-696,64-138-107,-65 135 156,-2-1 0,-2-1 0,-2 0 0,-2-1 0,-2 0 0,-1 0 0,-1-49 0,-6 87-122,0 1-1,-1-1 1,1 1 0,-1-1 0,-1 1 0,-2-10 0,4 17 76,0-1 0,0 1 0,-1 0 0,1 0 0,0-1 0,0 1 0,0 0 0,0 0 0,0 0-1,0-1 1,0 1 0,-1 0 0,1 0 0,0 0 0,0-1 0,0 1 0,-1 0 0,1 0 0,0 0 0,0 0 0,0 0 0,-1-1 0,1 1 0,0 0 0,0 0 0,-1 0 0,1 0 0,0 0 0,0 0 0,-1 0-1,1 0 1,0 0 0,0 0 0,-1 0 0,1 0 0,0 0 0,0 0 0,0 0 0,-1 0 0,1 0 0,0 0 0,0 0 0,-1 1 0,1-1 0,0 0 0,0 0 0,0 0 0,-1 0 0,1 0 0,0 1 0,0-1-1,0 0 1,-1 0 0,1 0 0,0 1 0,0-1 0,0 0 0,-8 16-314,-56 172 40,19-48 446,-40 124 302,-50 286 458,89-383 92,40-149-792,4-16-117,1 1-1,0-1 0,0 1 0,0-1 1,0 1-1,0 0 0,0 0 1,1-1-1,0 1 0,-1 0 1,1 0-1,1 5 0,-1-7 147,2-12-21,-2 9-238,1 1 1,-1-1-1,0 1 0,1-1 1,-1 1-1,1 0 1,0-1-1,-1 1 0,1 0 1,0-1-1,1 0 1,8-15-7,0 2 1,2-1 0,0 2-1,1-1 1,26-22 0,68-36 137,-65 45-146,64-52 0,-62 37 50,-2-3 0,42-58 1,122-179 179,-149 204 115,48-88-1,-57 82-446,-4-2-1,36-103 1,-77 179 97,1 0 1,-2 0-1,0 0 0,1-16 1,-2 24-34,-1 0 1,1 0 0,-1 0 0,0 0 0,0 0 0,0 0 0,-1 0 0,1 0 0,-1 0 0,0 0 0,1 1 0,-3-6 0,2 7 18,1 1 0,-1-1 0,1 0 0,-1 0 0,0 1 0,1-1 0,-1 0 0,0 1 0,1-1 0,-1 1 0,0-1 0,0 1 0,1-1 0,-1 1 0,0 0 0,0-1 0,0 1 0,0 0 0,1 0 0,-1-1 0,0 1 0,0 0 0,0 0 0,-2 0 0,0 0-52,0 1 0,0-1 0,-1 1 0,1 0 1,0 0-1,-5 2 0,0 1-8,0 0 0,0 1 1,1 0-1,-1 1 0,1-1 0,0 1 0,1 0 1,-1 1-1,-7 11 0,0 1-25,0 2 0,-17 35-1,-3 22 31,-33 106 0,46-117 182,-21 123-1,36-155 37,-14 112 84,17-117-37,2 0 1,5 58 0,-4-83-84,1-1-1,0 1 0,0 0 1,0 0-1,1 0 1,0-1-1,-1 1 0,2-1 1,-1 1-1,4 4 1,-6-8-50,1 0 1,0-1 0,0 1-1,-1 0 1,1 0 0,0-1-1,0 1 1,0-1 0,0 1-1,0-1 1,-1 1 0,1-1-1,0 0 1,0 0 0,0 1-1,0-1 1,0 0-1,0 0 1,0 0 0,0 0-1,2 0 1,-1-1 7,0 1-1,1-1 1,-1 0 0,0 0-1,0 0 1,0 0 0,0 0 0,0-1-1,0 1 1,0-1 0,-1 1-1,1-1 1,2-2 0,54-71 715,-8 9-473,-4 11-322,2 3 1,57-49-1,-46 48-1126,-52 49 562,-5 9 51,-5 14-25,2-16 606,-6 33 43,2 0 1,1 0 0,2 1-1,2-1 1,5 53-1,-5-88-47,1 4 77,-1 0 1,1 0 0,1 0-1,1 7 1,-2-11-72,-1 0 1,1 0 0,0 0-1,-1 0 1,1 0 0,0 0-1,-1 0 1,1 0-1,0 0 1,0 0 0,0 0-1,0-1 1,0 1 0,0 0-1,0-1 1,0 1-1,0 0 1,0-1 0,0 0-1,1 1 1,-1-1 0,0 0-1,2 1 1,-2-1-2,0 0 1,1 0-1,-1-1 1,0 1-1,1 0 0,-1 0 1,0-1-1,0 1 1,1-1-1,-1 1 0,0-1 1,0 1-1,0-1 1,0 0-1,0 0 1,0 1-1,0-1 0,0 0 1,0 0-1,1-2 1,18-26 342,-17 22-307,39-69 317,-19 32-590,47-69 0,-68 111 158,0-1-71,1-1 0,0 0 0,0 1 1,0 0-1,1 0 0,-1 0 0,5-3 0,-8 6 105,1 0 1,0-1-1,0 1 1,-1 0 0,1 0-1,0 0 1,0 0-1,-1 1 1,1-1-1,0 0 1,-1 0-1,1 0 1,0 1-1,0-1 1,-1 0-1,1 0 1,0 1 0,-1-1-1,1 1 1,-1-1-1,1 1 1,0-1-1,-1 1 1,1-1-1,-1 1 1,1-1-1,-1 1 1,0 0-1,1-1 1,-1 1-1,1 0 1,-1-1 0,0 2-1,11 24 29,-9-17 75,1 0 0,0-1 0,0 1 0,1-1 0,8 14 0,-11-20-58,0 0-1,0-1 1,1 1-1,-1-1 1,1 1-1,-1-1 1,1 1-1,0-1 1,-1 0-1,1 0 1,0 1-1,0-1 1,0-1-1,0 1 1,0 0-1,0 0 1,0-1-1,0 1 1,0-1-1,0 0 1,1 0-1,-1 1 0,0-1 1,0-1-1,0 1 1,0 0-1,0 0 1,0-1-1,3 0 1,14-6 116,0-1 0,-1-1 0,23-14 0,-22 12-105,235-142-152,-252 151 71,0 1 0,0 0 0,0 0 0,1 0 0,-1 0-1,0 0 1,0 0 0,1 1 0,2-2 0,-4 3 18,0-1 1,0 0-1,1 0 1,-1 0 0,0 1-1,0-1 1,0 0-1,0 1 1,0-1-1,0 1 1,-1-1 0,1 1-1,0 0 1,0-1-1,0 1 1,0 0-1,-1 0 1,1 0 0,0-1-1,-1 1 1,1 0-1,0 2 1,6 7 36,1 0 24,-2 1 0,1 0 1,4 13-1,-7-18 18,-1 1 1,1-1 0,0 0-1,6 7 1,4 7 51,1 0 65,1 0 1,0-1-1,23 19 0,-21-19-112,-17-18-395,0 0 0,0 0 0,0 0 0,1-1 0,-1 1 0,0 0-1,0-1 1,0 1 0,0-1 0,1 1 0,-1-1 0,0 0 0,0 1 0,1-1 0,-1 0 0,0 0 0,1 0 0,-1 0 0,3 0 0,-3 0-61,16 0-2660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09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334 1 7392,'-31'8'3360,"-4"28"-2944,17-22 1056,5 6-896,-8 4 192,3-1-448,-8 4 0,8 4-192,-8 5 64,8-6-96,-9 9-64,11 0 0,-7 12-1440,10-4 768,-5-4-4480,5-4 2848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48.2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9 1984,'-10'-2'7851,"14"-1"-6618,-2 2-1182,-1 1 0,1-1 1,-1 1-1,1 0 0,0-1 0,-1 1 1,1 0-1,-1 0 0,1 0 0,1 0 1,7 2 95,-1-1 0,17-1 0,0 1 73,74 14 329,-26-3 113,5-8 228,-78-4-852,-8 0 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14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 1065 3488,'-1'0'173,"0"0"0,0-1 1,0 1-1,0 0 0,0-1 0,0 1 1,0 0-1,-1 0 0,1 0 0,0 0 1,0 0-1,0 0 0,0 0 0,0 0 1,-1 1-1,1-1 0,0 0 0,0 1 1,0-1-1,-1 1 0,-11 3 423,-3 0-420,1 1 0,-1 0-1,1 2 1,0-1 0,0 2-1,1 0 1,0 0 0,1 2-1,0 0 1,-14 13-1,17-14-116,1 0 0,0 2-1,1-1 1,0 1-1,1 0 1,0 0-1,1 1 1,0 0 0,0 0-1,2 1 1,-1-1-1,2 1 1,-4 16-1,7-26-27,0-1 1,-1 0-1,1 1 0,0-1 0,0 0 0,1 1 0,-1-1 0,0 0 0,1 1 0,-1-1 0,1 0 1,0 0-1,0 0 0,0 0 0,2 4 0,-3-5 3,1 0 1,0 0-1,0 0 1,0 0-1,1-1 1,-1 1-1,0 0 1,0 0 0,0-1-1,1 1 1,-1-1-1,0 1 1,1-1-1,-1 1 1,0-1-1,1 0 1,-1 0-1,0 1 1,1-1-1,-1 0 1,1 0-1,-1 0 1,0-1-1,1 1 1,-1 0-1,2-1 1,6-2 78,-1 1 0,0-1 1,0-1-1,0 0 0,13-8 1,35-31 325,-34 27-198,68-60 296,-74 61-517,-1-2 1,0 1-1,15-24 0,-26 34-34,0 2-139,-1-1-1,0 1 0,0-1 0,-1 0 1,1 0-1,-1 0 0,0-1 1,1-5-1,-3 11 136,0-1 1,0 1 0,0 0-1,0 0 1,0 0-1,0 0 1,0 0-1,0 0 1,0 0-1,0 0 1,0-1-1,-1 1 1,1 0 0,0 0-1,0 0 1,0 0-1,0 0 1,0 0-1,0 0 1,0 0-1,-1 0 1,1 0-1,0 0 1,0 0-1,0 0 1,0 0 0,0 0-1,0 0 1,-1 0-1,1 0 1,0 0-1,0 0 1,0 0-1,0 0 1,0 0-1,0 0 1,-1 0 0,1 0-1,0 0 1,0 0-1,0 0 1,0 0-1,0 1 1,0-1-1,0 0 1,-12 6-33,-10 9 732,16-9-581,0 0 0,1 0 0,-1 1 0,1-1 0,-8 15 0,-18 40-93,-15 58-8,7-14 0,-141 300 736,167-369 1098,23-50-1661,1 1 0,0 0-1,0 1 1,18-14 0,-9 8-98,35-37-5,61-79-1,38-71-157,-108 142 74,-15 21-106,49-65 102,3-14-113,-21 29-816,-60 89 807,0 0 1,0 1-1,0 0 0,1-1 0,-1 1 0,1 0 0,-1 0 0,6-3 1,-8 5 131,0 0 1,1 0-1,-1 0 1,0 0 0,0 0-1,0 0 1,0 0-1,0 0 1,0 0-1,0 0 1,0 0 0,0 0-1,1 0 1,-1 0-1,0 0 1,0 0 0,0 0-1,0 0 1,0 0-1,0 0 1,0 0 0,0 0-1,0 0 1,1 0-1,-1 0 1,0 0-1,0 0 1,0 0 0,0 0-1,0 1 1,0-1-1,0 0 1,0 0 0,0 0-1,0 0 1,0 0-1,0 0 1,1 0 0,-1 0-1,0 0 1,0 0-1,0 0 1,0 1-1,0-1 1,0 0 0,1 7-126,-2 9 25,-22 105-200,11-68 440,7-29 44,2-1 0,-2 37 0,5-59-143,0 0-1,0 0 1,0 0-1,0-1 0,0 1 1,0 0-1,1 0 1,-1 0-1,0 0 0,0 0 1,1-1-1,-1 1 1,0 0-1,1 0 1,-1-1-1,1 1 0,0 1 1,-1-2-11,1 0 0,-1 0-1,0 1 1,1-1 0,-1 0 0,1 0 0,-1 0 0,1 0 0,-1 0 0,1 0 0,-1 0-1,0 0 1,1 0 0,-1 0 0,1 0 0,-1 0 0,1 0 0,-1 0 0,1 0 0,-1 0-1,1 0 1,-1 0 0,1-1 0,4-1 124,-1-1 1,1 0-1,-1 0 0,7-7 1,-1 2-20,128-101 545,-92 71-806,51-56-1,-56 51-262,-35 37 294,-4 4 9,1-1 0,-1 1 0,0-1 0,1 1 0,-1 0 0,1 0 0,0 0 0,0 0 0,0 0 0,4-1 1,-7 4 69,0-1 0,1 1 0,-1-1 1,1 1-1,-1-1 0,0 1 1,1-1-1,-1 1 0,0 0 1,0-1-1,1 1 0,-1 0 0,0-1 1,0 1-1,0 0 0,0-1 1,0 2-1,-1 8 48,0 1 0,-1-1-1,0 0 1,-1-1 0,0 1 0,-8 17 0,5-15 41,1 1 0,1 0 0,-5 21 0,8-26-44,0 0 0,1 1 0,0-1 0,0 0 0,1 1 0,0-1 0,0 0 0,1 0 0,4 12 0,-5-17 17,0-1 1,0 1 0,0-1-1,0 0 1,0 0-1,1 0 1,-1 0 0,1 0-1,0 0 1,-1 0-1,1 0 1,0-1 0,0 1-1,0-1 1,0 1-1,1-1 1,-1 0 0,0 0-1,0 0 1,1 0-1,-1 0 1,1 0 0,-1-1-1,1 1 1,-1-1-1,1 0 1,-1 0 0,1 0-1,-1 0 1,1 0-1,-1 0 1,1-1 0,-1 1-1,1-1 1,2 0 0,19-8 107,-1-1 0,0-1 1,0-1-1,31-22 0,-22 14-158,269-170-345,-277 173 226,-18 12 31,0 1 1,1-1-1,-1 1 0,1 0 1,0 1-1,0 0 1,12-4-1,-19 7 97,0 0 0,0 0 0,1 0 0,-1 0 0,0 0-1,0 0 1,0 0 0,0 0 0,1 0 0,-1 0 0,0 0 0,0 0-1,0 0 1,0 0 0,0 0 0,1 0 0,-1 0 0,0 1 0,0-1-1,0 0 1,0 0 0,0 0 0,1 0 0,-1 0 0,0 0 0,0 0-1,0 1 1,0-1 0,0 0 0,0 0 0,0 0 0,0 0 0,0 0 0,0 1-1,1-1 1,-1 0 0,0 0 0,0 0 0,0 0 0,0 0 0,0 1-1,0-1 1,0 0 0,0 0 0,0 0 0,-3 14 4,-9 15 68,4-19-67,0 0 1,0 0 0,-1 0-1,0-1 1,-1-1 0,0 1-1,-18 10 1,8-7 3,0-2 0,-1 0 0,-41 12 0,-21 11 221,75-29-263,0 0 1,0 1 0,1 0-1,-12 10 1,16-13 13,1 1 1,-1 0-1,0 0 0,1 0 1,-1 0-1,1 1 0,0-1 0,0 0 1,0 1-1,1 0 0,-1-1 1,-1 7-1,3-8 32,0-1 0,0 1 0,1-1 0,-1 1 0,0-1 0,1 1 0,-1-1 0,0 1 1,1-1-1,0 0 0,-1 1 0,1-1 0,0 0 0,0 1 0,-1-1 0,1 0 0,0 0 0,0 0 0,1 1 0,-1-1 0,0 0 0,0-1 1,0 1-1,1 0 0,-1 0 0,0 0 0,1-1 0,-1 1 0,1-1 0,-1 1 0,1-1 0,-1 0 0,1 1 0,-1-1 0,2 0 1,3-1 84,0 0 0,0 0 1,0-1-1,-1 0 1,1 0-1,0 0 1,7-5-1,0 1 37,4-2-48,-1-1 0,-1 0 0,1-1 0,-2-1 0,1-1 0,-1 0 0,-1 0 0,-1-1 0,1-1 0,-2 0 0,15-24 0,-16 23-234,12-26-622,-26 70 79,0 37-1,4-60 734,0-1 0,1 1 0,0-1-1,0 1 1,0-1 0,0 0 0,1 1-1,0-1 1,0 0 0,1 0 0,0 0-1,-1-1 1,2 1 0,-1 0 0,7 6 0,-8-8 8,1-1 1,0 1 0,0-1 0,0 0 0,1 0-1,-1 0 1,0 0 0,1-1 0,-1 1 0,1-1 0,0 0-1,-1 0 1,1 0 0,0 0 0,0-1 0,0 1-1,-1-1 1,1 0 0,0 0 0,0-1 0,0 1 0,-1-1-1,7-2 1,9-4 72,-1-2-1,0 0 1,-1-1-1,0 0 1,19-16-1,-32 23-112,66-54 5,-51 40-93,0 0 1,2 2 0,-1 0-1,39-19 1,-56 32 17,0 1 1,0 0-1,0 0 1,0 0 0,0 1-1,0-1 1,1 1-1,-1-1 1,4 1-1,-6 0 52,0 1-1,0-1 0,0 0 1,0 0-1,0 1 1,0-1-1,0 0 0,0 1 1,0-1-1,-1 1 0,1-1 1,0 1-1,0-1 1,0 1-1,-1 0 0,1-1 1,0 1-1,-1 0 0,1 0 1,-1-1-1,1 1 0,-1 0 1,1 0-1,-1 0 1,1 0-1,-1 0 0,0 0 1,1 0-1,-1 0 0,0 0 1,0 1-1,0 3 28,0 0-1,0-1 0,0 1 1,-1 0-1,0 0 1,0-1-1,0 1 1,0 0-1,-1-1 0,0 1 1,-2 4-1,-6 8 255,-13 21 0,19-33-173,-1 4 150,5-8-240,0-1 0,0 0-1,0 0 1,0 0 0,0 0 0,0 0 0,0 0 0,0 0 0,0 0 0,0 0-1,0 0 1,0 0 0,0 0 0,0 0 0,0 1 0,0-1 0,0 0-1,0 0 1,0 0 0,0 0 0,0 0 0,0 0 0,0 0 0,0 0 0,0 0-1,0 0 1,0 0 0,0 0 0,0 0 0,0 0 0,1 0 0,-1 0 0,0 1-1,0-1 1,0 0 0,0 0 0,0 0 0,0 0 0,0 0 0,0 0-1,0 0 1,0 0 0,0 0 0,0 0 0,0 0 0,0 0 0,1 0 0,-1 0-1,0 0 1,0 0 0,0 0 0,0 0 0,0 0 0,0 0 0,0 0 0,18-9 557,-14 7-592,-3 1 44,26-14-78,1 1 0,0 1 0,0 1 0,32-8 0,-56 19 5,-1 1 1,0-1-1,1 1 1,-1 0-1,0-1 0,1 2 1,-1-1-1,0 0 1,5 2-1,-7-2 32,0 0 1,1 1-1,-1-1 0,0 1 1,0-1-1,0 1 1,1 0-1,-1 0 0,0-1 1,0 1-1,0 0 1,0 0-1,0 0 0,0 0 1,0 0-1,-1 1 0,1-1 1,0 0-1,0 0 1,-1 0-1,1 1 0,-1-1 1,1 0-1,-1 2 0,2 9-4,0 0-1,-2 0 1,0 14-1,0-18 46,0 1 0,0-1 0,1 1 0,0-1 0,0 0 0,1 0 0,4 14 0,-5-20 12,-1 0 0,1 0 0,0-1 0,0 1 0,0 0 0,0 0 0,1-1 0,-1 1 0,0-1 0,1 0 0,-1 1 0,1-1 0,-1 0 0,1 0 0,0 1 0,-1-1 0,1-1 0,0 1 0,0 0 0,0 0 0,-1-1 0,1 1 0,0-1 0,0 1 0,0-1 0,0 0 0,0 0 0,0 0 0,0 0 0,0 0 0,0-1 0,0 1 0,0 0 0,3-2 0,4-1 55,0-1 0,0 0 1,-1 0-1,1-1 0,11-9 0,-3 1-48,0-1 0,-1-1 0,-1 0 1,0-1-1,24-35 0,50-96-27,-77 126-1,117-194 88,-109 182-64,-16 27-9,79-135 141,-62 101-319,27-73 1,-31 62-15,-2 0 0,15-94 0,-29 138 66,0 1 1,-1-1-1,1 0 0,-1 1 0,-1-1 0,1 0 1,-1 1-1,0-1 0,-1 0 0,-3-11 0,5 18 92,-1 0-1,1 0 1,0-1-1,0 1 1,0 0-1,0 0 0,-1 0 1,1-1-1,0 1 1,0 0-1,0 0 0,-1 0 1,1 0-1,0-1 1,0 1-1,-1 0 1,1 0-1,0 0 0,0 0 1,-1 0-1,1 0 1,0 0-1,0 0 0,-1 0 1,1 0-1,0 0 1,-1 0-1,1 0 0,0 0 1,0 0-1,-1 0 1,1 0-1,0 0 1,-1 0-1,1 0 0,0 0 1,0 0-1,-1 0 1,1 1-1,0-1 0,0 0 1,0 0-1,-1 0 1,1 0-1,0 1 1,-1-1-1,-8 12-171,8-12 158,-9 17-69,0-1-1,1 1 0,-10 28 0,4-7 53,-65 173-54,61-148 76,-17 99 0,6 63 118,29-216-92,0 5-1,-8 105 174,9-107-132,0 1-1,1-1 0,1 0 1,0 1-1,1-1 0,0 0 1,7 16-1,-9-25 8,1 0-1,-1 0 1,1 0 0,0 0-1,0 0 1,0-1 0,0 1-1,0-1 1,1 1 0,-1-1-1,1 0 1,0 0 0,0 0-1,-1 0 1,1 0 0,0-1 0,1 1-1,-1-1 1,0 0 0,0 0-1,1 0 1,-1 0 0,0-1-1,1 1 1,-1-1 0,0 0-1,1 0 1,-1 0 0,5-1-1,4-1 1,1-1 0,-1 0-1,0-1 1,-1 0 0,1-1-1,-1 0 1,1-1 0,-2 0-1,17-12 1,3-6-260,47-49 0,-63 59 103,-6 7-241,-5 6-66,-5 14-231,-2 2 654,-11 36 36,9-33-97,-3 20 0,7-31 75,2-1-1,-1 0 1,1 1-1,0 0 1,0-1 0,0 1-1,2 6 1,-1-8 13,8 26 215,-9-30-238,1 0-1,-1 0 0,1-1 1,-1 1-1,1 0 0,-1 0 1,1 0-1,0 0 0,-1 0 1,1-1-1,0 1 0,0 0 1,0 0-1,-1-1 0,1 1 1,0-1-1,0 1 0,0-1 1,0 1-1,0-1 0,0 0 0,0 1 1,0-1-1,0 0 0,2 0 1,0 0 61,1 0-1,0-1 1,-1 0 0,1 0 0,-1 0-1,1 0 1,-1-1 0,0 1 0,1-1 0,-1 0-1,0 0 1,0 0 0,0 0 0,2-3-1,6-5 47,19-24 0,-26 30-109,134-186-228,-128 172 136,-9 15 9,1 0 1,0 0-1,0-1 1,0 1-1,0 0 1,4-3-1,-6 7 40,0-1-1,0 0 0,0 1 0,0-1 1,1 0-1,-1 1 0,0-1 0,0 0 1,0 1-1,0-1 0,0 0 0,0 1 1,0-1-1,0 0 0,0 1 0,0-1 1,0 0-1,0 1 0,0-1 0,0 0 1,0 1-1,-1-1 0,-4 20-140,-11 27-1,8-27 192,-8 33-1,15-46 30,0-1 0,0 1 0,1 0 0,0 0 0,0-1 0,0 1 0,1 0 0,0 0 0,2 8-1,-3-14-16,1 0-1,-1 1 0,1-1 1,-1 0-1,1 0 0,0 0 0,-1 0 1,1 0-1,0 0 0,0 0 0,-1 0 1,1 0-1,0 0 0,0-1 0,0 1 1,0 0-1,0 0 0,0-1 1,0 1-1,1-1 0,-1 1 0,1 0 1,1-1 21,0 1 1,1-1 0,-1 0 0,0 1 0,0-1 0,0-1-1,0 1 1,6-1 0,3-2 54,1-1 0,0-1 0,13-6 0,-25 11-106,21-11 13,1-1 0,-2-1 0,35-27-1,51-55-17,-87 76 21,-17 16-18,19-16-208,-20 18 171,-1 0-1,1 0 1,-1 0-1,1 0 1,0 0-1,-1 0 1,1 1-1,0-1 1,0 0-1,0 1 1,2-1-1,-3 1 21,0 0-1,0 1 1,0-1-1,0 0 0,-1 0 1,1 1-1,0-1 1,0 1-1,0-1 0,-1 1 1,1-1-1,0 1 1,0-1-1,-1 1 0,1 0 1,0-1-1,-1 1 1,1 0-1,-1-1 0,1 1 1,-1 0-1,1 0 0,-1 0 1,0 0-1,1-1 1,-1 1-1,0 0 0,0 0 1,0 0-1,1 1 1,1 29-267,-2-28 269,-1 19 64,-1 0 0,-2 0-1,-5 22 1,8-38 7,1-6-45,-1 0 0,1 0-1,0 0 1,0 0 0,0 0-1,0 1 1,0-1 0,0 0 0,0 0-1,0 0 1,0 1 0,0-1-1,-1 0 1,1 0 0,0 0 0,0 1-1,0-1 1,0 0 0,0 0-1,0 0 1,0 1 0,1-1 0,-1 0-1,0 0 1,0 0 0,0 1-1,0-1 1,0 0 0,0 0 0,0 0-1,0 0 1,0 1 0,0-1-1,1 0 1,-1 0 0,0 0 0,0 0-1,0 0 1,0 0 0,1 1-1,-1-1 1,0 0 0,0 0 0,0 0-1,0 0 1,1 0 0,-1 0-1,0 0 1,0 0 0,0 0 0,1 0-1,-1 0 1,0 0 0,0 0 0,0 0-1,1 0 1,-1 0 0,0 0-1,17-10 227,16-21-209,-28 25-21,84-97-130,-88 102 93,0 0 0,0 0 0,0 0 0,0 0 0,1 1 1,-1-1-1,0 0 0,0 1 0,0-1 0,1 0 0,-1 1 1,0 0-1,1-1 0,2 1 0,-4 0 15,1 0 0,0 0 0,-1 0 0,1 0 0,0 0 0,-1 0 0,1 1 0,0-1 0,-1 0 0,1 1 0,-1-1 0,1 0 0,0 1 0,-1-1 0,1 1 0,-1-1 0,1 1 0,-1-1 0,1 1 0,-1-1 0,0 1 0,1 0 0,-1-1 0,0 1 0,1-1 0,-1 1-1,0 0 1,0-1 0,0 1 0,1 1 0,0 3-12,-1 0 0,1 0-1,-1 1 1,0-1 0,-1 0-1,1 1 1,-1-1-1,0 0 1,0 0 0,0 0-1,-4 9 1,2-7 142,1 0 1,0 0-1,1 0 1,-2 14-1,3-21-108,0 0 1,0 0-1,0 0 0,0 0 0,0 0 0,0 0 1,0 0-1,0 0 0,0 1 0,1-1 1,-1 0-1,0 0 0,0 0 0,0 0 0,0 0 1,0 0-1,0 0 0,0 0 0,0 0 1,0 0-1,0 0 0,1 0 0,-1 0 0,0 0 1,0 1-1,0-1 0,0 0 0,0 0 1,0 0-1,0 0 0,1 0 0,-1 0 0,0 0 1,0 0-1,0 0 0,0-1 0,0 1 1,0 0-1,0 0 0,0 0 0,1 0 0,-1 0 1,0 0-1,0 0 0,0 0 0,0 0 1,0 0-1,0 0 0,10-5 184,6-7 5,1-3-68,-11 9-195,1 0-1,0 1 0,0-1 1,12-5-1,-17 10 42,1 0-1,-1 0 1,1 0-1,-1 0 1,1 0-1,-1 1 1,1 0-1,0-1 0,-1 1 1,1 0-1,0 0 1,-1 0-1,1 1 1,0-1-1,-1 1 1,1-1-1,-1 1 1,1 0-1,3 2 1,24 15-245,-25-15 306,-1 1 0,2-1 0,-1 0-1,0 0 1,1-1 0,8 3 0,23 5-368,-1 1 1,0 1-1,64 33 0,-90-40-1279,1 0-1,13 5 1,-3-3-822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15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28 3328,'-16'-8'1504,"11"8"-1312,0 0 1920,10 0-1184,0 0 1184,3 8-1216,13-8 1216,10 3-1216,27-6 352,7 3-736,28-8-96,-1 4-256,1-4 191,-16 0-223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17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467 1 3328,'0'0'4704,"-4"4"-3280,0 4-1161,0-1-1,-1 1 1,1-1 0,-1 0 0,-1 0 0,1 0 0,-1-1-1,-8 7 1,-9 5 222,-28 18 0,32-23-320,0 0 0,0 2-1,-27 27 1,25-16-27,0 1-1,2 1 1,1 1-1,1 0 1,-25 63 0,20-31 58,3 0 0,-15 83 0,27-107 8,2 0 1,1 1 0,2 0 0,1 0-1,7 57 1,-4-78-123,1 0-1,1 0 1,0-1 0,1 1-1,1-1 1,1 0 0,0 0-1,1-1 1,0 0 0,2 0-1,-1-1 1,2-1 0,0 1-1,17 14 1,-23-23-124,1 0 0,-1 0 1,1-1-1,1 0 0,-1-1 1,0 1-1,1-1 0,0 0 1,0 0-1,0-1 0,0 0 1,0-1-1,0 1 1,1-1-1,6 0 0,10-4-800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17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21 163 3072,'-1'0'114,"0"0"1,1 1-1,-1-1 1,1 1-1,-1-1 0,0 0 1,-7 2 3542,8-21-25,0 13-3505,1 0 0,0 1 0,0-1-1,0 0 1,1 1 0,0 0 0,0-1-1,0 1 1,1 0 0,-1 0 0,1 0-1,1 0 1,-1 1 0,1-1 0,0 1-1,6-6 1,-4 4-146,1 0 0,0 1 0,0 0 0,1 0 0,0 1 1,0 0-1,0 0 0,0 0 0,1 1 0,9-2 0,-15 4 16,1 0 1,-1 1-1,0-1 1,1 1-1,-1 0 0,1 0 1,-1 0-1,0 0 1,1 1-1,-1-1 0,0 1 1,1 0-1,-1 0 1,0 0-1,0 1 0,0-1 1,0 1-1,0-1 1,0 1-1,0 0 0,0 0 1,-1 0-1,1 1 1,-1-1-1,0 1 0,1-1 1,-1 1-1,0 0 1,0 0-1,-1 0 1,1 0-1,-1 0 0,0 0 1,1 0-1,-1 0 1,0 4-1,1 7 38,-1 0 0,0 1 0,-1-1 0,-1 0 0,0 0 0,-1 0 0,-1-1 0,-4 16 0,-3 3 78,-1 0 1,-19 37 0,2-16 474,-2-1 1,-50 67-1,38-54 793,42-65-1360,-1 1-1,1-1 0,0 1 0,-1-1 1,1 1-1,0-1 0,0 1 0,-1-1 1,1 1-1,0 0 0,0-1 0,0 1 1,0-1-1,0 1 0,-1-1 0,1 1 0,0 0 1,1-1-1,-1 1 0,0-1 0,0 2 1,0-2 4,1 1 1,-1-1 0,0 0 0,1 1 0,-1-1-1,1 0 1,-1 1 0,0-1 0,1 0 0,-1 1-1,1-1 1,-1 0 0,1 0 0,-1 0 0,1 0-1,-1 1 1,1-1 0,-1 0 0,1 0 0,27-2 665,-27 2-685,115-25 874,-46 9-800,-7 2 218,-12 3-3316,-46 10 1986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18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 6816,'0'3'3072,"0"8"-2656,-4-6 1088,4 3-896,-10-1-32,7 1-352,-7 0 128,10 0-224,-3 0-256,3-1 64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18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35 6048,'-39'23'1952,"38"-22"-1888,-1 0 1,1-1-1,0 1 1,-1 0-1,1 0 0,0 0 1,0 1-1,0-1 1,0 0-1,0 0 1,-1 3-1,-7 7 81,1-2 253,1 2 1,0-1 0,0 1 0,-8 19 0,8-13-19,1 0 1,1 0 0,0 0-1,2 1 1,-3 21-1,5-31-285,1-1-1,0 1 0,0-1 0,1 1 0,0 0 0,0-1 0,1 0 1,0 1-1,0-1 0,1 0 0,-1 0 0,2 0 0,-1 0 0,8 10 1,-7-12 3,1 0 1,-1-1 0,1 0 0,0 0 0,0 0 0,1 0-1,-1-1 1,1 0 0,-1 0 0,1 0 0,12 3 0,-1-2 108,0 0 1,0-1-1,20 1 1,-27-3-123,0 0 0,1-1 0,-1-1 0,1 0 1,-1 0-1,0-1 0,18-6 0,-21 6-32,-1-1-1,1 0 0,-1 0 0,0-1 0,0 0 0,0 0 1,-1-1-1,1 1 0,-1-1 0,0 0 0,0 0 0,6-10 0,-5 5 41,0 0-1,-1-1 0,0 1 0,-1-1 0,3-12 0,11-56 54,-13 57-212,-2 0 1,1-31-1,-4 46 12,0 1 1,0 0-1,-1 0 0,0-1 1,-1 1-1,1 0 1,-1 0-1,0 0 0,0 1 1,-1-1-1,0 0 1,-4-5-1,4 7-6,0 0 1,0 0-1,-1 1 1,0-1-1,0 1 1,0-1-1,0 1 1,-1 0-1,1 1 1,-1-1-1,1 1 1,-1 0-1,0 0 1,-9-2-1,1 1 2,-1 1 0,1 1 0,-1 0-1,1 1 1,-26 2 0,28-1-172,1 1-1,0 0 1,0 0 0,0 1 0,0 0 0,0 1 0,1 0-1,-14 8 1,21-10-44,-1-1 0,1 1 0,0 0-1,0 0 1,-1 0 0,1 0 0,1 0 0,-1 0 0,0 0-1,0 1 1,1-1 0,-1 1 0,1-1 0,0 1-1,0-1 1,-1 6 0,0 16-1859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18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5 6976,'-18'-3'1441,"2"1"3955,47 7-2458,288 9-884,-290-14-1994,3 0-125,-1 0 1,49 9-1,-78-9 53,0 0 0,-1 0 0,1 1 0,0-1 0,0 1 0,-1 0-1,1 0 1,0-1 0,-1 1 0,1 0 0,-1 0 0,1 0-1,1 2 1,-2-2 6,-1 0 1,1 0-1,-1 0 0,1 0 0,-1 0 0,0 0 1,1 0-1,-1 0 0,0 0 0,0 0 0,0 0 0,0 0 1,0 0-1,0 0 0,0 0 0,0 0 0,0 0 1,0 0-1,0 0 0,-1 0 0,1 0 0,-1 2 0,-110 275-507,107-267 493,-13 30 77,-1-2 0,-31 50 0,-16 24 268,51-85-256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20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584 6 2144,'7'-6'4445,"-13"37"-1797,1-15-2265,-1-1 1,-1 1-1,0-2 1,0 1-1,-2-1 1,0 0-1,0 0 0,-1-1 1,-16 15-1,-13 10 394,-67 49 0,64-54-378,-62 61 1,75-63-283,2 1 0,2 2 1,1 0-1,1 2 0,-26 57 1,47-89-500,-1 1 0,1-1 0,-1 1 0,-5 6 0,5-8-768,3-14-3012,7-4 1784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20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5984,'3'-5'2780,"5"25"-1777,7 18 430,9 5 89,34 60 828,12 12-811,26 42-652,-69-110-634,-18-31 6,0 0 0,16 20-1,-14-27-882,2-5 128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21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 6976,'-6'9'3238,"4"4"-3083,2-6 292,-12 77 3277,4-24-2707,-2 7-139,-36 295 1220,46-290-1434,1-30-2608,22-53-6733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49.3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96 0 1408,'-8'22'8492,"7"-19"-9411,-2 5 1184,0-1 0,-1 1 0,-8 11 0,1 1-29,-1-1 2,9-14-154,0-1-1,0 1 1,1 0-1,-3 8 1,0 1 185,0 1-38,1-1 1,0 1-1,-3 28 1,6-36-202,1 0 0,1-1 1,-1 1-1,1 0 0,0-1 1,0 1-1,1-1 0,0 1 1,0-1-1,0 0 1,1 1-1,0-1 0,0-1 1,8 11-1,-5-8 43,1-1 0,-1 0 0,1-1 0,0 0 0,1 0 0,0 0 0,0-1 0,0 0 0,0-1 0,11 5 0,-14-8-32,0 1-1,0-1 1,0-1-1,0 1 0,0-1 1,0 1-1,0-1 1,0-1-1,0 1 0,0-1 1,0 0-1,0 0 1,0 0-1,0-1 1,0 0-1,0 0 0,8-5 1,3-2 114,-1-1 1,-1 0-1,26-22 1,64-62 361,-86 79-266,-2-2-1,26-33 1,-40 47-272,0 0 0,-1 0 0,1 0 0,-1 0 0,1 0 0,-1-1 0,0 1 1,0 0-1,0-1 0,0 1 0,-1-1 0,0 1 0,1-1 0,-1 1 0,-1-1 0,1 1 0,0-1 0,-1 1 0,0-1 1,1 1-1,-1 0 0,-1-1 0,1 1 0,0 0 0,-1 0 0,0 0 0,0 0 0,0 0 0,0 0 0,0 0 1,0 1-1,-1-1 0,1 1 0,-1 0 0,0 0 0,0-1 0,1 2 0,-1-1 0,-1 0 0,1 1 0,0-1 0,0 1 1,-1 0-1,1 0 0,0 0 0,-1 1 0,1-1 0,-1 1 0,1 0 0,-5 0 0,2 0-58,1 2 0,-1-1 0,0 1 0,0-1 0,1 1 0,-1 1 0,1-1 0,-10 7 0,2 0-173,-24 21-1,29-23 242,1 1 1,0 0-1,1 1 0,-1-1 0,2 1 0,-1 0 0,1 1 0,1-1 0,-1 1 1,2 0-1,-1 0 0,2 1 0,-1-1 0,1 1 0,1-1 0,0 1 0,0-1 1,1 1-1,0 0 0,1-1 0,1 1 0,-1-1 0,2 1 0,-1-1 0,9 20 1,-2-8 186,0 0 0,17 24 1,-21-37-67,1 0 1,1-1-1,0 0 1,0 0-1,0-1 1,1 0-1,15 10 1,-12-8-13,-8-7-59,0 0 0,0 1 0,0-1 0,0 0 0,0-1 0,1 1 0,-1 0 0,1-1-1,-1 0 1,1 0 0,5 1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21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127 177 7136,'-30'26'2309,"18"-12"-1413,-1 3-782,-2 3 1333,-17 31 1,28-45-1267,1 1 1,0-1 0,0 1 0,0 0-1,1-1 1,0 1 0,1 0 0,0 0-1,0 0 1,0 11 0,1-15-135,1 0 1,-1-1-1,1 1 1,0 0-1,-1-1 1,1 1-1,1-1 1,-1 1-1,0-1 1,1 0 0,-1 1-1,1-1 1,-1 0-1,1 0 1,0 0-1,0 0 1,0 0-1,0-1 1,1 1-1,-1-1 1,4 3-1,1-1 86,1 1-1,-1-1 0,1 0 1,0-1-1,14 3 1,-6-2-13,0-1 1,0-1-1,1-1 0,-1 0 1,0-1-1,0 0 0,1-2 1,-1 0-1,-1 0 1,24-10-1,-30 10-88,-1-1-1,1 0 1,-1 0 0,1-1-1,-1 0 1,0-1 0,-1 0-1,0 0 1,0-1 0,0 1-1,-1-2 1,0 1-1,0-1 1,0 0 0,-1 0-1,-1 0 1,1-1 0,-1 1-1,3-12 1,-3 4-83,-1 0 0,-1-1-1,0 1 1,-1-1 0,-1 1-1,0-1 1,-1 1 0,-1-1 0,-1 1-1,0 0 1,-1 0 0,-10-25-1,13 37 10,-1 0-1,0 0 1,0 0-1,-1 1 1,1-1-1,-1 0 0,0 1 1,0 0-1,0 0 1,0 0-1,-1 0 1,1 0-1,-1 0 1,1 1-1,-1 0 0,0 0 1,0 0-1,0 0 1,0 1-1,-1-1 1,1 1-1,-5-1 1,3 2-28,-1-1 1,0 1 0,0 0 0,0 0 0,1 1 0,-1 0 0,0 0 0,0 1-1,1 0 1,-1 0 0,1 0 0,0 1 0,-8 4 0,6-3-337,0 2 0,0-1 0,0 1 0,1 0-1,-7 8 1,10-11-114,1 1-1,1-1 0,-1 1 1,0 0-1,1 0 0,0 0 1,0 0-1,0 0 0,0 0 1,1 0-1,-1 1 0,0 6 1,4 10-2040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21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54 5152,'-29'-23'1648,"29"22"-1615,0 1 0,-1 0 0,1-1 0,0 1 1,-1-1-1,1 1 0,-1 0 0,1-1 0,-1 1 0,1 0 0,-1-1 1,-20 0 9184,46-1-8734,-11 1 130,39-6-178,28-2-451,34 3-1499,-81 10 581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22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67 6560,'-18'-11'7797,"24"11"-6458,5 1-1062,1-1 1,-1 0 0,0 0 0,17-4 0,-9 2-121,125-21 571,-84 12-572,71-5 0,-129 16-157,10-1-64,23 3 1,-32-2 37,-1 0 1,0 0-1,0 0 1,0 1-1,0-1 1,0 1-1,0 0 1,0-1-1,0 1 0,0 0 1,-1 0-1,1 0 1,0 1-1,0-1 1,-1 0-1,1 1 1,-1-1-1,3 3 0,-4-3 14,1 0-1,-1 0 0,1 1 0,-1-1 0,0 0 1,0 0-1,1 0 0,-1 1 0,0-1 0,0 0 0,0 0 1,0 1-1,-1-1 0,1 0 0,0 0 0,0 0 1,-1 1-1,1-1 0,-1 0 0,1 0 0,-1 0 1,-1 2-1,-16 20 30,15-20-19,-6 6 32,-1 0-1,0 0 0,-17 10 0,-12 9 14,18-10-314,0 0-1,-20 25 1,31-32-1126,1 1 0,0 0 0,1 1 0,0 0 0,-10 25 0,8-6-1935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31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659 76 2144,'0'-38'4496,"-1"37"-4416,1 0 0,-1 0 1,1 0-1,-1 0 1,0 0-1,1 0 0,-1 0 1,0 0-1,0 1 0,0-1 1,0 0-1,1 0 0,-1 1 1,0-1-1,0 0 0,0 1 1,-1-1-1,1 1 0,0-1 1,0 1-1,-2-1 0,0 0 169,-8-3-86,0 0 0,1 1 1,-1 0-1,0 1 0,0 1 1,-18-1-1,4 1-68,0 2 1,-26 4-1,35-2-23,1 1-1,-1 0 1,0 1-1,1 0 1,0 2-1,-22 12 1,12-4 63,1 1 0,-40 36 1,41-31-72,2 0 1,1 2-1,1 1 1,1 0-1,1 1 1,1 1-1,1 1 1,1 0-1,-10 30 1,22-52-30,0 1 0,1 0 0,-1 0-1,1 0 1,1 0 0,-1-1 0,1 1 0,0 0 0,0 0 0,1 0 0,-1 0-1,1 0 1,1 0 0,-1 0 0,1-1 0,0 1 0,0-1 0,1 1 0,0-1-1,0 0 1,5 8 0,0-4 35,-1-1-1,1 0 0,0-1 1,1 1-1,0-2 1,0 1-1,1-1 0,-1-1 1,1 1-1,15 4 1,-10-5 45,-1-1 0,1 0 0,0-1 0,0-1 0,0 0 0,0-1 1,1-1-1,-1 0 0,0-1 0,0-1 0,0-1 0,0 0 0,0 0 0,-1-1 1,1-1-1,17-9 0,-29 13-77,-1-1-1,1 1 1,0-1 0,-1 0-1,1 0 1,-1 0 0,1 0-1,-1 0 1,3-3 0,-5 3-28,1 1 1,0 0 0,-1 0-1,1 0 1,-1 0 0,0-1 0,1 1-1,-1 0 1,0 0 0,0-1 0,0 1-1,1 0 1,-1-1 0,-1 1 0,1 0-1,0-1 1,0 1 0,0 0 0,-1 0-1,1-1 1,-1 1 0,1 0 0,-1 0-1,1 0 1,-1 0 0,-1-2 0,-5-6-70,0 0 1,-1 1-1,0 0 0,0 0 1,0 0-1,-1 2 1,-15-10-1,-13-11-214,15 13 174,18 12 48,1-1 0,-1 1 0,0-1 0,1 0 0,-6-5 0,8 6 71,0 1 1,-1-1 0,1 1-1,-1-1 1,0 1-1,1 0 1,-1 0 0,-2-1-1,4 2-18,0 0 0,0 0 0,-1 0 0,1 0 1,0 0-1,0 0 0,0 0 0,0 0 0,0 0 0,0 0 0,0 0 0,-1 0 0,1 0 0,0-1 0,0 1 0,0 0 0,0 0 1,0 0-1,0 0 0,0 0 0,0 0 0,0 0 0,-1 0 0,1 0 0,0 0 0,0 0 0,0 0 0,0-1 0,0 1 1,0 0-1,0 0 0,0 0 0,0 0 0,0 0 0,0 0 0,0 0 0,0-1 0,0 1 0,0 0 0,0 0 0,0 0 0,0 0 1,0 0-1,0 0 0,0 0 0,0 0 0,0-1 0,0 1 0,0 0 0,0 0 0,0 0 0,36 0 169,46-7-23,11-2 275,-53 2-179,82-17 498,-102 19-707,12-4-289,-13 0-3841,-10 5 1791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31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27 3808,'5'-19'4320,"-5"19"-4200,-1-1 1,0 0 0,1 1-1,-1-1 1,0 1 0,1-1-1,-1 1 1,0-1 0,1 1-1,-1-1 1,0 1 0,0 0-1,0 0 1,0-1 0,-1 1-1,-2 0-24,0 0 0,1 1 0,-1 0 0,0-1 0,0 1-1,1 1 1,-1-1 0,0 0 0,-5 4 0,-30 22 545,2-1-59,-23 11-22,53-32-494,0 0 0,0 1 1,1-1-1,0 2 0,0-1 0,-6 9 1,11-14-45,1 0 1,-1 1 0,0-1-1,0 1 1,1-1 0,-1 1 0,1-1-1,-1 1 1,1 0 0,0-1-1,0 1 1,-1 0 0,1-1 0,0 1-1,0 0 1,1-1 0,-1 1-1,0-1 1,1 1 0,-1 0 0,1-1-1,-1 1 1,1-1 0,0 1-1,-1-1 1,1 1 0,0-1 0,0 0-1,0 0 1,0 1 0,0-1-1,0 0 1,1 0 0,-1 0 0,3 2-1,3 2 95,0-1 0,0 0 0,0 0 0,1 0 1,13 4-1,-5-3 1,0-1 1,1-1-1,-1 0 1,1-1-1,-1-1 1,1-1-1,0 0 1,20-3-1,-21 1-320,22-4 0,-3-7-4146,-21 7 354,3 4 1274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32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5984,'2'14'3656,"9"8"-2490,-9-18-971,1 1 0,-1-1 0,0 1 0,2 7 0,-2 4 591,0 1 0,-1 23 0,-1-37-829,-1-2 68,1-1 1,0 1 0,0-1 0,0 0 0,0 1-1,0-1 1,0 1 0,0-1 0,0 1 0,0-1-1,0 0 1,0 1 0,0-1 0,1 1-1,-1-1 1,0 0 0,0 1 0,0-1 0,0 1-1,1-1 1,-1 0 0,0 1 0,1-1 0,-1 0-1,0 1 1,0-1 0,1 0 0,-1 0 0,0 1-1,1-1 1,-1 0 0,1 0 0,-1 1 0,0-1-1,1 0 1,-1 0 0,1 0 0,-1 0 0,0 0-1,1 0 1,0 0 0,19-7 1376,-10 3-1482,2-2 94,0-1 1,0 1-1,-1-2 1,0 0-1,13-12 1,7-5-257,-10 8 115,-16 12 32,1 0-1,-1 1 1,1 0 0,0 0 0,11-5 0,-16 8 72,0 1 0,0 0 0,0 0 1,0 1-1,0-1 0,0 0 0,-1 0 1,1 0-1,0 0 0,0 1 0,0-1 1,0 1-1,0-1 0,0 0 1,0 1-1,-1 0 0,1-1 0,0 1 1,0-1-1,-1 1 0,1 0 0,0-1 1,-1 1-1,1 0 0,-1 0 1,1 0-1,-1-1 0,1 1 0,-1 0 1,0 0-1,1 1 0,11 32 308,-10-27-229,-1 0 1,0 0-1,0 0 1,-1 0 0,0 1-1,0-1 1,-1 0-1,0 0 1,-3 12-1,4-19-32,0 1 0,0-1 0,0 0-1,0 0 1,0 0 0,0 1 0,0-1 0,-1 0-1,1 0 1,0 1 0,0-1 0,0 0 0,0 0-1,0 0 1,0 1 0,0-1 0,0 0 0,0 0-1,1 1 1,-1-1 0,0 0 0,0 0 0,0 0-1,0 1 1,0-1 0,0 0 0,0 0 0,0 0-1,1 0 1,-1 1 0,0-1 0,0 0 0,8-1 453,15-11-149,-18 8-324,10-6 32,-1-1-1,14-12 1,-18 14-111,1 0 0,0 0 0,1 1 0,-1 0 0,18-7 0,-25 13 50,-1 1 0,1 0 0,0 0-1,0 0 1,0 0 0,0 1-1,-1-1 1,1 1 0,0 0 0,0 1-1,0-1 1,0 1 0,0-1-1,0 1 1,0 0 0,-1 0 0,1 1-1,0-1 1,-1 1 0,1 0-1,-1 0 1,1 0 0,4 4 0,-5-3 98,1 0 0,-1 0 1,0 1-1,0-1 0,0 1 1,0 0-1,-1 0 0,1 0 1,-1 0-1,0 0 0,0 0 1,-1 0-1,1 1 1,1 7-1,-1 3 219,0 1-1,-1 0 1,-1 15 0,0-20-256,0-9-638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33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30 3488,'-16'-8'7456,"29"-1"-4923,-9 7-2391,1 1-1,-1-1 1,1 0-1,0 1 1,0 0 0,-1 0-1,8 0 1,36-1 226,-40 3-370,-3-1 3,-1 0 1,1 0 0,-1 1-1,1 0 1,-1 0 0,1 0 0,-1 0-1,0 1 1,6 2 0,-9-3-10,1-1 1,-1 1-1,0 0 1,1 0-1,-1 0 0,0 0 1,0 1-1,0-1 1,1 0-1,-1 0 0,0 1 1,-1-1-1,1 1 1,0-1-1,0 1 0,-1-1 1,1 1-1,-1-1 1,1 1-1,-1-1 1,1 1-1,-1 0 0,0-1 1,0 1-1,0 0 1,0-1-1,0 1 0,-1 1 1,0 4 135,-1-1 0,0 0 0,0 0 0,-1 0 0,0 0 0,0 0 0,-7 10 0,-7 11 885,17-26-990,0 0-1,0 0 1,-1-1 0,1 1-1,0 0 1,0 0-1,0-1 1,0 1 0,0 0-1,0 0 1,0-1-1,0 1 1,0 0-1,1 0 1,-1-1 0,0 1-1,0 0 1,1 0-1,-1-1 1,0 1 0,1 0-1,-1-1 1,0 1-1,1-1 1,-1 1 0,1 0-1,0-1 1,-1 1-1,1-1 1,-1 1 0,1-1-1,0 0 1,-1 1-1,2 0 1,4 2 3,0 0 1,1 0-1,7 3 0,-1-1-74,14 9-586,30 23-1,-19-12-3322,-19-16 373,-2-2 1200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33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26 3552,'0'0'105,"0"-1"-1,-1 0 1,1 1 0,0-1 0,-1 0-1,1 1 1,0-1 0,0 0 0,0 1-1,0-1 1,0 0 0,-1 1-1,1-1 1,0 0 0,0 0 0,1 1-1,-1-1 1,0 0 0,0 1 0,0-1-1,0 0 1,1 1 0,-1-1 0,0 0-1,1 1 1,-1-1 0,0 0 0,1 1-1,-1-1 1,1 1 0,-1-1-1,1 1 1,-1-1 0,1 1 0,-1-1-1,1 1 1,0 0 0,0-1 0,1 0 15,-1 1 0,0 0 0,1 0 1,-1-1-1,1 1 0,-1 0 1,1 0-1,-1 0 0,1 1 0,-1-1 1,1 0-1,-1 1 0,0-1 1,1 0-1,-1 1 0,0 0 0,1-1 1,-1 1-1,3 1 0,42 34 374,-1 2 0,-2 2 0,-1 1 0,60 81 0,-83-97-430,-2 1 0,-1 0 1,-1 2-1,19 50 0,-15-24 69,18 89-1,-25-89 208,-3 0 0,-2 0 0,-1 108 0,-9-123-138,0 0 0,-3-1 0,-1 1 0,-2-1 0,-1 0 0,-19 42 0,14-45-60,-2-2 0,-2 0 0,-1-1 0,-1-2 1,-47 53-1,10-23 66,12-5-86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59.4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353 0 2496,'9'5'7317,"-8"-3"-7294,-1 0-1,1 1 1,-1-1-1,1 0 1,-1 1-1,0-1 1,0 0-1,0 0 1,0 1-1,0-1 1,-1 0 0,1 1-1,-1 2 1,-2 8 66,-49 274 1750,45-257-1731,-55 213 873,54-220-787,5-16-66,1 0 1,0-1 0,0 1-1,1 0 1,-2 10 0,2-15-81,0-1 1,0 1 0,-1-1 0,1 0 0,0 1 0,-1-1 0,1 0 0,0 0 0,-1 0 0,0 0-1,1 0 1,-1-1 0,0 1 0,1 0 0,-1-1 0,-2 1 0,-38 12-160,9 1 32,27-11 75,0 0-1,0 0 0,0-1 0,0 0 1,-10 2-1,8-3 18,-44 3 182,42-2 203,10 0-59,6 0-271,9 0 86,-1 0-1,1-2 1,0 1-1,15-3 1,60-11 180,-57 8-295,13-3 77,174-21 398,-213 28-724,14-2 319,-21 3-219,0 0-1,1 0 1,-1 0 0,0-1 0,1 1-1,-1 0 1,0 0 0,0-1 0,1 1 0,-1 0-1,0-1 1,0 1 0,1 0 0,-1 0-1,0-1 1,0 1 0,0-1 0,0 1 0,0 0-1,1-1 1,-1 1 0,0 0 0,0-1-1,0 1 1,0 0 0,0-1 0,0 1-1,0-1 1,0 1 0,0 0 0,0-1 0,-1 1-1,1 0 1,0-1 0,0 1 0,0 0-1,0-1 1,-1 1 0,1 0 0,0-1 0,0 1-1,0 0 1,-1-1 0,1 1 0,-8-9-3176,-1 4 1100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0:59.9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51 3648,'-14'0'1173,"3"0"3435,29-1-240,67-9-2520,138-17-651,-189 24-1125,13-3-59,2 3 1,64 3-1,-82 8-2530,-18-5 1008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50.2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28 3136,'0'-3'157,"-1"-5"806,-5 12-446,5-2-373,0 1-1,1-1 0,-1 0 1,1 1-1,0-1 0,0 1 1,0-1-1,0 1 1,0-1-1,1 5 0,0 6 349,-1 31 863,8 54 0,5 28-27,-9-88-735,-3 40 1,-1-58-27,-2-12-68,-1-11 239,-4-13 84,4-5-748,0 0 0,1 0 0,1 0-1,1 0 1,1 0 0,6-38 0,16-63-514,-19 108 319,0 1-1,1 0 1,0 0-1,1 0 1,1 0-1,14-21 1,-18 31 62,-1-1 1,1 1-1,0 0 1,1 0 0,-1 0-1,0 0 1,1 0 0,0 1-1,-1 0 1,7-3-1,-8 4 32,0 0-1,0 1 1,0 0 0,0-1-1,0 1 1,0 0-1,0 0 1,0 0-1,0 0 1,0 0-1,0 0 1,0 1-1,0-1 1,0 1-1,0 0 1,0-1 0,0 1-1,0 0 1,0 0-1,0 0 1,-1 0-1,1 0 1,2 3-1,0 0 56,0 0 0,0 1 0,-1-1 0,1 1-1,-1-1 1,0 1 0,0 0 0,-1 1 0,0-1-1,0 0 1,0 1 0,0-1 0,-1 1 0,0-1-1,0 1 1,-1 0 0,1-1 0,-1 1 0,0 0-1,-1-1 1,1 1 0,-1 0 0,-1-1 0,1 1 0,-1-1-1,1 1 1,-6 8 0,4-8 26,1-1 11,-1 1-1,-1-1 1,1 1-1,-1-1 1,0 0-1,0 0 1,0 0-1,-6 4 1,-2-1 90,-2 0 0,1-1 1,-1-1-1,-22 8 0,35-14-153,-3 2-148,2-1-207,3-1-17,12 4 162,23 15 955,-2 2-1,49 38 1,-81-58-717,-1 0-1,0 0 1,0 0 0,0 0 0,1 0 0,-1-1-1,0 1 1,1 0 0,1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1:00.3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11 4640,'0'-11'6192,"2"16"-4704,0-1-1326,0 0 1,-1 0 0,1 0 0,-1 0 0,0 0 0,0 0-1,0 1 1,-1-1 0,0 0 0,1 1 0,-2 5-1,-6 54 721,6-56-770,-26 200 970,25-195-2251,5-5 288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1:15.8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22 268 1056,'-12'-4'2688,"2"-19"1392,14-12-2422,-4 13-730,8 20-912,74 8-208,-52-3 304,44-1 0,18-5-77,1 3 0,-1 5-1,106 18 1,-182-19 0,22 8 0,-28-8-16,0-1-1,0 0 1,1-1-1,-1 0 1,18 1-1,5-3 238,0-1 0,-1-2 0,37-8 0,-33 5-222,-1 1-1,1 2 1,48 2-1,-76 1-44,-6 0 283,-1-7 1275,-5 4-1474,0 0 1,-1 0-1,1 1 1,-1-1-1,1 1 1,-7-2-1,4 1-11,-31-14 164,-13-4-284,2-3 0,-82-52 1,113 64-127,-19-15-544,36 27 692,1 0 0,-1 0 1,1-1-1,0 1 0,-1 0 0,1-1 0,-1 1 1,1 0-1,0-1 0,-1 1 0,1-1 0,0 1 1,0 0-1,-1-1 0,1 1 0,0-1 0,0 1 1,0-1-1,-1 1 0,1-1 0,0 1 0,0-1 1,0 1-1,0-1 0,0 0 5,1 1 0,-1 0 0,0-1 0,1 1 1,-1 0-1,1 0 0,-1-1 0,0 1 0,1 0 0,-1 0 0,1 0 0,-1 0 0,1 0 0,-1-1 0,1 1 1,-1 0-1,1 0 0,-1 0 0,1 0 0,28 4-365,144 33 201,-136-27 226,-1 1 0,59 29 0,-82-33 42,0 0-1,20 16 1,-30-20-11,1-1 1,0 1-1,-1 1 1,0-1-1,0 0 1,0 1-1,0 0 0,-1 0 1,1 0-1,-1 0 1,0 0-1,3 9 1,-4-10-19,0 1 1,0 0-1,0 0 1,-1 0-1,1 0 1,-1 0-1,0 0 1,-1 0-1,1 0 1,-1 0-1,1 0 1,-1 0 0,0-1-1,-1 1 1,1 0-1,0 0 1,-1-1-1,0 1 1,-4 5-1,-6 5 83,0-1 0,-1 0 0,-1-1 0,0-1-1,0 0 1,-1 0 0,0-2 0,-31 15 0,-58 35 572,102-57-689,-11 4-1035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1:16.4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24 114 1664,'-11'-26'528,"11"26"-522,0 0-1,0-1 1,-1 1-1,1 0 1,0 0 0,0 0-1,0-1 1,0 1 0,0 0-1,0 0 1,0 0-1,0-1 1,0 1 0,-1 0-1,1 0 1,0-1 0,0 1-1,0 0 1,0 0 0,0 0-1,0-1 1,1 1-1,-1 0 1,0 0 0,0-1-1,0 1 1,0 0 0,0 0-1,0 0 1,0-1-1,0 1 1,0 0 0,1 0-1,-1 0 1,0-1 0,13-25 1473,2-6 1850,-14 30-3217,0 1-1,0-1 0,0 0 1,0 1-1,0-1 0,1 1 1,-1-1-1,1 1 1,-1 0-1,1-1 0,0 1 1,-1 0-1,3-1 0,-3 2-87,-1 0-1,0 0 1,0 0-1,1-1 1,-1 1-1,0 0 1,1 0-1,-1 0 1,0 0-1,1 0 1,-1 0-1,0 0 1,0 0-1,1 0 1,-1 0-1,0 1 1,1-1-1,-1 0 1,0 0-1,1 0 1,-1 0-1,0 0 1,0 1-1,1-1 1,-1 0-1,0 0 1,0 0-1,0 1 1,1-1-1,-1 0 1,0 0-1,0 0 1,0 1-1,1-1 0,-1 0 1,0 1-1,0-1 1,0 0-1,0 0 1,0 1-1,0-1 1,0 0-1,0 1 1,0-1-1,0 0 1,0 1-1,0-1 1,0 19 672,-5 48 246,7 123-1,-2-173-910,2 0 0,0 0 0,1 0 1,0-1-1,2 1 0,6 17 0,-8-28 14,-1 0 0,1-1 0,0 1 0,1-1 0,-1 0 1,1 1-1,0-2 0,0 1 0,1 0 0,0-1 0,-1 0 0,1 0 0,1 0 0,-1-1 0,0 0 1,1 0-1,0 0 0,-1-1 0,9 3 0,-4-2 44,0-1 0,0 0 0,0-1 0,1 0 0,-1 0 0,0-1 1,1-1-1,-1 0 0,0 0 0,1-1 0,-1 0 0,0-1 0,0 0 0,-1 0 0,1-1 0,0-1 0,-1 1 0,0-2 1,0 1-1,-1-1 0,0 0 0,0-1 0,0 0 0,-1 0 0,0-1 0,10-13 0,-5 3 41,-1-1 0,-1-1 0,-1 0-1,0 0 1,7-27 0,-13 35-80,0 0 1,-1-1-1,-1 1 1,1-1-1,-2 1 1,0-1-1,0 1 1,-2-1-1,1 1 0,-1 0 1,-1-1-1,-5-13 1,6 22-46,0-1 1,-1 1-1,1 0 1,-1 0-1,0 0 1,0 0-1,-1 1 1,1-1-1,-1 1 1,1 0-1,-1 0 1,0 0-1,-1 0 1,1 1-1,0 0 1,-9-4-1,-1 1-2,-1 1 1,0 0-1,-28-4 0,22 6-4,1 1-1,-1 0 0,1 2 0,-41 5 0,29 1-32,0 1 0,-42 16-1,63-20 90,-21 11-1,29-13-272,-1 0 0,1 1-1,-1-1 1,1 1 0,0 0-1,0 0 1,0 0 0,0 0-1,-2 4 1,4-6 115,1 0 0,-1-1-1,1 1 1,0 0 0,-1-1 0,1 1 0,0 0 0,0 0 0,-1-1-1,1 1 1,0 0 0,0 0 0,0-1 0,0 1 0,0 0 0,0 0-1,0 0 1,0-1 0,1 1 0,-1 0 0,0 0 0,0 0 0,1 0-289,0 1-1,0-1 1,0 0 0,0 0 0,0 0 0,0 0 0,0 1 0,1-2 0,-1 1 0,0 0 0,3 1 0,24 13-3016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1:19.3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73 648 2560,'5'2'2300,"-5"-2"-2238,1 0 0,-1 0 0,0 0 0,0 1 1,0-1-1,0 0 0,0 0 0,0 0 0,0 0 0,0 1 1,-1 1 1118,0-1-1119,-12 12 1435,1-1-1088,8-3-331,-1-1-1,1 1 1,0 1 0,1-1-1,-4 19 1,-6 54 33,9-51-69,0-1 73,2 1 0,1-1 0,1 0 1,6 46-1,-6-73-64,1 0 0,0-1 1,-1 1-1,1 0 1,0 0-1,0-1 0,0 1 1,1 0-1,-1-1 0,1 1 1,-1-1-1,4 3 0,-4-3-3,0-1 0,0 0 0,1 0 0,-1-1 0,0 1 0,1 0 0,-1 0 0,1-1 0,-1 1 0,1-1 0,0 1 0,-1-1 0,1 1 0,-1-1 0,1 0 0,0 0 0,-1 0 0,1 0 0,-1 0-1,1 0 1,0-1 0,-1 1 0,3-1 0,4-2 75,-1 0-1,1 0 0,-1-1 1,1 0-1,-1 0 0,0-1 1,0 0-1,-1 0 0,0-1 1,6-6-1,8-10 88,24-34 0,43-84-189,-54 78-1061,-33 61 1028,0 1-1,0 0 1,0 0 0,0 0-1,0 0 1,1 0-1,-1 0 1,0 0 0,0 0-1,0 0 1,0-1 0,0 1-1,1 0 1,-1 0 0,0 0-1,0 0 1,0 0-1,0 0 1,1 0 0,-1 0-1,0 0 1,0 0 0,0 0-1,0 0 1,1 1 0,-1-1-1,0 0 1,0 0-1,0 0 1,0 0 0,1 0-1,-1 0 1,0 0 0,0 0-1,0 0 1,0 1 0,0-1-1,0 0 1,0 0 0,1 0-1,-1 0 1,0 0-1,0 0 1,0 1 0,0-1-1,0 0 1,0 0 0,0 0-1,0 0 1,0 1 0,0-1-1,0 0 1,6 11-378,-6-9 358,6 10-45,0 0 0,1-1 1,1 0-1,-1 0 0,12 12 0,-14-18 142,0 0-1,-1-1 1,1 0-1,1 0 1,-1 0 0,0-1-1,1 0 1,0 0-1,0 0 1,0-1-1,0 1 1,12 1-1,-15-3 0,0-1-1,0 1 1,0-1-1,0 0 0,0 0 1,0-1-1,0 1 1,0-1-1,0 1 0,-1-1 1,1 0-1,0 0 1,0 0-1,-1 0 0,1-1 1,-1 1-1,3-2 1,-1 0 23,0-1 0,-1 1 0,0-1 0,0 1 0,0-1 0,0 0 1,0 0-1,-1 0 0,4-8 0,-2-1 55,0 1 0,0-1 1,-1 0-1,0 0 0,-2-1 0,2-24 0,-5 22-203,0 0 0,0 0-1,-8-24 1,10 40 12,0-1 0,0 1 1,-1-1-1,1 1 0,0-1 0,0 0 0,-1 1 1,1-1-1,0 1 0,0 0 0,-1-1 0,1 1 1,-1-1-1,1 1 0,0-1 0,-1 1 0,1 0 1,-1-1-1,1 1 0,-2-1 0,9 7-1001,-1-3 1070,1-1-1,-1 0 1,1 0-1,-1-1 0,1 0 1,0 0-1,0 0 1,-1-1-1,1 0 1,0 0-1,0-1 0,-1 0 1,10-2-1,6-3 210,-1-2-1,35-16 1,-15 6-88,-34 15-96,16-5 87,-2-2 0,1 0 0,-1-1 0,-1-1 0,23-18 0,-27 16-44,-1-1 0,0 0 0,-1-1-1,-1-1 1,-1 0 0,0-1 0,11-22-1,-10 12 0,-1-1 0,-1 0 0,-2 0-1,7-38 1,-13 52-107,1-2-33,0-1 1,-1 0-1,-1 0 0,-1 0 0,0 0 1,-3-22-1,2 39 11,0-1-1,0 1 1,-1 0 0,1 0 0,0-1-1,-1 1 1,1 0 0,-1 0 0,1 0-1,-1-1 1,1 1 0,-1 0-1,0 0 1,0 0 0,0 0 0,1 0-1,-1 0 1,0 0 0,-2-1 0,2 2 9,0 0 1,0 0 0,1 0 0,-1 0 0,0 0-1,1 0 1,-1 0 0,0 0 0,1 0-1,-1 0 1,0 0 0,0 0 0,1 1 0,-1-1-1,1 0 1,-1 0 0,0 1 0,1-1-1,-1 1 1,1-1 0,-1 0 0,0 1-1,1-1 1,-1 1 0,1-1 0,0 1 0,-1 0-1,1-1 1,-1 1 0,1-1 0,0 1-1,-1 0 1,1-1 0,0 1 0,0 0 0,-4 8-47,0 0 1,1 1 0,0-1 0,1 0 0,0 1 0,1 0 0,-1 10 0,-2 15 25,-8 46 427,-4 0-1,-32 98 0,-63 161 875,95-292-1046,5-12 550,-31 64 1,33-80 452,5-31-960,6 4-238,-1 0 1,0 0-1,1 0 0,1 1 0,-1-1 0,1 1 0,5-9 0,0-1-96,0-3-11,2 1-1,0 0 0,1 1 0,0 0 0,17-18 0,-18 25 22,0-1-1,1 1 0,0 0 1,0 1-1,1 1 0,1 0 1,24-12-1,-33 18 56,0 0 1,0 1 0,0-1-1,0 1 1,1 0 0,-1 1-1,0-1 1,1 1-1,-1-1 1,1 1 0,-1 1-1,0-1 1,1 1 0,-1-1-1,0 1 1,1 0-1,-1 1 1,0-1 0,0 1-1,0 0 1,0 0 0,0 0-1,0 1 1,-1-1 0,1 1-1,-1 0 1,0 0-1,0 0 1,0 0 0,0 0-1,0 1 1,-1 0 0,5 7-1,8 25 24,-2 1-1,12 48 1,15 43 108,-39-125-86,0-1 0,0 1 1,0 0-1,1-1 0,-1 1 0,1-1 1,0 1-1,0-1 0,0 0 0,0 0 1,0 0-1,0 0 0,0 0 0,1 0 0,-1-1 1,1 1-1,-1-1 0,1 1 0,5 1 1,-4-3 14,-1 1-1,1-1 1,0 1 0,0-1 0,0-1 0,-1 1-1,1 0 1,0-1 0,0 0 0,-1 0 0,1 0 0,0 0-1,-1-1 1,6-2 0,6-5 60,-1-1 0,0-1 0,0 0 0,-1 0 0,-1-1 0,19-23 0,-30 33-83,16-19 109,-1-1 0,-1 0-1,0-1 1,-2-1 0,-1 0-1,-1-1 1,-1 0 0,8-31-1,-16 49-169,0-1-1,-1 1 0,1-12 0,-2 17 10,0 0 1,1 0-1,-2 0 0,1 0 1,0 0-1,0 0 0,-1 0 1,1 0-1,-1 0 0,1 1 1,-1-1-1,0 0 0,0 0 1,0 0-1,0 1 0,0-1 1,-2-2-1,2 3 3,1 1-1,-1-1 1,0 1 0,0 0-1,1-1 1,-1 1-1,0 0 1,0-1 0,1 1-1,-1 0 1,0 0-1,0 0 1,0 0 0,1 0-1,-1 0 1,0 0-1,0 0 1,0 0 0,0 0-1,1 1 1,-1-1-1,0 0 1,0 0 0,1 1-1,-1-1 1,0 0-1,1 1 1,-1-1 0,0 1-1,1-1 1,-1 1-1,0-1 1,1 1 0,-1 0-1,0 0 1,-19 24-666,20-24 698,-5 7-47,1 0 0,0 1 0,1 0 0,-1-1 0,2 1 0,-1 0 1,1 0-1,1 1 0,-1 15 0,1-4 16,1 0 0,2-1 0,4 27 0,-5-40 65,1 0 1,0 0-1,0 0 1,1 0-1,0 0 0,0-1 1,1 1-1,-1-1 1,2 0-1,-1 0 1,9 9-1,-11-12 22,1 0 0,0-1 1,1 1-1,-1-1 0,0 0 0,1 0 0,-1 0 0,1 0 1,0 0-1,-1-1 0,1 0 0,0 1 0,0-2 0,0 1 1,0 0-1,0-1 0,0 0 0,0 1 0,0-2 0,0 1 0,0 0 1,7-2-1,-3-1 23,1 0 1,-1-1-1,0 0 0,0 0 1,0 0-1,0-1 0,-1 0 1,0-1-1,9-8 1,7-10-196,25-32 1,-23 26 23,2-4 29,-14 17-47,1 1 0,0 0 0,29-24 0,-42 39 94,0 0-1,0 1 0,0-1 0,0 0 0,0 0 0,0 1 0,0-1 0,0 1 0,1-1 0,-1 1 0,0-1 0,0 1 0,0 0 0,1-1 0,-1 1 0,0 0 0,0 0 0,1 0 0,-1 0 0,0 0 0,1 0 0,-1 0 0,0 1 0,0-1 0,0 0 0,1 1 0,0 0 0,0 0-3,-1 1 0,1 0 1,-1-1-1,1 1 0,-1 0 0,0 0 0,0 0 0,0-1 0,0 1 0,0 0 0,-1 1 0,1-1 0,-1 0 0,1 0 0,-1 0 0,1 3 0,0 14 101,-1 1 0,0 0 0,-1 0 0,-2-1 0,-4 23 0,2-16 248,-2 49 0,8-70 447,2-7-464,3-8-248,-5 8 12,18-31-43,2 1 0,27-32 0,-39 53-102,1 1 0,0 0 0,0 0-1,1 1 1,1 0 0,-1 1 0,1 0-1,24-11 1,-33 18 56,0 0 0,0 0 0,1 0 0,-1 0 0,0 0 0,0 1 0,1-1 0,-1 1 0,1 0 0,-1 0 0,0 0 0,1 0 0,-1 1 0,0-1 0,1 1 0,-1 0 0,0 0 0,0 0 0,0 0 0,1 1 0,-1-1 0,-1 1 0,1 0 0,0 0 0,0 0 0,-1 0 0,1 0 0,-1 1 0,0-1 0,1 1 0,-1 0 0,3 5 0,8 14 19,11 26-1,-15-27 107,2-1-1,14 22 1,-21-36-37,1 0 1,0 0-1,-1-1 1,2 0-1,-1 0 1,1-1-1,-1 1 0,1-1 1,0 0-1,1-1 1,6 4-1,-9-6-35,1 1 1,-1-1-1,1 0 0,0-1 1,-1 1-1,1-1 0,0 0 1,0 0-1,-1 0 0,1-1 1,0 0-1,-1 0 0,1 0 1,-1 0-1,1-1 0,-1 1 1,6-4-1,9-5-1408,-1-1 0,29-22 1,-14 9-4032,3 3 1802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1:21.6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400 13 1152,'5'4'4496,"-5"-4"-4389,0-1 0,0 0-1,-1 1 1,1-1 0,0 1 0,0-1 0,-1 0 0,1 1-1,-1-1 1,1 1 0,0-1 0,-1 1 0,1-1 0,-1 1-1,1 0 1,-1-1 0,1 1 0,-1 0 0,0-1 0,1 1-1,-1 0 1,1-1 0,-1 1 0,0 0 0,1 0 0,-1 0-1,0 0 1,0 0 0,-26-4 301,17 3 59,0 1-336,-1 0-1,0 0 1,0 1 0,0 1-1,0 0 1,1 0-1,-1 1 1,1 0 0,0 1-1,0 0 1,-18 11 0,8-3-171,0 0 1,2 2-1,-1 0 1,-26 28 0,35-31 10,1 0 0,0 1 0,0-1 0,1 2 0,1-1 0,0 1 0,-6 15 0,10-20 43,0 1-1,1-1 0,-1 1 0,2 0 1,-1 0-1,1 0 0,1 0 1,-1 0-1,2-1 0,-1 1 0,1 0 1,4 17-1,-2-17 36,0 0 1,0-1-1,1 1 0,0-1 0,1 0 1,0 0-1,0 0 0,1-1 0,0 0 1,0 0-1,1 0 0,-1-1 0,2 0 1,-1 0-1,10 5 0,-8-6 33,0 0 0,1-1 0,0 0 0,0 0 0,0-1 0,0-1 0,1 1 0,-1-2 0,1 1 0,-1-1 0,1-1 0,-1 0 0,13-2 0,-8 0 31,-1-1 0,0-1 0,1 0 1,-2 0-1,1-2 0,0 0 0,-1 0 0,0-1 1,14-11-1,-7 3 98,-1 0 0,-1-1 0,-1-1 0,28-34 0,-39 43-95,0 1 0,-1-1 1,0-1-1,-1 1 0,1 0 1,-2-1-1,1 0 0,-1 0 1,3-14-1,-6 17-95,1 0-1,-1 1 1,1-1 0,-2 0-1,1 1 1,-1-1 0,1 1-1,-2-1 1,1 0 0,-1 1 0,1 0-1,-1-1 1,-1 1 0,1 0-1,-1 0 1,0 0 0,-5-6-1,-1 0-43,0 1-1,-1-1 0,0 1 1,-1 1-1,-1 0 1,-18-12-1,24 17-4,-1 1 0,1-1 1,-1 1-1,0 1 0,0-1 1,0 1-1,0 0 0,-1 1 0,1 0 1,-1 0-1,1 0 0,0 1 1,-1 0-1,-9 2 0,13-1-110,-1 1-1,1 0 0,-1 0 1,1 0-1,0 1 0,0-1 1,0 1-1,-5 5 0,9-8 110,-1 0-1,1 0 0,0 0 1,0 0-1,0 0 0,0 0 1,0 0-1,0 0 0,0 0 0,0 0 1,-1 1-268,1-1 267,0 0 1,0 0-1,0 0 0,0 0 1,0 0-1,0 1 0,0-1 1,0 0-1,0 0 0,0 0 1,0 0-1,0 0 0,0 0 1,0 0-1,0 0 0,0 0 1,0 1-1,0-1 0,0 0 1,0 0-1,0 0 0,0 0 1,0 0-1,0 0 0,0 0 1,1 0-31,16 5-4864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1:22.3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163 6 1472,'-1'-1'38,"0"1"1,1-1-1,-1 1 1,0-1-1,1 1 0,-1 0 1,0-1-1,0 1 1,0 0-1,1-1 0,-1 1 1,0 0-1,0 0 1,-7 5 3690,26 47-1159,-10-4-1376,2 96-1,-9-108-817,3 83 470,21 239 1113,-15-280-1873,3 18 265,-8-30 220,-5-64-531,0-1 0,0 1 1,0 0-1,0-1 0,0 1 0,-1 0 0,1-1 1,0 1-1,-1-1 0,1 1 0,-1 0 1,0-1-1,0 1 0,1-1 0,-1 0 1,0 1-1,0-1 0,0 0 0,0 1 1,-1-1-1,1 0 0,0 0 0,-3 2 0,-3 2 35,0 0-1,-1-1 1,-8 5-1,15-9-68,-34 15 8,-1-2-1,-68 17 0,99-29-21,71-9-242,139-10 948,-197 17-1244,1 0 0,-1-1 0,0 0 0,12-5 0,-2 1-1262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1:22.7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90 5568,'-13'-4'2528,"18"4"-2208,0 0 960,8 0-768,8-5 576,10 5-640,9-8 320,4-3-448,4-4 64,0 2-256,5-6 576,-4 4-416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1:23.8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43 3072,'-16'0'1720,"6"0"2288,9-1-3904,1 1-1,0 0 1,-1 0 0,1 0 0,0 0 0,-1 0 0,1-1 0,0 1 0,-1 0-1,1 0 1,0-1 0,0 1 0,-1 0 0,1 0 0,0-1 0,0 1-1,0 0 1,-1-1 0,1 1 0,0 0 0,0-1 0,0 1 0,0 0-1,0-1 1,0 1 0,0 0 0,0-1 0,0 1 0,0-1 0,0 1 0,0 0-1,0-1 1,0 1 0,0 0 0,0-1 0,0 1 0,0 0 0,0-1-1,1 0 1,0-6 463,-1 7-559,0-1 1,0 1 0,0-1-1,0 1 1,0 0 0,0-1 0,0 1-1,0-1 1,0 1 0,0 0-1,1-1 1,-1 1 0,0-1-1,0 1 1,0 0 0,1-1-1,-1 1 1,0 0 0,0-1 0,1 1-1,-1 0 1,0-1 0,1 1-1,-1 0 1,0 0 0,1-1-1,-1 1 1,0 0 0,1 0-1,-1 0 1,1 0 0,0-1 0,15-3-57,0 1 0,0 1 0,0 0 0,33 1 0,145 5 272,-143-2-153,124 6 850,-150-7 620,-25-1-1552,0 0 0,0 0 0,0 0 0,0 0 0,0 0 0,0 0 1,0 0-1,0 0 0,0 0 0,0-1 0,0 1 0,0 0 0,0 0 0,0 0 0,0 0 1,0 0-1,0 0 0,0 0 0,0 0 0,0 0 0,0 0 0,0 0 0,0 0 0,0 0 1,0 0-1,0 0 0,0 0 0,0 0 0,0 0 0,0 0 0,1 0 0,-1 0 0,0 0 1,0 0-1,0 0 0,0 0 0,0-1 0,0 1 0,0 0 0,0 0 0,0 0 0,0 0 0,0 0 1,0 0-1,0 0 0,0 0 0,0 0 0,0 0 0,0 0 0,0 0 0,0 0 0,1 1 1,-4-8-2298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1:24.1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6 133 2656,'-6'1'816,"7"1"-344,0-2-335,0 1 0,-1-1 0,1 0 0,-1 0 0,1 0 0,0 0 0,-1 0 0,1 0 0,-1 0 0,1 0 0,0 0 0,-1 0 0,1 0 0,0 0 0,-1-1 0,1 1 0,-1 0 0,1 0 0,-1-1 0,2 1 0,18-12 1581,2 1-1,34-13 1,49-10-1026,-97 31-585,-5 2-130,116-32 667,-96 28-654,1 0 0,0 2 0,28 0 0,-21 5-544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1:27.3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1345 1824,'-1'0'58,"-8"1"339,8-1-364,1 0-1,0 0 0,0 0 0,0 1 0,0-1 0,0 0 0,-1 0 1,1 0-1,0 0 0,0 0 0,0 0 0,0 0 0,0 0 0,0 1 1,0-1-1,-1 0 0,1 0 0,0 0 0,0 0 0,0 0 0,0 1 1,0-1-1,0 0 0,0 0 0,0 0 0,0 0 0,0 1 1,0-1-1,0 0 0,0 0 0,0 0 0,0 0 0,0 1 0,0-1 1,0 0-1,0 0 0,0 0 0,0 0 0,0 0 0,1 1 0,-1-1 1,0 0-1,0 0 0,0 0 0,0 0 0,0 0 0,0 0 0,0 1 1,0-1-1,1 0 0,-1 0 0,0 0 0,0 0 0,0 0 0,0 0 1,0 0-1,1 0 0,0 0 205,0-1-1,0 0 1,-1 1 0,1-1 0,0 1-1,0-1 1,0 1 0,1 0 0,-1-1 0,0 1-1,1 0 1,0-1 58,3-1-46,0 0 1,1-1 0,-2 0-1,1 0 1,0 0 0,-1 0-1,1-1 1,3-4-1,5-5 229,11-18 0,-17 22-315,72-103 683,-1 1-487,-2 21-29,-38 47 4,50-74 0,-78 105-205,-9 10-138,1 1-1,0-1 0,-1 0 0,1 0 0,-1 0 0,0 0 0,1 0 1,-1 0-1,0 0 0,1-5 0,-2 7-10,0 0-1,0-1 1,0 1-1,-1 0 1,1 0-1,0 0 1,0-1-1,0 1 1,0 0 0,-1 0-1,1 0 1,0-1-1,0 1 1,0 0-1,-1 0 1,1 0 0,0 0-1,0 0 1,-1 0-1,1-1 1,0 1-1,-1 0 1,1 0-1,0 0 1,0 0 0,-1 0-1,1 0 1,0 0-1,0 0 1,-1 0-1,1 0 1,0 0 0,0 0-1,-1 1 1,1-1-1,0 0 1,0 0-1,-1 0 1,1 0-1,-11 4-334,7-1 299,1 0 1,0 0 0,0 1-1,0-1 1,0 1 0,0-1 0,1 1-1,0 0 1,-4 7 0,-13 40-174,18-47 211,-6 25-99,0 0 1,2 0 0,1 0 0,0 52-1,4-71 185,0-1 0,0 1 0,1-1-1,1 1 1,-1-1 0,2 1 0,-1-1-1,1 0 1,0 0 0,1 0 0,0-1 0,1 1-1,0-1 1,0 0 0,0 0 0,9 8-1,-13-14-20,1-1 0,-1 1 0,1-1 0,0 1 0,0-1 0,0 1 0,0-1-1,0 0 1,0 0 0,0 0 0,0 0 0,1 0 0,-1-1 0,0 1 0,0-1 0,1 1-1,-1-1 1,0 0 0,5 0 0,-4-1 15,1 1 0,-1-1 1,1 0-1,-1-1 0,1 1 0,-1-1 0,0 1 0,0-1 0,0 0 0,0 0 1,4-4-1,3-3 76,-2 0 0,1 0 0,-1-1 0,-1 0 0,12-20 0,26-68-53,-33 68-348,2 1 0,19-32 0,-30 57 179,-1 0-1,1 1 0,0-1 1,0 1-1,7-5 1,-10 7 71,1 1 0,-1-1 1,1 1-1,0 0 1,-1-1-1,1 1 1,-1 0-1,1 0 0,-1 0 1,1-1-1,0 1 1,-1 0-1,1 0 1,0 0-1,-1 0 0,1 0 1,0 0-1,-1 0 1,2 0-1,-2 1 21,1-1-1,-1 1 1,1-1-1,0 0 1,-1 1-1,0 0 1,1-1-1,-1 1 1,1-1-1,-1 1 1,0-1-1,1 1 1,-1 0-1,0-1 1,1 1-1,-1 0 1,0-1-1,0 1 1,0 0-1,0 0 1,0-1-1,0 2 1,5 44 370,-4 80 1,-3-59 512,5-76-366,-1 0 0,1 0 1,6-13-1,18-40-546,-17 41-108,23-38 1,-28 52 14,0 0-1,1 1 1,-1-1 0,1 1 0,1 0-1,-1 0 1,1 1 0,8-5-1,-14 9 81,1 0 0,-1 0 1,0 1-1,0-1 0,1 0 0,-1 1 0,1-1 0,-1 1 0,0 0 1,1-1-1,-1 1 0,1 0 0,-1 0 0,1 0 0,-1 0 0,1 0 1,-1 0-1,1 1 0,-1-1 0,1 0 0,0 1 0,0 0 16,0 0 0,-1 1-1,1-1 1,-1 0 0,0 0 0,1 1-1,-1-1 1,0 1 0,0-1-1,0 1 1,0 0 0,0-1-1,0 1 1,0 0 0,-1 0 0,1 2-1,6 21 69,-2-1-1,-1 1 1,1 26-1,-2-20 39,10 49 0,-12-76-43,1 1 0,-1-1 1,1 0-1,0 0 1,0 0-1,0 0 1,5 7-1,-7-10-14,1 0 0,0 0 0,0 0-1,0 0 1,0-1 0,0 1 0,0 0 0,0 0 0,0-1 0,0 1-1,1-1 1,-1 1 0,0-1 0,0 1 0,1-1 0,-1 0-1,0 1 1,0-1 0,1 0 0,-1 0 0,0 0 0,1 0-1,-1 0 1,0-1 0,1 1 0,-1 0 0,0 0 0,0-1-1,1 1 1,-1-1 0,0 1 0,2-2 0,5-3 91,0 0 1,-1 0-1,1-1 1,-1 0-1,0-1 0,9-10 1,36-53 136,-44 59-218,78-119 305,-58 86-308,-4 4 1,-1-1-1,-2-1 1,24-67 0,-19 30 112,-2-1 0,17-115 0,-36 156-143,1-52-1,-6 72-147,0-1-1,-2 0 0,0 1 1,-8-29-1,10 45 22,-1-1-1,-1 1 1,1-1-1,-1 1 1,1-1-1,-1 1 1,0 0-1,0 0 1,-5-6 0,7 9 102,0 0 0,0 0 0,0 0 0,0 0 0,-1-1 0,1 1 0,0 0 0,0 0 0,-1 0 0,1 0 0,0 0 1,0 0-1,-1-1 0,1 1 0,0 0 0,0 0 0,-1 0 0,1 0 0,0 0 0,0 0 0,-1 0 0,1 0 0,0 0 1,0 0-1,-1 0 0,1 1 0,0-1 0,0 0 0,-1 0 0,1 0 0,0 0 0,0 0 0,0 0 0,-1 1 1,-2 1-74,0 0 1,1 0 0,-1 0 0,0 1 0,1-1 0,0 1 0,-1 0 0,1-1 0,0 1 0,0 0 0,1 0 0,-3 6 0,-2 5-76,-8 30 0,0 13 86,-8 76 1,3 63 224,19-196-146,-6 73 23,4-1-1,2 1 1,20 136 0,-18-201-12,16 78 208,-14-74-127,-1-1 0,2 0 1,0-1-1,0 1 0,11 15 1,-15-24-68,1 0 1,-1 0 0,1 0 0,-1 0 0,1-1 0,0 1-1,0-1 1,-1 1 0,1-1 0,0 0 0,0 0 0,0 0-1,1 0 1,-1 0 0,0 0 0,0 0 0,1-1 0,-1 1-1,0-1 1,0 0 0,1 1 0,-1-1 0,0 0 0,1-1-1,-1 1 1,0 0 0,1-1 0,-1 1 0,0-1 0,1 1-1,3-3 1,5-2 75,0-1 1,0-1-1,0 1 0,-1-2 1,0 1-1,15-16 0,-9 8-111,5-4 290,-1-1 0,-2-1 0,28-39 0,-40 51-230,-1 0 0,0 0 1,0-1-1,4-13 0,-7 18-95,-1 1 0,1-1 0,-1 0 0,0 0 0,-1 0-1,1 0 1,-1 0 0,0 0 0,-1 0 0,0-8-1,1 12 16,-1 1 0,1-1 0,0 1 0,0-1 0,0 1 0,-1-1 0,1 0 0,0 1 0,0-1 0,-1 1 0,1-1 0,-1 1 0,1-1 0,0 1 0,-1 0 0,1-1 0,-1 1 0,1-1 0,-1 1 0,1 0 0,-1-1 0,1 1 0,-1 0 0,-1-1 0,1 1-10,0 0 0,0 0-1,-1 0 1,1 0 0,0 0 0,0 0-1,0 1 1,-1-1 0,1 0 0,0 1-1,-2 0 1,-1 1-12,1 0 1,-1 0-1,1 0 0,0 0 0,0 1 0,0-1 0,-3 4 1,2 0 27,0 0 1,0 0-1,0 0 1,1 0-1,0 0 1,1 1-1,-1-1 1,1 1-1,-2 13 1,3-10 16,0-1 1,0 1 0,1 0 0,0-1 0,1 1 0,2 15 0,-2-22 25,0 1-1,0 0 0,0-1 0,1 1 1,-1-1-1,1 1 0,0-1 1,0 0-1,0 0 0,0 0 1,1 0-1,-1 0 0,1 0 1,4 3-1,-3-3 15,0-1 0,1 1 0,-1-1 1,1 0-1,-1 0 0,1 0 0,0 0 0,0-1 0,9 1 0,-2 0 24,0-2 1,1 0-1,-1 0 0,0-1 0,0-1 0,1 0 0,-1-1 0,14-4 0,4-5 137,56-29 1,25-25-63,-94 56-130,134-72 110,-18 11-59,-131 70-48,1-1-1,-1 1 1,-1-1-1,1 1 1,0-1-1,0 0 1,0 1-1,1-4 1,-3 5-7,0 0 0,0 0-1,0 0 1,0 0 0,0 0 0,0-1 0,1 1 0,-1 0 0,0 0-1,0 0 1,0 0 0,0-1 0,0 1 0,0 0 0,0 0-1,0 0 1,0-1 0,0 1 0,0 0 0,0 0 0,0 0-1,0 0 1,0-1 0,0 1 0,0 0 0,-1 0 0,1 0 0,0 0-1,0-1 1,0 1 0,0 0 0,0 0 0,0 0 0,0 0-1,-1 0 1,1-1 0,-14 1-178,6 2 120,-1 0-1,1 0 1,0 1-1,0 1 1,1-1-1,-1 1 1,-10 7-1,5-2-3,0 1-1,-23 22 1,25-19 31,-1 0-1,1 1 0,1 0 1,-10 20-1,14-23 52,1 0 0,0 1 0,1-1 0,0 1 0,1 0 0,-4 22-1,8-13 79,-1-20-87,0-1 0,0 1 0,0 0 0,0-1 1,0 1-1,0-1 0,0 1 0,0-1 0,0 1 0,1-1 0,-1 1 1,0-1-1,0 1 0,1-1 0,-1 1 0,0-1 0,1 1 0,-1-1 1,0 1-1,1-1 0,-1 0 0,0 1 0,1-1 0,-1 0 0,1 1 0,-1-1 1,1 0-1,-1 0 0,1 1 0,-1-1 0,1 0 0,-1 0 0,1 0 1,0 0-1,-1 0 0,1 0 0,0 0 0,2-1 33,1 0-1,-1 0 1,0-1-1,0 1 1,0-1-1,0 0 1,0 0 0,4-3-1,22-21 288,-25 22-264,9-9-47,0 0 0,-1-1 1,-1-1-1,0 0 0,-1 0 0,0-1 0,-2 0 0,1-1 0,8-27 0,-17 41-682,-4 11 354,-5 13 5,-2 29 16,-9 74 0,16-96 280,2-6 4,-27 153 47,23-149 45,-1 0 1,-1 0-1,-2-1 1,-18 36 0,20-47 32,0 0 0,-12 14 0,18-24-43,-1-2-1,1 1 1,-1 0-1,0 0 1,1-1-1,-1 0 0,0 1 1,-1-1-1,1 0 1,0-1-1,-1 1 1,1 0-1,0-1 1,-1 0-1,-4 1 0,5-2-22,0 0-1,0 0 0,0 0 0,0-1 0,0 0 1,0 1-1,1-1 0,-1 0 0,0 0 0,1-1 1,-1 1-1,0 0 0,1-1 0,-1 0 0,1 0 1,0 1-1,0-1 0,0-1 0,0 1 0,-3-3 1,3 2-75,-1 0 0,1 0 0,0-1 0,0 1 1,0-1-1,0 1 0,1-1 0,0 0 0,-1 1 0,1-1 1,0 0-1,1 0 0,-1 0 0,1 0 0,0-6 0,1 3-65,0 0-1,1 0 1,-1 0-1,2 0 1,-1 1-1,1-1 1,0 0-1,0 1 1,1 0-1,0 0 1,0 0-1,1 0 1,-1 1-1,1-1 0,0 1 1,8-5-1,-1 1 2,1 0 0,0 1-1,1 1 1,0 0-1,0 1 1,26-8-1,59-14 49,58-18 316,-136 38-251,0-1 0,-1-1 0,0 0 0,-1-2 1,23-17-1,-6-2 77,-3-2 0,0-1-1,-2-2 1,-2 0 0,28-48 0,-56 83-112,7-11 72,0-1 0,7-18 1,-13 28-88,-1 0 1,0-1-1,0 1 1,0 0-1,0-1 1,-1 1-1,1 0 1,-1-1 0,0 1-1,0-1 1,0 1-1,-1-1 1,1 1-1,-1-1 1,-1-5-1,2 8 8,0 1-1,0-1 0,-1 1 1,1-1-1,0 1 0,0-1 1,0 1-1,0-1 0,-1 1 1,1-1-1,0 1 0,0-1 1,-1 1-1,1 0 0,0-1 1,-1 1-1,1-1 0,-1 1 1,1 0-1,0-1 0,-1 1 1,1 0-1,-1 0 0,1-1 1,-1 1-1,1 0 0,-1 0 1,1 0-1,-1 0 0,1-1 1,-1 1-1,1 0 0,-1 0 1,1 0-1,-1 0 0,1 0 1,-1 0-1,1 0 0,-1 1 1,1-1-1,-1 0 0,1 0 1,-1 0-1,1 0 0,-1 1 1,1-1-1,-1 0 0,1 0 1,-1 1-1,1-1 0,0 0 1,-1 1-1,1-1 0,-1 1 1,1-1-1,0 0 0,-1 2 1,-2 1-55,1 1 0,-1-1 0,1 1 0,0 0 0,-2 6 1,1 0 83,0 0 1,1 1 0,1-1-1,0 1 1,0-1 0,1 1 0,0-1-1,1 1 1,1-1 0,-1 1 0,1-1-1,1 0 1,0 0 0,1 0 0,0 0-1,0 0 1,1-1 0,0 1-1,7 8 1,-10-16 16,0 1 0,0-1 0,1 0 0,-1 1-1,1-1 1,-1 0 0,1-1 0,0 1 0,-1 0 0,1-1-1,0 0 1,0 1 0,0-1 0,6 1 0,-4-1 16,0-1 0,1 0 1,-1 0-1,0 0 0,0 0 0,0-1 1,1 0-1,6-2 0,6-3 132,1-2-1,-2 0 0,32-19 0,-37 19-91,27-15 12,-20 10-214,1 2 0,0 0 0,0 1 1,36-12-1,-53 21 81,0 1 1,0-1-1,0 1 0,0 0 1,1 0-1,-1 0 0,0 0 1,0 0-1,0 1 0,0-1 1,0 1-1,0 0 0,-1 0 1,1 0-1,0 0 0,0 1 1,-1-1-1,1 1 0,2 1 1,4 4 28,-1 1 1,0-1 0,13 18-1,5 5 511,-20-25-442,0 1 1,0-2-1,0 1 0,1-1 0,0 0 0,0 0 1,0-1-1,0 0 0,0 0 0,1-1 0,-1 1 1,1-2-1,0 1 0,-1-1 0,1 0 0,0-1 1,0 0-1,0 0 0,8-2 0,-9 1-811,1-1 1,-1 0-1,0 0 1,0-1-1,0 0 0,0 0 1,9-6-1,-2 1-1995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50.9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4480,'2'3'207,"-1"0"0,0 0 0,1 0 0,-1 0 0,0 0 0,-1 0 0,1 0 0,0 0 0,-1 1 0,0-1 0,0 3 0,4 25 999,36 155 2750,-28-124-3368,-6-25-40,-2 1-1,0 50 1,-5-85-460,2 0-1,-1 0 1,0 0-1,1 0 1,-1 0 0,2 4-1,-2-7-54,1 1 1,-1-1-1,0 1 0,0 0 0,0-1 1,1 1-1,-1-1 0,0 1 0,1-1 1,-1 1-1,1-1 0,-1 0 0,1 1 1,-1-1-1,0 1 0,1-1 1,0 0-1,-1 1 0,1-1 0,-1 0 1,1 0-1,-1 1 0,1-1 0,-1 0 1,1 0-1,0 0 0,-1 0 0,1 0 1,-1 0-1,1 0 0,0 0 0,-1 0 1,2 0-1,3-2 39,0 0 0,-1 0 0,1 0 1,-1 0-1,1-1 0,-1 0 0,0 0 0,7-6 1,14-10-201,-17 14-31,1 1 0,-1 0 0,0 1-1,1-1 1,0 2 0,12-3 0,-18 4 126,-1 1 1,0-1 0,0 1-1,1 0 1,-1 0 0,0 0-1,1 0 1,-1 0 0,0 1-1,0-1 1,1 1 0,-1-1-1,0 1 1,0 0 0,0 0-1,0 0 1,0 0 0,0 0-1,0 0 1,0 1 0,0-1-1,0 1 1,-1-1 0,1 1-1,0 0 1,-1-1 0,0 1-1,1 0 1,-1 0 0,1 3-1,-1-3 92,0-1 0,-1 1 0,1 0-1,-1-1 1,0 1 0,1 0 0,-1 0 0,0 0 0,0-1-1,0 1 1,0 0 0,-1 0 0,1 0 0,0-1-1,-1 1 1,0 2 0,-1-1 53,1 0 0,-1 0 0,0 0 0,0 0-1,0 0 1,0 0 0,-1-1 0,-2 4 0,0-2-26,-1 0 1,1 0-1,-1 0 0,0-1 1,0 1-1,0-1 0,0-1 1,-12 4-1,9-4-14,-1-1 0,1-1-1,0 0 1,0 0 0,0-1-1,-16-2 1,-1-2-2043,-28-10 0,37 8-2135,8 3 1274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1:27.7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43 122 4736,'-19'-27'1530,"12"21"-932,6 5-629,-12-4 682,10 4-48,11 3-8,28 11 127,-22-8-501,-1 0 0,1-1 0,19 3 0,-13-5-7,0-1 1,0-1 0,0 0 0,38-7 0,78-25 732,-52 10-94,36-8-1490,-42 7-5654,-56 17 3385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1:28.1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9 5632,'-41'-8'2560,"33"11"-2208,13-3-192,3 0-160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1:29.9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385 19 2240,'1'-4'947,"0"3"-725,-1 1-1,1-1 1,-1 0-1,0 1 0,1-1 1,-1 0-1,0 0 1,0 0-1,1 1 1,-1-1-1,0 0 1,0 0-1,0 0 1,0 0-1,0-1 0,0 3-157,0 1 0,0-1 0,0 0-1,-1 0 1,1 1 0,0-1 0,0 0-1,-1 0 1,1 1 0,0-1-1,-2 1 1,2 1 110,-3 9 104,-1 0 0,1 0 0,-2 0 0,0-1 0,0 0 0,-1 0 0,-11 17 0,-53 58 900,-12 18-185,-5 36-546,13-20 567,68-109-1470,-4 5-104,10-16 442,0 1 1,0-1-1,0 0 0,-1 1 0,1-1 0,0 0 0,0 1 1,0-1-1,-1 0 0,1 1 0,0-1 0,-1 0 1,1 0-1,0 0 0,-1 1 0,1-1 0,0 0 1,-1 0-1,1 0 0,0 0 0,-1 1 0,1-1 0,0 0 1,-1 0-1,1 0 0,-1 0 0,1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1:30.3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8 4320,'-18'-7'1392,"18"10"-1020,0 0-1,-1 0 1,2 0 0,-1 0 0,0 0 0,2 6-1,0-6-218,0 0 1,0-1-1,0 1 0,1 0 0,-1-1 0,1 1 0,0-1 0,0 0 0,0 0 0,0 0 0,0 0 0,0 0 1,0-1-1,1 0 0,5 2 0,9 2 255,34 5-1,-32-7-109,60 10 221,109 23-228,-167-30-54,-1 1 0,0 0 0,0 2 0,-1 1 0,0 0 0,28 20 0,-26-14 233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1:30.7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570 0 2080,'3'3'5865,"-8"2"-5053,2-4-531,1 0 1,-1 1-1,0-1 1,1 0-1,-1 0 0,0-1 1,0 1-1,0-1 1,0 1-1,1-1 0,-1 0 1,-4 0-1,-2 0 162,-163 4 2157,135-4-2474,-254-7 124,286 6-568,-9 0-477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1:31.0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10 4224,'-7'-10'1899,"15"25"-1334,0 0 154,1 1 0,-2 0 1,10 30-1,-15-39-588,16 54 682,-3 1-1,10 81 1,-20-113-670,0 6 263,1-2 1,2 1-1,2-1 1,14 34-1,-9-42-656,1-12-3100,1-2 865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1:34.1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322 130 2656,'1'-3'201,"-1"1"-1,1 0 1,0 0-1,-1 1 1,1-1 0,0 0-1,0 0 1,0 0-1,0 0 1,1 1 0,-1-1-1,3-2 1,-3 2 28,1 1 0,-1-1 0,1 0-1,-1 0 1,0 0 0,0 0 0,0 0 0,0 0 0,1-3 0,-2 4-143,0 0 1,0 0 0,0 0-1,0 0 1,0 0-1,-1 0 1,1 0-1,0 0 1,-1 0 0,1 0-1,-1 1 1,1-1-1,-1 0 1,1 0 0,-1 0-1,0 1 1,1-1-1,-1 0 1,0 1-1,1-1 1,-1 0 0,0 1-1,0-1 1,0 1-1,0 0 1,1-1 0,-1 1-1,-2-1 1,-2-1 29,1 1-1,-1-1 1,0 1 0,0 0 0,0 0 0,0 1-1,-1-1 1,1 1 0,0 0 0,0 1 0,0-1 0,0 1-1,0 0 1,0 0 0,0 1 0,0-1 0,-8 5 0,1 0-76,0 1 0,0-1 0,0 2 0,1 0 0,-17 15 0,10-6-139,2 1 1,0 0-1,1 1 0,0 0 1,2 1-1,0 1 0,-16 38 1,26-51 99,0 0 1,1 0 0,1 1 0,-1-1 0,1 1-1,1-1 1,-1 1 0,1-1 0,1 1 0,0-1-1,0 1 1,1-1 0,0 0 0,0 0-1,1 1 1,3 7 0,0-4 58,0 0 1,1 0-1,1 0 1,0-1-1,0 0 1,1-1-1,0 0 0,1 0 1,13 10-1,-17-16-14,1 1 0,-1-1-1,1-1 1,0 1 0,0-1 0,1 0-1,-1-1 1,1 0 0,-1 0 0,1-1-1,0 1 1,14-1 0,0-1 125,-1-2 1,1 0-1,28-7 0,-8-1 61,-2-1 0,0-2 0,0-2 0,-1-1 0,40-24 0,-62 31-70,0-2 1,-1 0-1,0 0 0,-1-1 0,-1-1 1,0-1-1,13-15 0,-22 23-110,-1-1 0,1 1 1,-1-1-1,-1 1 0,1-1 0,-1 0 1,0 0-1,-1-1 0,0 1 0,0 0 0,0-1 1,-1 1-1,0-1 0,-1 0 0,0 1 1,0-1-1,0 0 0,-1 1 0,0-1 1,-4-13-1,0 8-79,0 1 0,-1 0 1,0 0-1,0 0 0,-2 1 1,1 0-1,-1 0 0,-1 1 1,-15-15-1,12 15-17,-1 1 0,0 0 0,0 1 0,-1 0 0,1 1-1,-2 1 1,-21-8 0,12 8-35,1 0 1,-1 1-1,0 2 0,-26-1 1,33 4-7,0 0 1,-1 2 0,1 0-1,0 1 1,0 0 0,0 2 0,1 0-1,0 1 1,-28 14 0,35-15-2044,4 3 619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1:34.9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124 1 3072,'-2'1'283,"-3"0"509,7 0-139,-1 19 1571,6 35-705,0 103 0,-4-32-899,4-14 17,18 219 545,26-4 1037,-44-297-1980,-4-21 72,-1-1 1,0 0 0,0 1-1,0 14 1,-2-22-174,-27 18-244,-54 13 239,-41 13 263,120-44-381,-3 2-349,14-5 79,1 1 268,40-5 107,-11 1-109,0 1 1,47 3-1,-68 2-264,23-2 0,-33 0-1350,-1 0-1,15-4 0,-9 1-374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1:35.4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11 3072,'-18'-11'5141,"24"12"-3546,19 3-1095,0-1 0,0-1 0,37-1 0,16-5-178,95 1 449,-141 5-967,1 1 0,-1 2 0,34 9 0,-22 0-913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1:35.9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128 33 2400,'-4'1'364,"1"1"0,-1-1 0,0 1 0,1 0 0,0 0 0,-1 0 0,1 1-1,0-1 1,-3 4 0,-25 28 2735,25-27-3123,-2 2 347,1 0 1,0 1-1,-11 21 0,16-27-260,0 1 0,0 0 1,0 0-1,1 0 1,-1 0-1,1 0 1,0 1-1,1-1 0,-1 0 1,1 1-1,1 6 1,-1-11-19,1 1 0,-1 0 1,1 0-1,0 0 0,0-1 0,0 1 1,0 0-1,0-1 0,0 1 1,0-1-1,1 1 0,-1-1 1,0 1-1,1-1 0,-1 0 1,1 0-1,0 0 0,-1 0 0,1 0 1,0 0-1,0 0 0,-1-1 1,1 1-1,0-1 0,0 1 1,3 0-1,4 0 133,-1 0-1,1 0 1,0 0 0,14-2 0,-6-1-30,-1 0 0,0-1 1,0-1-1,0-1 0,0 0 1,-1-1-1,1 0 0,-2-1 1,1-1-1,15-11 1,-27 17-106,0-1 0,0 1 1,0-1-1,-1 0 1,1 0-1,0 0 0,-1 0 1,0 0-1,0 0 1,0-1-1,0 1 1,-1-1-1,2-3 0,-2 4-15,0 0-1,-1 0 0,1 0 0,-1 0 1,0 0-1,0 0 0,0 0 1,0 0-1,-1 0 0,1 0 0,-1 0 1,0 0-1,0 0 0,0 0 0,0 1 1,0-1-1,-2-2 0,-2-2-31,1 0 0,-1 1 0,-1 0 0,1 0 0,-1 0 0,0 1 0,-1 0 0,1 0 0,-1 1 0,0 0 0,0 0 0,0 0 0,-1 1 0,-12-4 0,9 3-89,0 2-1,0-1 1,0 2-1,0-1 1,-1 1-1,1 1 1,0 0 0,0 1-1,-1 0 1,-11 3-1,18-3-523,1 0-1,-1 1 0,0 0 1,-4 2-1,-11 12-1648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51.8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132 1 2816,'-4'3'1756,"4"-2"-1505,-1-1 0,1 1 0,-1 0 0,1-1 0,0 1 0,-1 0-1,1-1 1,0 1 0,0 0 0,0 0 0,-1-1 0,1 1 0,0 0 0,0 1 0,-3 10 789,-12 12 250,0 2-1130,-35 70 646,43-80-636,1 0-1,0 1 1,1 0-1,-3 21 1,3 9 199,1 0 1,6 85 0,0-109-171,1 0 0,1 1 0,2-2 0,0 1 0,1 0-1,1-1 1,1-1 0,2 1 0,15 24 0,-18-34-73,0-1 0,2 0 0,-1-1 0,19 17 0,-5-9 39,30 19 0,-38-27-650,0-1 0,27 11-1,-41-19 34,6 0-140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8:57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0 395 1728,'1'0'44,"-1"0"0,1 0 1,0 0-1,-1 0 0,1 0 0,0 0 1,-1 0-1,1 0 0,-1 0 0,1 1 1,0-1-1,-1 0 0,1 1 0,-1-1 0,1 0 1,-1 1-1,1-1 0,-1 0 0,1 1 1,-1-1-1,1 1 0,-1-1 0,1 1 1,-1-1-1,0 1 0,1-1 0,-1 1 0,0 0 1,0-1-1,1 1 0,-1-1 0,0 1 1,0 1-1,20 5 1764,-8-3-1592,0-1 0,0-1 0,0 1 0,0-2 0,0 0 0,14 0 0,79-8 161,-63 3-186,36 1 40,78 7 1,67-1 158,121-15 287,-49 4-133,-289 8-540,365-16 547,-8-2-424,-51 2-41,573-35 848,-684 36-899,233-22 31,-107 9 34,-134 12-163,167-1 348,0 16-369,-179 2-74,-119-1 166,504-8 171,-85 6-84,-239 4 2,-214-2-27,692-15 718,-125-32-345,-436 32-448,368-44 559,-286 24-3482,-181 27 763,-13 7-2208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8:59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352 3458 2144,'-5'-5'713,"4"3"-148,2 0-174,0 0-123,0-1 1,-1 0-1,0 0 0,0 0 0,0 1 0,0-1 0,0 0 0,-1-3 1,0-4 149,3-49 357,-1 25-320,-4-48 0,-5-70-55,7 122-199,-10-55-1,1 15-30,-19-150 59,-9-96 449,22 119-438,-11-180 480,26 149-319,1 30 243,-16 0-223,14 189-387,-32-265 647,28 184-481,-16-178 494,12 195-651,-31-119 1,16 107-106,-19-69-2580,41 145 1792,1-1-361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9:04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63 359 1664,'-5'63'2528,"4"-43"-2254,-2 1 0,-1-1 0,0 0-1,-12 32 1,13-40-171,-7 14 103,7-17-51,-1-1 0,2 1 0,-4 16 0,4-13 150,3-16 72,4-20-61,1 8-255,1 1 0,1 0 1,13-19-1,34-42-99,-34 49 23,0-1 149,0 0 1,2 2 0,38-35-1,-59 60-132,0 0-1,0-1 0,0 1 0,0 0 1,1 0-1,-1 0 0,0 0 0,0 0 1,3 0-1,-4 1 5,0 0 1,-1 0-1,1 0 0,0 0 1,-1 0-1,1 0 0,0 0 1,-1 0-1,1 0 1,0 0-1,-1 0 0,1 0 1,0 1-1,-1-1 1,1 0-1,0 1 0,-1-1 1,1 0-1,-1 1 0,1-1 1,0 0-1,-1 1 1,1-1-1,-1 1 0,1-1 1,-1 1-1,0 0 0,1-1 1,-1 1-1,0-1 1,1 1-1,-1 0 0,1 0 1,0 3 23,-1 0-1,1 0 1,0 0 0,-1 0 0,0 0-1,0 1 1,0-1 0,-1 0 0,1 0 0,-1 0-1,0 0 1,0 0 0,0-1 0,-1 1-1,-2 6 1,-4 4 179,0 0 1,-16 20-1,16-23-103,-8 8 116,4-3 499,16-17-402,12-9-157,17-14-234,1 1 0,1 2 0,76-32 0,-109 52-1,1 0 1,0 0-1,-1 0 0,1 1 0,0-1 0,-1 1 0,1 0 0,0 0 0,5 0 0,-7 0 61,0 0 0,0 1-1,0-1 1,0 1-1,0-1 1,0 1 0,0-1-1,0 1 1,0-1 0,0 1-1,0 0 1,-1 0 0,1-1-1,0 1 1,0 0-1,-1 0 1,1 0 0,-1 0-1,1 0 1,-1 0 0,1 0-1,-1 0 1,1 0-1,-1 0 1,1 2 0,-1 1 18,1 0 1,-1-1 0,0 1 0,0 0-1,0 0 1,0 0 0,0-1 0,-1 1-1,0 0 1,-2 6 0,-1 0 185,0 0 0,-9 15 0,3-8 70,5-12-182,2 1 0,-1 0 0,-4 11 0,8-17-60,0 1 1,0-1-1,0 0 1,0 0-1,0 0 0,0 0 1,0 1-1,0-1 1,0 0-1,0 0 1,0 0-1,0 1 1,0-1-1,0 0 1,0 0-1,0 0 1,0 0-1,0 1 0,0-1 1,0 0-1,0 0 1,0 0-1,0 0 1,0 1-1,0-1 1,0 0-1,1 0 1,-1 0-1,0 0 1,0 0-1,0 1 0,0-1 1,0 0-1,1 0 1,-1 0-1,0 0 1,9 1 282,11-5-78,6-4-218,0 0 0,-1-2 0,0-1-1,0-1 1,-2-2 0,28-18 0,15-11 108,-40 27-251,-24 15 107,-1 0 0,1 0 1,-1 0-1,1 0 1,-1 0-1,1 1 0,0-1 1,-1 0-1,1 1 1,3-1-1,-18 21-126,-3 1 126,-30 41-329,42-55 319,0 1 0,0-1 0,0 1 0,1 0-1,0 0 1,-3 14 0,5-20 65,1 0 0,0-1 0,0 1 0,0 0 0,0 0-1,0 0 1,0-1 0,0 1 0,1 0 0,-1 0 0,1-1 0,-1 1 0,2 2 0,-1-4 15,0 0 1,0 0-1,-1 0 1,1 0 0,0 0-1,0 0 1,0 0-1,0-1 1,0 1 0,0 0-1,0-1 1,-1 1-1,2-1 1,-1 1 21,3-2 4,1 0-1,-1 0 1,0 0 0,1-1 0,-1 1-1,0-1 1,-1 0 0,1-1 0,0 1-1,-1 0 1,0-1 0,6-7 0,1-6-75,0 0 1,7-17 0,3-5-92,-18 36 48,-1 1 1,0 0 0,0 0 0,0-1 0,0 1-1,0 0 1,-1-1 0,1 1 0,-1-1-1,1 1 1,-1-4 0,-5 25-1022,5-15 1009,0 0 1,0 0-1,0 1 0,1-1 0,0 0 1,0 0-1,0 0 0,0-1 1,3 8-1,-3-10 71,1 1 1,-1 0 0,0 0-1,1-1 1,-1 1-1,1-1 1,0 1-1,-1-1 1,1 0-1,0 0 1,0 0-1,0 0 1,0 0-1,0 0 1,0 0-1,0-1 1,0 1-1,0-1 1,0 1-1,3-1 1,21 3 223,-1-2-1,1-1 1,41-5-1,74-22 123,-121 22-221,27-10 0,-41 13-97,0-1 0,1 0-1,-1 0 1,0-1-1,-1 0 1,1 0-1,-1 0 1,7-6 0,-2-8-30,-11 14-176,-8 8 14,-126 87-415,129-87 486,0 1 0,0-1 1,1 1-1,-1 0 0,-8 10 0,13-14 87,1 0 1,-1 0-1,0 0 0,1 0 0,-1 0 0,0 0 0,1 0 0,-1 0 0,1 0 0,0 0 0,-1 0 0,1 1 0,0-1 0,0 0 1,-1 0-1,1 0 0,0 1 0,0-1 0,0 0 0,1 0 0,-1 0 0,0 0 0,0 1 0,1-1 0,-1 0 0,1 0 0,-1 0 1,1 0-1,-1 0 0,1 0 0,-1 0 0,1 0 0,0 0 0,0 0 0,0 0 0,-1 0 0,1 0 0,0-1 0,0 1 0,0 0 1,2 0-1,0 1 41,0 0 1,0-1-1,1 0 1,-1 0 0,0 0-1,0 0 1,1 0-1,-1-1 1,0 1 0,1-1-1,-1 0 1,0 0-1,1 0 1,-1 0 0,1-1-1,-1 0 1,0 1-1,0-1 1,1 0 0,4-3-1,-2 1 26,0 0 0,-1 0 0,1-1 0,-1 1 0,0-1 0,0 0 0,0-1 0,-1 1 0,0-1 0,5-6 0,-6 6-128,0 3 15,-1-1 0,0-1 0,0 1 0,0 0 0,0 0 0,-1-1 0,1 1 0,-1-1-1,0 1 1,1-6 0,-15 28-996,-21 20 632,18-21 356,-14 20 0,-33 61 110,-38 52 615,43-77 52,50-65-564,8-11-27,14-17-7,32-28-207,53-41 0,61-37-131,-120 94 198,-9 8-173,0 1 0,2 1 0,1 2 1,0 1-1,39-14 0,-71 32 166,-1-1 0,1 0 0,0 1-1,-1-1 1,1 1 0,0 0 0,0 0 0,-1-1 0,1 1-1,0 0 1,0 1 0,0-1 0,-1 0 0,1 0 0,0 1 0,2 0-1,-4-1 19,1 1 0,-1-1-1,1 0 1,-1 1 0,0-1-1,1 0 1,-1 1-1,1-1 1,-1 1 0,0-1-1,0 1 1,1-1 0,-1 1-1,0-1 1,0 1-1,1-1 1,-1 1 0,0-1-1,0 1 1,0 0 0,0 1 11,0-1 0,0 0 0,0 1 0,0-1 0,0 1 0,-1-1 0,1 1 0,0-1 0,-1 0 0,-1 3 0,-4 6 124,0 0 0,-1 0 1,0-1-1,0 0 0,-1 0 1,0-1-1,-12 9 0,12-11 272,8-8 9,14-10-91,-1 4-295,0 0 0,0 1 0,18-6 1,-6 3-126,-11 3-20,1 0 0,0 2 1,0 0-1,1 1 0,-1 0 1,1 1-1,18-1 0,-31 4 82,-1 0 0,1 0 0,-1 0 0,0 1 0,1-1 0,-1 1 0,1-1 0,-1 1-1,0 0 1,1 0 0,-1 0 0,0 0 0,0 0 0,0 0 0,0 1 0,0-1 0,0 1 0,0 0-1,0-1 1,0 1 0,1 2 0,1 2 24,-1 1-1,0-1 1,0 1-1,0 0 1,2 12 0,-4-14 44,1 1 0,0 0 0,0-1 1,0 1-1,0-1 0,1 0 1,0 0-1,0 0 0,0 0 0,5 5 1,-6-9-8,-1 0 1,1 0 0,0 0 0,0 0-1,0 0 1,0 0 0,0 0 0,0-1-1,0 1 1,0-1 0,0 0 0,0 1-1,0-1 1,0 0 0,0 0 0,0 0-1,1-1 1,-1 1 0,0 0 0,3-2 0,5-1 125,0 0 0,17-9 0,-16 6-80,-1 1-1,0-1 0,0-1 1,-1 0-1,0 0 0,0-1 1,10-12-1,-24 26-593,-2 1 299,1 0 0,0 1 0,0-1 0,-6 13 1,11-18 217,-1-1 1,1 1-1,0 0 1,1 1-1,-1-1 1,0 0-1,1 0 1,-1 0 0,1 0-1,-1 0 1,1 1-1,0-1 1,0 0-1,0 0 1,0 1-1,1-1 1,-1 0 0,1 0-1,-1 0 1,1 0-1,0 0 1,-1 1-1,1-1 1,0 0-1,0-1 1,1 1 0,-1 0-1,2 2 1,-1-2 34,0 0 0,1-1 0,-1 1 0,0 0 0,1-1 0,0 1 0,-1-1 1,1 0-1,0 0 0,0 0 0,0 0 0,0-1 0,-1 1 0,1-1 0,0 0 0,0 1 1,0-1-1,0-1 0,0 1 0,0 0 0,4-2 0,7-1 113,1-1-1,-1 0 1,15-8-1,-16 7-78,174-76 58,-186 81-121,23-12 57,26-15 0,-43 22-31,1 0 0,-1 0-1,-1 0 1,1-1 0,-1 0-1,0-1 1,8-11 0,-4 2 32,-1-1-1,-1-1 1,0 1 0,-1-1 0,-1 0-1,6-29 1,-5 4-14,5-75 0,-12 112-77,2-6-72,-2 1 1,1-1 0,-2 0 0,1 1-1,-2-1 1,0 1 0,-5-19 0,7 30 92,0 0 1,0 0 0,0 0-1,0 0 1,0-1 0,0 1-1,0 0 1,0 0 0,0 0-1,0 0 1,0 0-1,0 0 1,-1-1 0,1 1-1,0 0 1,0 0 0,0 0-1,0 0 1,0 0 0,-1 0-1,1 0 1,0 0 0,0 0-1,0 0 1,0 0 0,0 0-1,-1 0 1,1 0 0,0 0-1,0 0 1,0 0 0,0 0-1,0 0 1,-1 0 0,1 0-1,0 0 1,0 0 0,0 0-1,0 0 1,-1 0-1,1 0 1,0 0 0,0 0-1,0 0 1,0 0 0,0 0-1,0 0 1,-1 1 0,1-1-1,0 0 1,0 0 0,0 0-1,0 0 1,0 0 0,0 0-1,0 1 1,0-1 0,0 0-1,0 0 1,0 0 0,0 0-1,-1 1 1,-4 11-165,-2 9-7,2 0 0,-6 40 0,3 46 45,16 167 985,-7-269-727,-1 0 0,0 1-1,-1-1 1,1 0 0,-1 1-1,-3 9 1,4-14-70,0 0 0,-1 1 0,1-1 0,0 0 0,-1 0 0,0 0 0,1 0 0,-1 0 1,0 0-1,1 0 0,-1 0 0,0 0 0,0 0 0,0 0 0,0 0 0,0-1 0,0 1 0,0 0 0,0-1 0,0 1 0,0 0 0,0-1 0,-1 0 0,1 1 0,0-1 0,0 0 0,-1 1 0,1-1 1,0 0-1,0 0 0,-1 0 0,1 0 0,0 0 0,0 0 0,-3-1 0,-13-5 7,-1-1 0,1 0 0,0-2-1,1 0 1,0 0 0,-29-24 0,43 32-70,-1-2-41,-1 1 0,1 0 0,0-1 0,0 0-1,1 0 1,-1 0 0,0 0 0,-2-6 0,5 9 34,0 0 1,0-1-1,0 1 1,0 0-1,0-1 1,0 1-1,0 0 1,1 0-1,-1-1 1,0 1-1,0 0 1,0-1-1,1 1 1,-1 0-1,0 0 1,0-1-1,1 1 1,-1 0-1,0 0 1,1 0-1,-1-1 1,0 1-1,0 0 1,1 0-1,-1 0 1,0 0-1,1 0 1,-1 0-1,0 0 1,1 0-1,-1 0 1,1 0-1,-1 0 1,0 0-1,1 0 1,-1 0-1,0 0 1,1 0-1,18-1-186,-17 1 145,79 4-343,104 18-1,-154-18 304,108 8-182,-135-11 265,0 0 0,0 0 0,0 0 0,0 0 1,7 4-1,-11-5 32,1 0 0,0 0 0,-1 1 0,1-1 1,0 0-1,-1 1 0,1-1 0,-1 0 0,1 1 0,-1-1 0,1 1 1,-1-1-1,1 1 0,-1-1 0,1 1 0,-1-1 0,0 1 0,1 0 1,-1-1-1,0 1 0,0 0 0,1-1 0,-1 1 0,0 0 0,0-1 1,0 1-1,0 0 0,0-1 0,0 1 0,0 0 0,0-1 0,0 1 1,0 0-1,0-1 0,0 1 0,0 0 0,-1 0 0,-1 2 109,0 1 0,0-1 0,0 0 0,0 0-1,-1 0 1,1-1 0,-7 6 0,8-7-81,1-1 1,-1 1-1,0 0 1,0-1-1,0 1 1,0-1-1,0 1 0,0-1 1,0 1-1,0-1 1,0 0-1,0 1 0,0-1 1,-1 0-1,1 0 1,0 0-1,0 0 1,0 0-1,0 0 0,0 0 1,0 0-1,0 0 1,0-1-1,-1 1 0,1 0 1,0-1-1,0 1 1,0-1-1,-1 0 1,1 0-24,1 1 0,-1-1 0,1 1 1,-1-1-1,1 0 0,-1 1 1,1-1-1,-1 0 0,1 1 1,0-1-1,-1 0 0,1 0 0,0 1 1,0-1-1,-1 0 0,1 0 1,0 1-1,0-1 0,0 0 1,0 0-1,0 0 0,0 1 0,0-1 1,0 0-1,0 0 0,1 1 1,0-3-1,10-19 109,-9 19-112,21-36-123,-10 17-80,23-31 0,-31 46 81,0 1 1,1 0-1,0 0 1,0 1-1,0 0 1,0 0 0,1 1-1,14-8 1,-18 11 41,-1 0 0,1 0 1,-1 0-1,1 1 0,0-1 1,-1 1-1,1 0 1,0 0-1,-1 0 0,1 0 1,0 0-1,-1 1 0,1-1 1,0 1-1,-1-1 1,1 1-1,-1 0 0,1 0 1,3 2-1,3 3-52,1 0-1,0 1 1,11 11 0,5 3 213,-12-11-64,2 2-55,0-1 1,1-1-1,21 10 1,75 33 382,-112-53-358,-1 0 0,1 0 0,-1 1 0,1-1 0,-1 0 0,1 0 0,-1 1-1,0-1 1,1 0 0,-1 1 0,1-1 0,-1 1 0,0-1 0,1 0 0,-1 1 0,0-1 0,0 1-1,1-1 1,-1 1 0,0-1 0,0 1 0,0-1 0,0 1 0,1-1 0,-1 1 0,0-1-1,0 1 1,0 0 0,0-1 0,0 1 0,0-1 0,0 1 0,-1-1 0,1 1 0,0-1 0,0 1-1,0-1 1,0 1 0,-1-1 0,1 1 0,0-1 0,-1 1 0,1-1 0,0 0 0,-1 1 0,1-1-1,0 1 1,-1-1 0,1 0 0,-1 1 0,0-1 0,-3 4 87,-2 0-1,1 0 1,-9 5 0,6-5-38,4-1-2,-1 1 0,1-1-1,-1 1 1,1 0 0,0 0 0,-6 8 0,9-11-48,1 0 0,-1 0-1,1 0 1,-1 0 0,1 0 0,-1 0 0,1 0 0,0 0-1,-1 1 1,1-1 0,0 0 0,0 0 0,0 0 0,0 0-1,0 1 1,0-1 0,0 0 0,0 0 0,1 0 0,-1 0-1,0 0 1,1 0 0,-1 1 0,1-1 0,-1 0 0,1 0-1,0 0 1,-1 0 0,1 0 0,0-1 0,-1 1 0,1 0-1,0 0 1,0 0 0,0-1 0,0 1 0,0 0 0,0-1-1,2 2 1,5 2 63,0 0 1,1 0-1,-1 0 0,1-1 0,0-1 0,-1 1 0,1-1 1,1-1-1,-1 0 0,0 0 0,0-1 0,14-1 1,10-2-176,0-2-1,37-11 1,1 0-3613,-27 8 1413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9:05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99 695 2720,'0'1'30,"0"-1"0,-1 1 0,1-1 1,0 1-1,-1-1 0,1 0 0,0 1 0,-1-1 1,1 1-1,0 0 0,0-1 0,0 1 0,0-1 1,-1 1-1,1-1 0,0 1 0,0-1 0,0 1 1,0 0-1,0-1 0,0 1 0,1-1 0,-1 1 1,0-1-1,0 1 0,0-1 0,0 1 0,1-1 1,-1 1-1,0-1 0,0 1 0,1-1 0,-1 1 0,1 0 1,0-1 44,-1 0-1,1 1 1,0-1 0,0 0 0,0 0 0,0 0 0,0 0-1,-1 0 1,1 0 0,0 0 0,0 0 0,0 0 0,0 0-1,0 0 1,-1 0 0,1-1 0,0 1 0,0 0 0,0-1-1,-1 1 1,1-1 0,0 1 0,-1-1 0,1 1 0,1-2-1,3-2 359,0-1-1,-1 0 1,1 0-1,-1-1 0,0 1 1,6-12-1,7-10 99,4-3-269,-1-1 1,-1-1 0,16-40-1,61-183 24,-65 167-465,8-24 24,-36 99 49,-5 11-66,-4 7-115,0 3 206,0 0 1,1 0-1,1 1 1,-1 0-1,-5 18 1,7-19 51,1-2 18,-118 286 385,61-152 172,-57 118 476,93-217-937,4-6 233,2 0 0,-15 42 1,31-75-256,0 0 0,1 0 0,-1 0 1,1 0-1,0 0 0,0 0 0,0 0 1,0 4-1,0-6-45,0 0-1,0 1 1,0-1 0,0 1-1,0-1 1,0 0 0,1 1 0,-1-1-1,0 1 1,0-1 0,1 0-1,-1 1 1,0-1 0,0 0 0,1 1-1,-1-1 1,0 0 0,1 0-1,-1 1 1,0-1 0,1 0 0,-1 0-1,0 0 1,1 1 0,-1-1-1,1 0 1,2 0 13,0 0-1,-1 0 1,1-1-1,0 1 1,-1-1-1,1 1 1,-1-1-1,1 0 0,-1 0 1,1 0-1,3-3 1,9-5-3,0 0 0,-1-1-1,23-20 1,34-42-64,18-16-82,-49 57 61,1 2 0,66-35-1,99-34 305,-132 61-476,-59 32 229,-15 5-3,0 0 1,0 0-1,0 0 0,0 1 0,0-1 0,0 0 0,0 0 0,-1 0 0,1 0 0,0 0 0,0 0 0,0 1 0,0-1 0,0 0 0,0 0 0,0 0 0,0 0 0,0 0 0,0 0 0,0 1 0,0-1 0,1 0 0,-1 0 0,0 0 0,0 0 0,0 0 0,0 0 0,0 0 0,0 1 0,0-1 0,0 0 0,0 0 0,0 0 0,0 0 0,0 0 0,1 0 0,-1 0 0,0 0 0,0 0 0,0 0 0,0 0 0,0 1 0,0-1 0,0 0 0,1 0 0,-1 0 0,0 0 0,0 0 0,0 0 1,0 0-1,0 0 0,0 0 0,1 0 0,-8 6-5,1 0 0,0 1 0,0 0 1,1 0-1,0 0 0,0 1 1,1 0-1,-5 12 0,5-11 96,1 1 0,0 0 0,-1 11-1,3-19-53,1 0-1,0 0 1,0 1-1,-1-1 1,1 0-1,1 0 0,-1 0 1,0 0-1,0 0 1,1 0-1,-1 0 1,1 0-1,0 0 0,-1 0 1,1 0-1,0-1 1,0 1-1,0 0 1,1 0-1,-1-1 0,0 1 1,3 2-1,-3-3-6,1-1 1,-1 1-1,0 0 0,0-1 0,1 1 0,-1 0 0,0-1 1,1 0-1,-1 1 0,0-1 0,1 0 0,-1 0 0,1 0 1,-1 0-1,0 0 0,1 0 0,1 0 0,0-1-140,0 0 0,0 0 0,0 0 0,-1 0 0,1-1 0,-1 1 0,1-1-1,2-1 1,4-5-609,-1 0-1,0 0 0,9-12 0,-15 17 623,5-5-296,-1 0 0,0 0-1,-1 0 1,0-1 0,7-16 0,-11 22 408,0-1 1,0 1 0,0-1 0,0 0 0,-1 1 0,1-1 0,-1 0 0,0 1-1,0-1 1,-1 0 0,1 1 0,-1-1 0,0 0 0,0 1 0,0-1-1,0 1 1,0-1 0,-4-5 0,-114-176 4168,77 124-4234,75 94-4736,-14-7 565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9:06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16 750 2304,'-2'1'67,"1"1"0,0-1 0,0 0 0,0 0 0,-1 1 0,2-1-1,-1 1 1,0-1 0,0 1 0,0-1 0,1 1 0,-1-1 0,0 1 0,1 0 0,0-1 0,-1 1 0,1 0 0,0-1 0,0 4 0,0-5-23,0 0 0,1 1 0,-1-1 0,0 0 0,0 0 0,1 0 0,-1 0 0,0 0 0,0 1 0,1-1 0,-1 0 0,0 0 0,0 0 0,1 0 0,-1 0 0,0 0 0,1 0 0,-1 0 0,0 0 0,0 0 0,1 0 0,-1 0 0,0 0 0,1 0 0,-1 0 0,0-1 0,0 1 0,1 0 0,-1 0 0,0 0 0,11-4 970,-3-2-728,1 0-1,-1 0 1,0-1-1,-1 0 1,10-11-1,5-5-19,23-20-4,49-50 217,-91 89-448,0 0 0,0 0 0,0-1 0,-1 1 0,4-8 0,-6 11-28,1 0 1,-1 1-1,0-1 0,1 0 0,-1 0 1,0 0-1,0 1 0,1-1 0,-1 0 1,0 0-1,0 0 0,0 0 1,0 0-1,0 0 0,0 1 0,-1-1 1,1 0-1,0 0 0,0 0 0,-1 0 1,1 1-1,0-1 0,-1 0 0,1 0 1,-1 1-1,1-1 0,-1 0 1,1 1-1,-1-1 0,1 0 0,-1 1 1,0-1-1,1 1 0,-1-1 0,0 1 1,0-1-1,1 1 0,-1 0 1,0-1-1,-1 0 0,-2 1 1,0-1 1,0 0-1,0 1 0,1 0 0,-1 0 1,0 0-1,0 0 0,0 1 1,0 0-1,0-1 0,1 1 0,-1 1 1,0-1-1,1 0 0,-1 1 1,1 0-1,-1 0 0,-5 4 0,4-2 2,1-1 0,0 1-1,0 0 1,0 0 0,0 0-1,1 0 1,-1 0 0,1 1-1,0 0 1,1 0-1,-1-1 1,-3 11 0,4-2 48,0 0 1,1 0 0,0 0-1,1 0 1,2 20 0,-1-27-26,-1-1 23,0-1 0,1 0 0,-1 1 0,1-1 0,0 0 1,1 0-1,-1 0 0,1 0 0,3 7 0,-4-9-22,0-1 0,1 0 0,-1 1 0,0-1 0,0 0 0,1 0 0,-1 0 0,1 0 0,-1 0 0,1 0 0,-1 0 0,1 0 0,0 0 0,-1-1 0,1 1 0,0-1 0,0 1 0,-1-1 0,1 0 0,0 0 0,0 0 0,0 0 0,-1 0 0,1 0 0,3-1 0,6-1 62,-1-1-1,1 0 1,-1 0-1,0-1 1,10-6-1,49-29 84,-49 27-109,12-7 116,80-53 243,-99 62-392,0 0 0,-1-2 0,0 1 0,0-2 0,18-26 0,-1-9-19,-3-2 0,-1-1 0,-3-1-1,17-59 1,-34 96-79,-1-1-1,5-27 0,-9 42 43,0 0 0,0 0 1,1 0-1,-1 0 0,0 1 0,0-1 1,0 0-1,0 0 0,0 0 0,0 0 1,-1 0-1,1 0 0,0 1 0,0-1 1,-1 0-1,1 0 0,0 0 0,-1 0 1,1 1-1,-1-1 0,1 0 0,-1 0 1,0 0-1,0 1 9,1 0 0,0 0 1,-1 0-1,1 0 0,0 0 0,-1 0 0,1 0 1,0 0-1,-1 0 0,1 0 0,-1 0 0,1 0 1,0 0-1,-1 0 0,1 1 0,0-1 0,0 0 1,-1 0-1,1 0 0,0 0 0,-1 1 1,-10 12-231,-50 105-360,42-78 530,6-14 82,1 0-1,1 0 1,1 1-1,-9 44 0,18-62 25,-1-1-1,2 0 0,-1 1 0,1-1 0,0 1 1,1-1-1,0 1 0,0-1 0,1 0 1,0 0-1,1 0 0,-1 0 0,1 0 0,1 0 1,0-1-1,0 1 0,0-1 0,1 0 0,10 11 1,-10-12 19,0-2 1,0 1-1,0 0 1,1-1-1,-1 0 0,1-1 1,0 1-1,1-1 1,-1 0-1,8 2 1,-5-2-5,-1-2 0,1 1 0,0-1 1,0 0-1,0-1 0,0 0 0,14-1 1,34-7 35,-1-1 1,91-29-1,-135 34 83,23-10-1,-35 14-166,0 0 1,0 0-1,0 0 1,0 0-1,0 0 1,0 0-1,0 0 1,0 0-1,0 0 1,0 0-1,0-1 1,-1 1-1,1 0 1,0 0-1,0 0 0,0 0 1,0 0-1,0 0 1,0 0-1,0 0 1,0 0-1,0 0 1,0 0-1,0 0 1,0 0-1,0 0 1,0 0-1,0 0 1,0 0-1,0 0 0,0 0 1,0 0-1,0 0 1,0 0-1,0 0 1,0-1-1,0 1 1,0 0-1,0 0 1,0 0-1,0 0 1,0 0-1,0 0 1,0 0-1,0 0 1,0 0-1,0 0 0,0 0 1,0 0-1,0 0 1,0 0-1,0 0 1,0 0-1,-10-1-63,-14 4-46,-12 7 92,-52 22-1,77-27-8,0 0 0,0 0 0,1 2 0,-18 13 0,23-16 19,0 0 1,1 0-1,-1 1 0,1-1 0,0 1 0,1 0 0,-1 0 0,1 1 0,0-1 0,0 1 1,-2 7-1,4-11 18,0-1 0,1 1 0,0 0 0,-1-1 0,1 1 0,0 0 0,0-1-1,0 1 1,0-1 0,0 1 0,0 0 0,0-1 0,1 1 0,-1 0 0,1-1 0,-1 1 0,1-1 0,-1 1 0,1-1 0,0 1 0,0-1 0,0 0 0,0 1 0,0-1 0,0 0 0,0 0 0,0 1 0,0-1 0,1 0 0,-1 0 0,0-1 0,1 1 0,-1 0 0,1 0 0,-1-1 0,1 1 0,-1 0 0,1-1 0,-1 0 0,3 1 0,4 1 54,-1-1 0,1 0 0,-1-1 1,1 0-1,0 0 0,-1 0 0,11-2 0,1-3 68,0 0 0,-1 0 1,0-2-1,0-1 0,26-14 0,-18 7 80,-1-2 0,40-34 1,-50 37-165,-1 0 1,-1 0 0,0-2 0,-1 0 0,18-30 0,-17 20 33,0-1 1,-2 0 0,9-32 0,64-260-174,-83 314 85,1-4-147,0-1-1,0 0 1,-1 0-1,-1-16 1,0 25 137,1 1 0,-1 0 0,0-1 0,0 1 1,0-1-1,0 1 0,0 0 0,0-1 1,0 1-1,0-1 0,0 1 0,0 0 1,0-1-1,-1 1 0,1 0 0,0-1 0,0 1 1,0 0-1,0-1 0,-1 1 0,1 0 1,0-1-1,0 1 0,-1 0 0,1-1 1,0 1-1,0 0 0,-1 0 0,1 0 0,-1-1 1,0 2-13,0-1 0,0 1 1,0 0-1,1 0 0,-1 0 0,0 0 1,0 0-1,1 0 0,-1 0 1,1 0-1,-1 2 0,-73 164-210,35-70 444,34-85-194,-41 101 457,37-88-297,1 1 0,-6 40 1,9-33-265,2 0 1,2 52 0,2-66-871,1 0-1,1 0 1,0-1 0,2 1-1,11 31 1,2-17-3694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9:22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167 112 2976,'-1'-1'193,"1"1"0,-1 0 1,0-1-1,1 1 0,-1 0 1,0-1-1,1 1 0,-1 0 0,0 0 1,1-1-1,-1 1 0,0 0 0,0 0 1,1 0-1,-1 0 0,0 0 0,0 0 1,1 0-1,-1 0 0,0 1 0,1-1 1,-1 0-1,0 0 0,1 0 1,-1 1-1,0-1 0,1 0 0,-1 1 1,0-1-1,1 1 0,-1-1 0,1 1 1,-1-1-1,1 1 0,-1 0 0,-2 3-24,1-1 0,0 1-1,0 0 1,0 0 0,-1 5-1,-3 7 455,-56 80 211,24-41-362,21-31-93,12-20-29,9-18-71,8-10-167,1 0-1,29-39 1,4-7-63,33-54 421,-79 123-446,1 0 1,0 0-1,-1-1 1,1 1-1,0 0 1,0 0-1,0 0 1,0 0-1,0 0 1,0 1-1,0-1 1,0 0-1,0 0 1,0 1-1,0-1 1,0 0-1,1 1 1,-1-1-1,0 1 1,0 0-1,1-1 1,-1 1-1,0 0 1,1 0-1,-1 0 1,0 0-1,1 0 1,-1 0-1,0 0 1,1 0-1,-1 1 1,0-1-1,1 0 1,-1 1-1,0-1 1,0 1-1,3 1 1,2 2 191,0 1 1,-1 0-1,1 0 1,-1 1-1,8 10 1,2 2 192,91 98 535,-95-105-887,0-1 0,0 0-1,23 14 1,-28-21-786,-1 0 1,0 0-1,11 3 1,3-1-1112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9:23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13 4576,'-2'-3'463,"2"2"-395,0 1 0,0-1 0,-1 1 0,1-1 1,0 1-1,-1-1 0,1 1 0,0-1 1,-1 1-1,1-1 0,-1 1 0,1-1 1,-1 1-1,1 0 0,-1-1 0,1 1 0,-1 0 1,1-1-1,-1 1 0,1 0 0,-1 0 1,-1-1 356,-3 108 4466,8-29-3823,4 0 0,19 92 1,11-31-327,-26-102-497,-8-26-106,7 16 303,-10-25-144,-10-2 284,-64-8-540,44 8-94,1 3 0,0 0 0,-48 13 0,-2-4-28,106-15 665,0 0 0,55 2-1,-48 1-455,133 8 154,-140-5-507,0-1 0,0-2 0,28-2 0,-39-2-1129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9:23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19 2976,'-34'3'1904,"6"5"8173,27-7-9875,7 4 1287,14 1-724,9-5-100,0-1-1,29-3 1,3-1-329,133-11-173,-111-2-4565,-81 16 3719,1 0 0,0 1 1,0-1-1,-1 1 0,1 0 1,0 0-1,0 0 0,0 0 1,0 0-1,-1 1 0,1-1 1,0 1-1,0 0 0,-1 0 1,6 2-1,14 8-2138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9:23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6560,'0'0'62,"0"0"-1,-1 0 1,1 0 0,-1 0-1,1 0 1,0 0 0,-1 0 0,1 0-1,0 0 1,-1 0 0,1 0 0,0 1-1,-1-1 1,1 0 0,0 0-1,-1 0 1,1 0 0,0 1 0,-1-1-1,1 0 1,0 0 0,-1 0 0,1 1-1,0-1 1,0 0 0,0 1-1,-1-1 1,1 0 0,0 1 0,0-1-1,0 0 1,-1 1 0,1-1 0,0 0-1,0 1 1,0-1 0,0 0-1,0 1 1,0-1 0,0 0 0,0 1-1,0-1 1,0 1 0,0-1 0,0 0-1,0 1 1,0-1 0,1 0-1,-1 1 1,0-1 0,0 0 0,0 1-1,0-1 1,1 1 0,13 24 1322,-8-16-99,-4-6-960,-1 0 0,0 0 0,0 0 0,0 0 0,0 1 0,-1-1 0,1 0 0,-1 0 0,0 1 1,0-1-1,-1 5 0,-8 38 1991,0-3-1648,8-3-588,1-25-3099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9:33.3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959 1 1408,'-13'5'4544,"9"-5"-4315,0 0 0,-1 0 1,1 0-1,-1 1 0,1 0 1,-1 0-1,1 0 0,0 0 1,0 1-1,-5 2 0,-3 3-84,-1 1 1,1 0-1,0 1 0,-13 13 0,1-2 196,-44 42 854,51-42-1046,-27 38 0,22-24 25,-22 48-1,4-7 270,31-56-381,0-1 0,-10 38-1,9-25 234,6-18-179,0 1 1,-1 18 0,3-20-45,0 0 1,-1 0-1,-5 15 1,2-9 76,1 0 0,1 0 1,1 1-1,-2 25 0,-4 65 283,-3 39-320,11-130 8,-1-1-1,-1 1 0,-7 27 1,-4 17 64,11-40-106,-2 0 0,-10 31 0,11-28 2,4-21-64,0 0 0,-1 0 0,0 0 0,-1 6 0,-9 34-24,4-8 144,3-19-97,-2 30 0,-2 5 43,3-20-39,-3 13 117,-10 37 21,12-55-246,4-16 72,0 0-1,-2-1 1,1 1 0,-6 10-1,6-15 28,-7 14 53,-25 39 0,31-53-205,-1 0 139,1 0 1,0 0-1,0 0 1,0 1-1,-2 7 1,-11 16 79,5-5-119,9-20-2,0-1 0,1 0 0,0 1 1,-3 7-1,0 6 73,0 0 1,-11 19-1,-2 17-167,6-17 180,8-28-7,-4 15 8,-2-1-1,-1 0 1,-18 31-1,19-38-103,8-12-8,-1 1 0,1 0 0,-1-1 1,0 0-1,0 0 0,-1 0 0,1 0 0,-1 0 1,-6 4-1,16-32-6611,17-27 1579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53.7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70 1824,'-1'0'207,"-1"0"1,1 0-1,-1 0 0,1-1 0,-1 1 1,1-1-1,-1 1 0,1-1 1,-1 1-1,1-1 0,0 0 1,-1 0-1,1 0 0,0 0 1,0 0-1,0 0 0,0 0 0,0 0 1,0 0-1,0-1 0,0 1 1,0 0-1,0-1 0,1 1 1,-1 0-1,0-1 0,1 1 1,-1-1-1,1 1 0,-1-4 0,4 2-50,0 1-1,0-1 0,0 1 0,1-1 1,-1 1-1,0 0 0,1 0 1,0 0-1,6-2 0,2 1-141,0 0-1,0 1 1,0 0-1,21 0 1,-30 2-5,0 0 1,0 0-1,0 1 1,0-1-1,0 1 1,0-1-1,0 1 1,0 0-1,0 0 1,0 1 0,-1-1-1,1 1 1,0-1-1,-1 1 1,1 0-1,-1 0 1,0 0-1,0 0 1,0 0-1,0 0 1,0 1-1,0-1 1,0 1-1,2 4 1,-1 1 114,0 0 0,-1-1 0,0 1 0,0 0 0,-1 0 0,1 9 0,-2 51 569,-1-34-588,1 63 278,1-92-305,-1 0 1,1 1 0,-1-1 0,2 0 0,-1 0-1,0 0 1,1-1 0,0 1 0,5 8 0,-7-11-74,1-1 0,0 1 0,0-1 0,1 1 1,-1 0-1,0-1 0,0 0 0,1 1 0,-1-1 1,1 0-1,-1 0 0,1 1 0,-1-1 0,1-1 1,0 1-1,0 0 0,-1 0 0,1-1 0,0 1 1,0 0-1,0-1 0,0 0 0,0 0 0,0 1 1,0-1-1,3-1 0,26-6-3147,-13 2 1589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9:35.1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12 2240,'3'-8'4309,"5"4"-1312,-6 4-2725,29 20 624,-9 1-555,30 25 684,-22-23-273,-7-5-189,38 23-1,-50-35-312,-1 2 1,13 10-1,3 3 34,20 17-54,78 83 1,-114-111-207,74 86 232,-56-65-193,26 34 1,-46-54-38,-1 0 0,0 1 0,0 0 0,-1 0 0,-1 1 1,0-1-1,3 16 0,23 133 29,-19-87-35,1 23-31,-6-49 39,-6-37-33,0 0 1,1 1 0,5 14 0,-5-19 34,-1 0 1,1 0 0,-1 0 0,-1 0-1,0 10 1,3 19-7,7 15-121,7 53 156,-4-21 0,-7-48-86,12 40-1,2 12 200,-16-67-146,0 0-1,2 0 1,0 0 0,2-1-1,12 25 1,-12-31-15,0 1 1,0-2-1,2 1 1,-1-1-1,1-1 1,1 0-1,22 18 0,-19-17 32,11 7 26,-12-11-76,0 1 0,-1 0 0,0 0-1,-1 2 1,0-1 0,-1 2 0,0-1-1,-1 1 1,0 1 0,9 16-1,69 111 179,-84-136-273,-1-1 1,1 0-1,0 1 0,7 4 0,-9-7-5,0-1 0,-1 1 0,1-1 0,0 1-1,0-1 1,-1 0 0,1 1 0,0-1-1,0 0 1,0 0 0,-1 1 0,1-1 0,0 0-1,1 0 1,-1 0-44,-1 0 0,1-1 0,-1 1 1,1 0-1,-1 0 0,0-1 0,1 1 0,-1 0 0,1 0 0,-1-1 0,0 1 0,1-1 0,-1 1 0,0 0 0,1-1 0,-1 1 1,0-1-1,1 1 0,-1 0 0,0-1 0,0 1 0,0-1 0,1 1 0,-1-1 0,0 1 0,0-2 0,2-25-2595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9:39.8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8 933 1312,'-1'-1'36,"1"1"1,0-1-1,0 0 0,0 0 0,-1 1 1,1-1-1,0 0 0,7-14 6504,-7 15-6508,0 0 1,-1 0-1,1 0 0,0 0 1,0 0-1,-1 0 1,1 0-1,0 0 1,-1 0-1,1 0 0,0 0 1,0 0-1,-1 0 1,1 0-1,0-1 0,0 1 1,-1 0-1,1 0 1,0 0-1,0 0 1,-1-1-1,1 1 0,0 0 1,0 0-1,-1 0 1,1-1-1,0 1 0,0 0 1,0 0-1,0-1 1,0 1-1,-1 0 1,1 0-1,0-1 0,0 1 1,0 0-1,0 0 1,0-1-1,0 1 0,0 0 1,0-1-1,0 1 1,-5-54 1156,5 49-1104,0 1 0,1-1 1,-1 1-1,1 0 0,0-1 0,0 1 1,0 0-1,1 0 0,3-8 0,1-4 140,0 0-41,0 0-1,2 0 0,0 0 0,10-14 1,45-55 563,-51 68-629,-1 0 0,0-1 1,10-26-1,7-12-68,38-80 75,-22 39-26,-26 58-30,-7 16 30,22-36 0,-30 53-112,2 1 1,-1 0-1,1 0 1,-1 0 0,1 0-1,1 1 1,-1 0 0,1 0-1,-1 0 1,12-4-1,-5 3 72,1 0-1,0 1 0,0 0 0,18-2 0,12-2-26,-28 4-20,0 1-1,1 1 1,-1 0 0,27 1 0,-9 3-6,-21-2 151,1 1 1,0 0 0,0 1 0,17 4 0,-25-4-116,83 29 436,-77-26-484,0 1 1,0 0-1,0 0 0,-1 1 0,15 13 0,11 12-108,4 3 155,54 61 0,-49-43 130,69 62-1,-96-97-97,30 39-1,-24-26-25,22 34 60,-41-56-104,1 0 1,-1 0-1,-1 0 0,0 1 1,0-1-1,-1 1 0,0 0 1,2 19-1,0-8 15,7 68 216,-9-74-232,-2-10 7,0 0 1,1 0-1,-1-1 1,1 1 0,2 4-1,13 37 23,-8-24-58,-8-18 53,1 1-1,0 0 1,0 0-1,4 5 1,-4-6-39,-1 0 1,1 0 0,-1 0-1,0 0 1,2 7 0,-1 0 68,-1-10 119,-1 1-101,4 3-33,-3-3 252,7-1-286,-6 0-2,-1-1-1,1 1 1,0-1-1,0 0 1,-1 0-1,1 0 1,0 1-1,-1-2 1,1 1-1,0 0 1,3-1-1,7-1 166,-8 1-166,-2-1 1,0 1 0,0 0-1,0-1 1,0 0-1,0 1 1,-1-1-1,1 0 1,-1 0-1,1 0 1,-1 0 0,0 0-1,1 0 1,0-5-1,6-7 179,11-17-295,-12 19 78,1 0-1,0 0 1,0 1 0,19-19-1,-5 11-46,2 1 0,0 1 0,34-19 0,-36 26 24,0 1-1,0 1 1,1 1-1,47-8 1,-23 5 136,34-10-86,-27 6-42,70-10 0,-91 22-34,38 3 0,-21 0 198,-26 0-126,1 1-1,-1 1 0,42 11 1,-42-6-6,41 20 0,-43-18 32,-6-2-38,0 1 0,0 1 0,-1 1 0,25 21-1,50 58 50,-42-40-77,-10-12 173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9:42.7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3160 1034 2080,'-1'9'5319,"2"-18"-4281,-6-26-667,0-3-150,5 28-65,-2 0 0,1 1 0,-1-1 0,-3-10 1,-5-23 166,5 6-66,-1 0 1,-1 0-1,-15-39 0,-13-48 111,31 112-213,0-1 0,-11-19 0,13 27-118,-2 0 0,1 0-1,0 0 1,-1 1 0,0-1-1,0 1 1,0 0-1,-6-4 1,-35-24 291,-69-37 0,111 67-321,-1 0-1,1-1 1,0 0-1,0 1 1,0-1-1,0 0 1,0 0 0,1 0-1,-4-6 1,-18-36-107,2 5 113,9 21 107,-30-32 0,29 35-40,-18-27 1,-2-3-210,31 42 140,-2-2-40,0 0 0,-1 0 0,1 1 0,-1-1 0,-7-4 0,11 9 9,-1 0 1,1-1-1,0 2 1,0-1-1,0 0 1,-1 0-1,1 1 1,-1-1-1,1 1 1,0-1-1,-1 1 1,1 0-1,-1 0 1,1 1-1,0-1 1,-1 0-1,1 1 1,-1-1-1,1 1 1,0 0-1,-3 1 1,-46 21 77,37-17-91,1 1-1,0 0 1,-16 12-1,5-3 14,-2 2 20,14-10 0,-1 0 0,-16 8 0,-233 94 384,229-95-451,1 3 0,0 0 1,-34 28-1,48-32 57,1 2 0,1-1 0,0 2 0,1 0 0,0 1 0,2 1 0,-17 29 0,18-24 105,2 1 0,1 0 0,-7 33 0,5-19-16,-4 15 95,6-19 47,-1 0 0,-20 42 0,24-62-101,-1-1 0,-1-1 0,0 1 0,-1-1 0,-11 13 0,18-24-51,-1 0 1,1 0-1,0 0 1,-1-1-1,1 1 1,-6 1-1,-1 2 224,6-4-269,0 0 1,0-1-1,0 1 1,0-1-1,0 0 1,0 0-1,0 0 1,0 0-1,-3-1 1,-6 0-84,11 1 81,-1 0 0,1 0 0,0 0 0,-1 0 0,1-1 0,-1 1 0,1-1 0,0 1 0,-1-1 0,1 1 0,0-1 0,-1 0-1,1 1 1,0-1 0,0 0 0,0 0 0,0 0 0,-1 0 0,1 0 0,1 0 0,-1 0 0,-2-3 0,1-1 25,-1 0 0,1-1 1,0 1-1,-2-10 0,-4-10-73,-6-14 119,11 29-74,0 0-1,-1 1 1,0 0 0,0 0-1,-1 0 1,-6-9 0,2 5-114,7 11 73,1 0-1,-1-1 0,0 1 1,0 0-1,0 0 0,0 0 1,0 0-1,0 0 0,0 1 1,-1-1-1,1 0 0,-5-1 1,2 0-13,-1 1 1,0 0-1,0 0 1,0 0 0,0 1-1,0 0 1,0 0 0,-8 0-1,-1 2 20,0 0-1,1 1 1,-19 6-1,19-5 4,-1 1-1,1-2 1,-19 1-1,-18-4 91,-70-10-1,35 1-136,-108 1 1,161 10 24,0 1 1,0 1 0,-45 11-1,71-12 4,1 1 0,0 0-1,-1 0 1,1 0 0,1 1 0,-1 0 0,0 0-1,-4 6 1,-14 7-119,-40 37-44,44-36 113,-40 27 1,-155 80 164,210-122-372,0 1-1,0-1 1,0 1-1,1 1 1,-1-1-1,1 1 1,0-1-1,0 1 1,1 0-1,-5 8 1,8-12 109,-1 1 0,1-1 0,0 1 0,-1-1 0,1 1 0,0-1 1,0 1-1,0-1 0,0 1 0,0 0 0,1-1 0,-1 1 0,0-1 0,1 1 1,-1-1-1,1 1 0,-1-1 0,1 0 0,0 1 0,0-1 0,-1 0 0,1 1 1,0-1-1,0 0 0,0 0 0,2 1 0,-1 1-81,14 18-3383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9:49.4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192 800 2080,'0'0'35,"0"0"1,-1 0-1,1 0 0,0 0 1,0 0-1,-1 0 0,1 0 1,0 0-1,0 0 0,0-1 1,-1 1-1,1 0 0,0 0 1,0 0-1,0 0 0,0 0 1,-1-1-1,1 1 0,0 0 1,0 0-1,0 0 0,0-1 1,0 1-1,-1 0 1,1 0-1,0 0 0,0-1 1,0 1-1,0 0 0,-2-4 1150,-5 8-422,-9 13-395,0 1 0,1 0 0,1 1-1,-19 33 1,5-8-90,15-26-185,5-7-60,0 1 0,-10 21 0,17-30-24,-1 1 1,1 0-1,0 0 1,0 0 0,0 0-1,0 0 1,1 0-1,-1 0 1,1 0-1,0 0 1,0 0-1,1 0 1,1 7-1,-2-10 1,1 1 0,-1 0 0,1-1 0,0 1 0,-1 0 0,1-1 0,0 1 0,0-1 0,0 0 0,0 1 0,0-1 0,1 0 0,-1 1 0,0-1 0,0 0 0,1 0-1,-1 0 1,1 0 0,-1 0 0,1-1 0,-1 1 0,1 0 0,0-1 0,-1 1 0,1-1 0,0 1 0,0-1 0,-1 0 0,1 0 0,0 0 0,0 0 0,-1 0 0,1 0 0,0-1-1,-1 1 1,3-1 0,5-1 53,-1 0 1,0-1-1,0 0 0,0 0 0,15-9 0,-7 0 10,1 0 0,-1 0 0,-1-1 0,0-1 1,-1-1-1,-1 0 0,0-1 0,-1 0 0,0-1 0,-2 0 0,13-27 0,-6 6-40,-2-1-1,-2-1 1,-2 0-1,11-63 1,-19 85-26,-1-1 0,0 0-1,-1 1 1,-2-1 0,1 0 0,-2 1-1,-1-1 1,0 1 0,-1-1 0,-1 1-1,-1 1 1,0-1 0,-1 1 0,-13-21-1,18 34 18,0 1 0,0-1-1,-1 1 1,0-1-1,-6-5 1,9 9-32,-1-1-1,0 0 1,0 1 0,0-1 0,0 0 0,0 1-1,0-1 1,0 1 0,-1 0 0,1-1 0,0 1-1,0 0 1,0 0 0,0-1 0,0 1 0,0 0-1,-1 0 1,1 0 0,0 1 0,0-1 0,0 0-1,0 0 1,0 1 0,-1-1 0,1 0 0,-2 2-1,-2 1-4,-1 1-1,0 0 0,1 0 1,0 1-1,0-1 0,1 1 1,-1 0-1,1 1 0,0-1 1,0 1-1,-3 7 0,0 1 55,0 0 0,2 0 0,-8 29 0,4 0-14,1 0-1,-2 59 0,10 88 450,1-167-420,1-1 0,1 1 0,1-1 0,1-1 0,11 32 0,-13-48-4,-1 0 0,1 0 0,0 0 0,0 0 0,0-1 1,1 0-1,0 1 0,0-1 0,0 0 0,0-1 0,0 1 0,1-1 0,-1 0 0,1 0 0,0 0 0,0-1 1,0 0-1,1 0 0,-1 0 0,0 0 0,1-1 0,-1 0 0,1 0 0,-1-1 0,1 1 0,-1-1 0,1 0 0,0-1 1,8-1-1,0 0 21,0-1 0,0-1 1,0 0-1,0-1 1,-1 0-1,0-1 1,0 0-1,0-2 0,-1 1 1,0-1-1,-1-1 1,1 0-1,-2-1 0,1 0 1,-1 0-1,13-20 1,-22 30-75,11-17-452,22-24 0,-33 69-208,-2 7 581,0-12 16,4 35 0,-2-53 90,0 1 1,1-1 0,-1 0 0,1 1 0,1-1 0,-1 0-1,1 0 1,5 8 0,-7-11-5,1 1 0,0 0 0,0-1-1,1 0 1,-1 1 0,0-1 0,1 0 0,-1 0 0,1-1-1,-1 1 1,1 0 0,0-1 0,0 1 0,0-1 0,0 0 0,0 0-1,3 0 1,-2-1 27,-1 1 0,0-2 0,1 1 1,-1 0-1,0-1 0,1 1 0,-1-1 0,0 0 0,1 0 0,-1 0 0,0-1 0,0 1 0,0-1 0,0 0 0,0 1 0,-1-1 0,1 0 0,-1-1 0,1 1 0,-1-1 1,1 1-1,-1-1 0,2-3 0,4-6 47,-1-1 0,0 0-1,-1 0 1,5-15 0,-10 26-105,23-72 155,19-89 0,-5 11 26,-18 84-173,15-105 0,-31 142-48,-2 1 0,0 0 0,-2-1-1,-2 1 1,-1-1 0,-6-30 0,9 60 17,-1-1 0,1 1 0,0 0 0,-1 0 0,1-1 0,-1 1 1,1 0-1,-1 0 0,1 0 0,-3-2 0,3 3 18,0-1 0,0 1 0,0 0 0,0 0 1,-1 0-1,1 0 0,0 0 0,0 0 0,0 0 0,-1 0 0,1 0 0,0 0 1,0 0-1,0 0 0,-1 0 0,1 0 0,0 0 0,0 0 0,0 0 0,-1 0 0,1 0 1,0 0-1,0 0 0,0 0 0,-1 0 0,1 0 0,0 0 0,0 1 0,0-1 0,0 0 1,-1 0-1,1 0 0,0 0 0,0 0 0,0 1 0,0-1 0,-1 0 0,-1 3-71,0 1 1,1-1-1,-1 1 0,0-1 0,1 1 0,-1 4 1,-16 71-316,5-18 69,-42 276-6,13-58 189,-41 143 585,55-301 80,3-15 390,26-99-703,4-7-87,7-13-33,1-9-13,0-1-1,-2-1 1,-1 1-1,9-32 1,-9 25-61,1 0 1,22-41-1,45-51 94,-9 16-58,35-76-116,-38 64 60,-22 37 15,-4-2 0,39-117 1,-66 156-131,11-64 0,-17 75-468,-13 70-709,-11 57 759,-27 100 349,-4 9 112,32-147 113,-37 86 0,-72 99 967,124-240-960,-9 17 563,8-13-220,6-6-15,87-71-182,-60 51-188,47-45 0,-49 33-44,-1-1 0,-2-1-1,37-67 1,-3 7-388,-60 95 432,0 0 0,0 0 0,0 0 0,0 0 0,0 0 0,0 1 0,0-1 0,0 0 0,0 0 0,0 0 0,0 0 0,0 0 0,0 0 0,0 0 0,1 0 0,-1 1 0,0-1 0,0 0 0,0 0 0,0 0 0,0 0 0,0 0 0,0 0 0,0 0 0,1 0 0,-1 0 0,0 0 0,0 0 0,0 0 0,0 0 0,0 0 0,0 0 0,0 0 0,1 0 0,-1 0 1,0 0-1,0 0 0,0 0 0,0 0 0,0 0 0,0 0 0,0 0 0,1 0 0,-1 0 0,0 0 0,0 0 0,0 0 0,0 0 0,0-1 0,0 1 0,0 0 0,0 0 0,0 0 0,1 0 0,-1 0 0,0 0 0,0 0 0,0 0 0,0-1 0,0 12-24,0-10 18,0 44 36,2-1 1,9 50 0,-8-76 11,1 0 1,1-1 0,9 22-1,-10-27-196,-1-5 222,0 0 0,0-1 1,0 1-1,7 9 0,-9-14-31,0-1 0,0 0 0,0 0 0,0 0-1,0 1 1,0-1 0,1 0 0,-1 0 0,0-1 0,1 1 0,-1 0-1,0 0 1,1-1 0,-1 1 0,1-1 0,-1 1 0,1-1-1,0 0 1,-1 1 0,1-1 0,-1 0 0,1 0 0,-1 0 0,1 0-1,0-1 1,-1 1 0,3-1 0,12-4 109,0-1 1,0-1 0,-1 0-1,0-1 1,25-17-1,63-59 135,-93 75-230,30-28-192,39-48 0,-35 36-227,-44 49 360,0-1 1,0 1-1,0 0 0,0-1 0,0 1 1,1 0-1,-1 0 0,0-1 0,0 1 1,0 0-1,1 0 0,-1-1 0,0 1 1,0 0-1,0 0 0,1 0 0,-1 0 1,0-1-1,1 1 0,-1 0 0,0 0 0,0 0 1,1 0-1,-1 0 0,0 0 0,1 0 1,-1 0-1,0 0 0,1 0 0,-1 0 1,0 0-1,1 0 0,-3 11-96,-10 19 44,-38 60-246,29-55 265,-20 44 0,40-75 71,-1 0-1,1 0 0,0 0 1,0 0-1,0 1 0,-1 6 1,2-10-8,0 0 0,0-1 1,0 1-1,0 0 1,0 0-1,1 0 0,-1-1 1,0 1-1,0 0 0,1 0 1,-1 0-1,0-1 0,1 1 1,-1 0-1,1-1 1,-1 1-1,1 0 0,-1-1 1,1 1-1,-1-1 0,1 1 1,-1-1-1,1 1 0,0-1 1,-1 1-1,1-1 1,0 1-1,0-1 0,-1 0 1,1 0-1,0 1 0,0-1 1,0 0-1,-1 0 0,1 0 1,0 0-1,0 0 1,0 0-1,1 0 0,4-1 56,0 1-1,1-2 1,-1 1-1,0-1 1,0 0-1,0 0 1,0 0-1,-1-1 1,1 0 0,-1 0-1,1 0 1,-1-1-1,0 0 1,5-4-1,-2 0-16,0 0 0,0 0 0,-1-1-1,0 0 1,-1 0 0,1-1 0,4-11 0,-5 8-96,0 0 1,-1-1-1,0 1 1,3-19 0,-8 31 14,0 0 0,1 0 0,-1 0 0,0 0 0,0 0 0,0 0 0,0 0 0,0 1 0,0-1 0,0 0 0,-1 0 0,1 0 0,0 0 0,0 0 0,-1 0 0,1 0 0,-1 1 0,1-1 0,-1-1 0,-5 15-691,4-3 602,0 0 1,1 0 0,0 1-1,1 19 1,0-24 150,1-1 1,-1 1-1,1 0 1,1 0-1,-1-1 1,1 1-1,0-1 1,1 1-1,-1-1 1,4 6-1,-4-9-11,-1 0 1,1-1-1,-1 1 0,1 0 0,-1-1 1,1 1-1,0-1 0,0 1 0,0-1 0,0 0 1,0 0-1,0 0 0,0 0 0,0 0 1,0 0-1,0-1 0,1 1 0,-1-1 0,0 1 1,1-1-1,-1 0 0,0 0 0,0 0 0,1 0 1,-1 0-1,0-1 0,3 0 0,5-2 29,-1 0 0,1 0 0,-1-2 0,16-8 0,-15 8-79,126-60 243,-32 16-755,-102 49 477,-3 2 77,0 0 1,0 1-1,0-1 1,0 0-1,0 1 1,0-1 0,0 0-1,-1 0 1,1 0-1,-1 0 1,1 0-1,-1-1 1,-2 3 0,-4 4-12,-3 6-44,0 1 0,-8 16 0,16-26 51,1-1 0,-1 1 0,1 0 1,0 0-1,1 0 0,-1 0 1,1 0-1,0 0 0,0 0 0,1 0 1,0 9-1,0-12-3,0-1 0,0 1 0,1-1 0,-1 1 1,1-1-1,0 1 0,-1-1 0,1 0 0,0 1 0,0-1 0,0 0 1,-1 1-1,1-1 0,1 0 0,-1 0 0,0 0 0,0 0 0,0 0 1,1 0-1,-1-1 0,0 1 0,1 0 0,-1-1 0,0 1 0,1 0 1,-1-1-1,1 0 0,-1 1 0,1-1 0,-1 0 0,3 0 1,2 1 44,1-1 0,-1 0 0,1-1 0,-1 0 1,1 0-1,7-2 0,2-2-14,0-1 0,0 0-1,0-1 1,0-1 0,-1 0-1,-1-1 1,1-1 0,-2 0-1,1-1 1,-1-1-1,-1 0 1,0-1 0,-1 0-1,0 0 1,13-24 0,15-33 237,55-138 0,-70 146-340,-3-1-1,-3-1 1,-2 0 0,-4-2 0,-2 1 0,2-106-1,-12 168 77,-2-23-441,2 26 415,0 0-1,0 0 1,0 0 0,0-1-1,0 1 1,0 0-1,0 0 1,0 0 0,0 0-1,0-1 1,0 1-1,0 0 1,0 0 0,0 0-1,0 0 1,0-1-1,-1 1 1,1 0-1,0 0 1,0 0 0,0 0-1,0 0 1,0 0-1,0-1 1,-1 1 0,1 0-1,0 0 1,0 0-1,0 0 1,0 0 0,-1 0-1,1 0 1,0 0-1,0 0 1,-1 0 0,-7 10-321,3 0 276,1 1-1,0 0 1,0 1 0,1-1-1,-3 20 1,-3 64-230,5-41 225,0-10 60,-3 20 0,2 67 0,6-110 0,2 91 77,18 121 0,-17-214-7,0 0-1,1 0 0,1 0 1,11 24-1,-16-42-211,-1 0 1,1 0-1,-1 0 0,1-1 1,-1 1-1,1 0 1,-1 0-1,1-1 0,0 1 1,-1 0-1,1-1 0,0 1 1,0-1-1,-1 1 1,3 0-1,-3-1 87,0 0 0,0 0 1,0 0-1,1 0 0,-1 0 0,0 0 1,0 0-1,0 0 0,0 0 0,1 0 1,-1 0-1,0 0 0,0 0 0,0 0 0,0 0 1,0 0-1,1 0 0,-1 0 0,0-1 1,0 1-1,0 0 0,1-1-493,-1 1 494,1-12-2310,-5-15-122,-1-13-1188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9:50.4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116 28 5568,'-9'-6'480,"4"4"-228,1-1 1,-1 0 0,-1 1-1,1 0 1,0 0 0,0 1-1,-12-3 1,-37 1 4595,201 10-4057,-32 0-670,-86-6-139,1 1 1,-1 1-1,0 1 0,37 11 1,-56-12 15,-1 1 0,0 0 1,0 0-1,-1 0 0,1 1 1,-1 1-1,10 7 1,-14-8 42,1-1 0,0 1 1,-1 0-1,0 0 1,0 1-1,-1-1 1,0 1-1,0 0 0,0 0 1,0 0-1,-1 0 1,2 7-1,-1 2 58,-1 0 0,0 0 0,-1 0 0,0 1 0,-2-1 0,1 0 1,-2 0-1,0 1 0,-1-1 0,-1 0 0,0-1 0,-1 1 0,-8 17 0,7-14-6,5-16-39,1 0 1,-1 1-1,0-1 1,0 1-1,0-1 1,0 0-1,0 0 1,-1 0-1,1 0 1,-1 0-1,-2 4 0,26-14 282,-7-2-1164,-1 0-1,-1-1 1,23-23-1,-15 14 437,-1 2 81,0-2 109,0 2 0,40-27 0,-59 44 172,1 1 1,-1-1 0,0 0-1,0 1 1,1-1 0,-1 1-1,0-1 1,1 1 0,-1 0-1,0-1 1,1 1 0,-1 0-1,0 0 1,1 0 0,-1 0-1,1 0 1,-1 0 0,0 1 0,2-1-1,-1 1-5,0 0 0,0 0 0,-1 0 0,1 0 0,0 0 0,-1 1 0,1-1 0,-1 0 0,1 1 0,-1-1 0,0 1-1,1-1 1,0 3 0,1 2 35,1 1 0,-1-1 0,-1 1 0,3 8 0,6 15 267,-1-9-25,-4-5 60,15 22 1,-19-34-204,1 0-1,0 0 1,0 0 0,0 0 0,1-1-1,-1 1 1,1-1 0,0 0 0,9 5 0,-11-7-47,0 0 1,0 0 0,0-1 0,1 1 0,-1-1 0,0 1 0,1-1 0,-1 0 0,0 0-1,1 0 1,-1 0 0,0 0 0,0-1 0,1 1 0,-1-1 0,0 0 0,0 1-1,1-1 1,-1 0 0,0 0 0,0 0 0,0-1 0,0 1 0,2-2 0,-2 1-6,0 1 0,0-1 0,0 0 0,0 0 0,0 0 0,-1 0 0,1 0 0,-1-1 0,1 1 0,-1 0 0,0-1 0,0 1 0,0-1 0,0 1 0,0-1 1,-1 0-1,1 1 0,-1-1 0,0 0 0,0 1 0,0-5 0,-1-1-18,0 0 1,-1 1-1,0-1 1,-1 1 0,0-1-1,0 1 1,0 0-1,-1 0 1,0 0-1,0 0 1,-6-5-1,7 7-9,-1 2 0,0-1 0,1 0 0,-1 1 0,-1-1 0,1 1 0,-1 1 0,1-1 0,-1 0 0,0 1 0,0 0-1,0 0 1,0 1 0,0-1 0,0 1 0,-9-1 0,3 2-21,-1 0 0,1 1-1,0 1 1,0-1 0,-12 5 0,19-5 3,-6 2 178,9-1-106,15-4-83,57-23 75,78-23-9,-88 35-27,1 3 0,67-2 0,-123 12-12,0 0 0,0 0-1,0 0 1,0 1 0,0 0-1,0 0 1,8 3-1,-11-3-8,-1 0-1,0 0 0,0 1 0,0-1 1,0 0-1,0 1 0,0-1 1,0 1-1,0-1 0,-1 1 0,1 0 1,0 0-1,-1 0 0,0 0 0,1 0 1,-1 0-1,0 0 0,0 1 1,0-1-1,1 5 0,-1-2 4,-1 1 0,1-1 1,-1 1-1,0-1 0,-1 1 0,1 0 0,-1-1 0,0 0 0,-1 1 1,-2 7-1,-4 8 135,-12 23 0,17-38-116,2-4-18,-55 104 283,71-114 147,5-5-386,0 0 0,35-31-1,14-16-74,-57 51 25,0 1 0,0 0 0,1 1-1,17-8 1,-27 14-33,0 0 0,0 0 0,0 0 0,0 0 0,0 1 1,0-1-1,0 1 0,0 0 0,0 0 0,0 0 0,0 0 0,0 1 0,0-1 0,0 1 0,0 0 0,3 1 0,-1 0 22,-1 0 0,0 0 0,0 1 0,-1 0 0,1-1 0,0 1 1,-1 1-1,0-1 0,5 6 0,2 6 124,0 1 0,-1-1 0,-1 2 0,8 21 0,-15-36-96,2 5-86,-1-1-1,2 0 0,-1 0 1,1-1-1,0 1 0,7 8 0,-9-12-467,1 1-1,0-1 1,0 1-1,-1-1 1,1 0-1,1 0 1,-1-1-1,0 1 1,0 0-1,1-1 1,-1 0-1,1 0 1,6 1-1,-6-2-635,1 0 0,-1 0 1,0 0-1,7-2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2:50.4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0 791 2912,'0'0'40,"0"0"1,1 1 0,-1-1-1,0 0 1,0 0-1,0 1 1,0-1 0,1 0-1,-1 1 1,0-1-1,0 0 1,1 0 0,-1 1-1,0-1 1,0 0-1,1 0 1,-1 0-1,0 0 1,0 1 0,1-1-1,-1 0 1,0 0-1,1 0 1,-1 0 0,0 0-1,1 0 1,-1 0-1,0 0 1,1 0-1,-1 0 1,0 0 0,1 0-1,-1 0 1,0 0-1,1 0 1,-1 0 0,0 0-1,1 0 1,-1 0-1,0-1 1,1 1-1,-1 0 1,0 0 0,1-1-1,18-7 870,-2-1-497,2-1-164,-1 0 0,0-2-1,-1 0 1,0-1 0,0 0 0,16-19-1,-23 20-200,-2 0 0,0 0 0,0-1 0,6-15 0,21-55 267,44-144 144,-59 175-356,51-161 348,-70 211-470,-1 1-1,0-1 1,1 0-1,-1 1 0,0-1 1,0 1-1,0-1 0,0 0 1,-1 1-1,0-3 1,1 4 13,0 0 1,0 0-1,0-1 1,0 1-1,0 0 0,0 0 1,0 0-1,0 0 1,0 0-1,0 0 1,0-1-1,0 1 1,-1 0-1,1 0 1,0 0-1,0 0 1,0 0-1,0 0 1,0 0-1,0 0 1,-1 0-1,1 0 1,0-1-1,0 1 0,0 0 1,0 0-1,0 0 1,-1 0-1,1 0 1,0 0-1,0 0 1,0 0-1,0 0 1,0 0-1,-1 0 1,1 0-1,0 1 1,-8 7-210,1 4 147,1 0-1,0 0 0,1 1 0,0-1 0,1 1 0,-2 14 1,-11 82 145,13-79-110,-9 76 323,5 0 0,6 111-1,3-205-233,5 59 200,-5-66-173,0 1 1,0-1-1,0 0 1,1 1-1,0-1 1,0 0-1,0 0 1,1 0-1,6 8 1,-9-12-60,1 0 0,0 0 0,-1-1 1,1 1-1,0 0 0,0-1 0,0 1 0,0-1 0,-1 1 0,1-1 0,0 0 1,0 1-1,0-1 0,0 0 0,0 1 0,0-1 0,0 0 0,0 0 0,0 0 1,0 0-1,0 0 0,0 0 0,0 0 0,0 0 0,0-1 0,0 1 0,2-1 1,2-1 67,0 0 1,0-1 0,0 0 0,5-4 0,-4 3-44,255-202 357,-256 202-438,-1 0 0,1 1 0,0-1 0,0 1 0,0-1 0,1 2 0,-1-1 0,7-2 0,-12 5 35,1 0 1,-1 0 0,0 0-1,1 0 1,-1 0 0,1 0-1,-1 0 1,0 0 0,1 0 0,-1 1-1,0-1 1,1 0 0,-1 0-1,1 0 1,-1 0 0,0 0-1,1 1 1,-1-1 0,0 0-1,1 0 1,-1 1 0,0-1-1,0 0 1,1 1 0,-1-1 0,0 0-1,0 1 1,0-1 0,1 0-1,-1 1 1,0-1 0,0 0-1,0 1 1,0-1 0,0 0-1,0 1 1,1-1 0,-1 1 0,0-1-1,0 0 1,0 1 0,0 20 253,0-17-205,-1 19 127,0-13-112,1 0-1,0 0 0,1 0 1,2 12-1,-3-19-31,1-1 0,0 0 1,-1 0-1,1 0 0,0 1 0,0-1 0,0 0 0,0 0 0,1 0 0,-1-1 1,0 1-1,1 0 0,0 0 0,-1-1 0,1 1 0,0-1 0,0 1 1,0-1-1,-1 0 0,2 0 0,-1 0 0,0 0 0,3 1 0,1 0 27,0-1 0,0 0-1,0 0 1,0 0 0,0 0-1,0-1 1,1 0 0,-1-1-1,0 1 1,0-1 0,0 0-1,0-1 1,0 0 0,0 1-1,8-5 1,-5 0 82,-7 5-128,-1 1 0,1-1 0,-1 0 0,1 0 0,-1 0 0,0 0 0,1 0 0,-1-1 0,0 1 0,0 0 0,2-3 0,5-5 7,-7 9-27,-1-1 1,1 1 0,0-1 0,-1 1-1,1-1 1,-1 1 0,1-1 0,-1 0 0,1 0-1,-1 1 1,1-1 0,-1 0 0,1 0 0,-1 1-1,0-1 1,1-2 0,2 1 6,-1 0-1,1-1 1,-1 1 0,0-1-1,3-4 1,5-12 162,-7 13-134,0 0 0,0 0 0,0 0 0,1-9 0,20-93 12,-14 61 63,8-77 1,19-165-939,-34 278 392,0 15-103,0 23 150,-25 424 137,-6-205 1339,27-229-243,2-16-615,1-4-100,7-27-181,-4 14 31,3-3-107,1 0 0,1 0-1,0 2 1,2-1 0,0 1 0,1 1 0,1 0 0,26-24 0,-37 38 83,-1 0 0,1 0 0,0 0 0,-1 0 0,1 1 0,0-1 0,0 1 1,0 0-1,0 0 0,0 0 0,0 0 0,1 0 0,-1 1 0,0-1 0,7 1 1,-8 0 49,0 0 1,0 1-1,0-1 1,0 1-1,0-1 1,0 1 0,0 0-1,0 0 1,0 0-1,0 0 1,0 0-1,-1 0 1,1 0-1,0 1 1,-1-1 0,1 0-1,-1 1 1,1 0-1,-1-1 1,0 1-1,0 0 1,1 0 0,-1-1-1,-1 1 1,2 3-1,-1-3 34,0 0-1,-1 1 0,1-1 0,-1 1 1,0-1-1,0 1 0,0-1 0,0 1 1,0-1-1,-1 1 0,1-1 0,-1 1 1,1-1-1,-1 0 0,-1 4 0,-3 4-80,0 0-1,-8 12 0,-1 2-137,12-19 164,0 0 0,0 0 0,0 0 0,1 0 0,0 0 0,0 0 0,0 1 0,1-1 0,0 9 0,0-12 40,0 0 0,1-1-1,-1 1 1,0 0-1,1 0 1,-1-1 0,1 1-1,0 0 1,-1-1 0,1 1-1,0 0 1,0-1 0,0 1-1,0-1 1,0 0-1,0 1 1,1-1 0,-1 0-1,0 0 1,1 0 0,-1 0-1,1 0 1,-1 0 0,1 0-1,-1 0 1,1 0-1,0-1 1,-1 1 0,1-1-1,0 1 1,0-1 0,2 0-1,9 2 96,0-2 0,0 0 0,0 0 0,1-2 1,-1 1-1,0-2 0,19-5 0,-6-1 51,-1-1 0,41-22 0,-55 25-115,0 0 1,0 0 0,-1-1-1,0-1 1,16-17-1,-25 26-56,0-1 0,-1 1 0,1-1-1,-1 0 1,1 1 0,-1-1 0,1 0 0,-1 1 0,1-1-1,-1 0 1,0 0 0,1 0 0,-1 1 0,0-1 0,0 0-1,0 0 1,0 0 0,0 0 0,1 0 0,-1 1-1,-1-1 1,1 0 0,0 0 0,0 0 0,0 0 0,0 0-1,-1 1 1,1-1 0,0 0 0,-1 0 0,1 0-1,0 1 1,-1-1 0,1 0 0,-1 1 0,1-1 0,-1 0-1,0 1 1,1-1 0,-1 1 0,0-1 0,1 0 0,-1 1-1,0 0 1,0-1 0,1 1 0,-1 0 0,0-1-1,0 1 1,0 0 0,0 0 0,1-1 0,-1 1 0,0 0-1,0 0 1,0 0 0,0 0 0,0 0 0,1 0-1,-1 1 1,0-1 0,0 0 0,0 0 0,0 1 0,1-1-1,-1 0 1,0 1 0,-1 0 0,-4 1 121,2 0-193,0 0 0,0 0 1,0 0-1,0 0 0,0 1 1,-3 3-1,6-6 59,1 1-1,-1-1 1,1 1 0,-1 0 0,1-1-1,-1 1 1,1 0 0,0-1-1,-1 1 1,1 0 0,0 0-1,0-1 1,0 1 0,-1 0 0,1 0-1,0 0 1,0-1 0,0 1-1,0 0 1,0 0 0,0 0 0,0-1-1,1 1 1,-1 0 0,0 0-1,0 0 1,1-1 0,-1 1-1,0 0 1,1-1 0,-1 1 0,1 0-1,-1-1 1,1 1 0,-1 0-1,1-1 1,-1 1 0,1-1-1,0 1 1,-1-1 0,2 1 0,5 5 103,0-1 0,0 0 1,1-1-1,0 0 1,-1 0-1,1 0 1,1-1-1,-1-1 1,0 1-1,1-1 1,15 1-1,-11-1-566,0-1-1,0-1 1,1-1-1,-1 0 1,0 0-1,0-1 0,14-4 1,-6 0-1412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2:50.7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75 20 5472,'-70'-19'2496,"65"30"-2176,10-11-1920,8 0 800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2:58.9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1189 416,'-13'11'112,"12"-11"-12,0 1 1,0-1-1,0 1 0,1 0 0,-1 0 1,1-1-1,-1 1 0,0 0 0,1 0 1,-1-1-1,1 1 0,-1 0 0,1 0 1,0 0-1,-1 0 0,1 0 0,0 0 1,0 0-1,0 0 0,0 0 1,-1 0-1,1 0 0,1-1 0,-1 1 1,0 0-1,0 0 0,0 0 0,0 0 1,1 2-1,0-2 231,12 3 1023,-9-3-1068,-1 0-1,1-1 1,0 1 0,0-1-1,0 0 1,0 0 0,-1 0-1,1-1 1,0 1 0,0-1-1,0 0 1,-1 0 0,1 0-1,0 0 1,-1-1 0,1 0-1,-1 1 1,6-5 0,-3 1-104,-1 1 1,1-1-1,-1 0 1,0 0-1,0 0 1,-1-1 0,0 0-1,0 1 1,3-8-1,4-9-48,-1 0 1,-2-1-1,0 0 0,-2-1 0,0 1 0,3-32 0,-1-147 1262,-8 197-1379,25 33-107,-15-6 168,-1 0 1,-2 1-1,0 0 0,-1 0 1,4 35-1,-5-26 1,-1-9 105,-1 0-1,0 30 1,-3-44-116,0-1 0,-1 1 0,0-1 0,0 0 0,-1 1 1,0-1-1,-1 0 0,1 0 0,-7 11 0,7-15-12,0 0 1,-1 0-1,1 0 0,-1 0 1,0-1-1,0 1 0,-1-1 1,1 0-1,-1 0 1,1 0-1,-1-1 0,0 1 1,0-1-1,0 0 1,0 0-1,-1 0 0,1-1 1,0 1-1,-1-1 0,-7 1 1,8-2-60,-1 0 1,1 0-1,0-1 1,0 1-1,-1-1 1,1 0-1,0 0 1,0-1-1,0 1 1,0-1-1,0 0 1,0 0-1,1 0 1,-1-1-1,1 1 1,-6-6-1,-8 0-446,12 6 30,10 3-147,21 3 518,0 0 1,0-2-1,1-1 1,-1-1-1,0-1 1,48-9-1,-60 7 95,-1 0 0,1-1-1,-1-1 1,0 0 0,0-1-1,-1 0 1,0-1 0,0 0-1,0-1 1,-1 0 0,0-1-1,-1 0 1,0-1 0,13-16-1,-6 4 30,-2-2-1,0 1 1,-2-2-1,0 0 1,-2 0-1,14-47 0,-23 64-30,24-71 28,-21 62-201,-5 16 96,0-1 1,0 0-1,1 1 1,-1-1-1,1 1 1,0-1-1,-1 0 1,1 1-1,0 0 1,1-3-1,-1 20-581,-1 35 619,-1 14 258,11 98-1,-9-159-225,-1 1 0,1 0-1,0-1 1,0 1 0,1-1 0,-1 0 0,1 1-1,0-1 1,0 0 0,0 0 0,4 4-1,-6-8-19,0 1-1,1-1 0,-1 0 0,1 0 0,-1 1 0,0-1 1,1 0-1,-1 0 0,1 0 0,-1 0 0,1 1 0,-1-1 0,0 0 1,1 0-1,-1 0 0,1 0 0,-1 0 0,1 0 0,-1 0 0,1 0 1,-1 0-1,0-1 0,1 1 0,-1 0 0,1 0 0,-1 0 1,1 0-1,-1-1 0,0 1 0,1 0 0,-1 0 0,0-1 0,1 1 1,-1 0-1,0-1 0,1 1 0,10-15 213,-10 13-161,13-23 133,12-32 0,8-14-462,-16 41-21,29-39 1,-40 60 198,0 1 1,0 1-1,1-1 0,0 1 1,0 1-1,0-1 0,1 1 0,18-9 1,-26 15 83,1-1 0,-1 1 1,0-1-1,0 1 0,1-1 0,-1 1 1,1 0-1,-1 0 0,0 0 0,1-1 1,-1 1-1,1 1 0,-1-1 0,0 0 1,1 0-1,-1 0 0,0 1 0,1-1 1,-1 1-1,0-1 0,1 1 0,-1 0 1,0-1-1,0 1 0,0 0 0,0 0 1,1 0-1,-1 0 0,0 0 0,1 1 1,1 3 32,0 0 0,0-1 0,0 1 0,-1 0-1,0 0 1,2 7 0,0 1 48,-1-1-1,0 1 0,-1 0 0,-1 0 0,0 25 1,-2-5 203,-8 37 1,8-64-261,1 1 0,-1 0 0,2 10 0,0 6 323,-1-23-344,0 0 0,0-1 0,0 1 0,1 0 0,-1 0 0,0 0 0,0 0 0,0 0 0,0 0 0,0 0 0,0 0 1,0 0-1,0 0 0,1 0 0,-1-1 0,0 1 0,0 0 0,0 0 0,0 0 0,0 0 0,0 0 0,1 0 0,-1 0 0,0 0 0,0 0 0,0 0 0,0 0 0,0 0 0,0 0 0,1 0 0,-1 1 0,0-1 0,0 0 0,0 0 0,0 0 0,0 0 0,0 0 0,0 0 0,1 0 0,-1 0 0,0 0 0,0 0 0,0 0 0,0 1 0,0-1 0,0 0 0,0 0 0,0 0 0,0 0 0,0 0 0,0 0 0,0 0 0,0 1 0,0-1 0,1 0 0,11-19 84,-6 9-75,41-68-183,-21 31-229,39-50 0,-62 93 346,0 0 0,0 1 1,1-1-1,0 0 0,0 1 0,0 0 0,7-5 1,-10 8 41,0-1 0,0 1 0,1-1 1,-1 1-1,0 0 0,0-1 0,0 1 1,0 0-1,0 0 0,1 0 0,-1 0 1,0 0-1,0 0 0,0 0 0,1 0 1,-1 0-1,0 0 0,0 1 0,0-1 1,0 1-1,0-1 0,0 1 0,0-1 1,0 1-1,0-1 0,0 1 0,0 0 1,0 0-1,0-1 0,0 1 0,0 0 1,-1 0-1,1 0 0,0 0 0,-1 0 1,1 0-1,-1 0 0,2 2 0,5 13 32,0 2 0,-1-1 0,6 26-1,-6-20 285,12 29 0,-6-30 15,-12-21-307,0 0 0,1-1 0,-1 1 0,1 0 0,0-1 0,-1 1 0,1 0 0,0-1 0,-1 1 0,1-1 0,0 1 0,0-1 0,-1 1 0,1-1 0,0 1-1,0-1 1,0 0 0,0 0 0,0 1 0,-1-1 0,1 0 0,0 0 0,1 0 0,1-1 7,-1 1 1,0-1-1,0 0 0,0-1 0,0 1 0,0 0 1,0 0-1,0-1 0,0 1 0,1-3 1,20-20 42,-16 15-53,27-28 43,129-129-60,-152 156 34,-5 5 47,0 0 1,0 0 0,0-1-1,6-9 1,-12 15-73,0 0 1,1 0 0,-1 0 0,0 0-1,0-1 1,0 1 0,1 0-1,-1 0 1,0 0 0,0-1-1,0 1 1,0 0 0,0 0-1,0 0 1,0-1 0,1 1-1,-1 0 1,0 0 0,0 0 0,0-1-1,0 1 1,0 0 0,0 0-1,0-1 1,0 1 0,0 0-1,0 0 1,0-1 0,0 1-1,0 0 1,0 0 0,-1 0-1,1-1 1,0 1 0,0 0 0,-12 4-249,4 1 187,0 0 1,1 0-1,0 1 1,0 0-1,1 0 0,0 0 1,0 1-1,-10 14 1,0 4-12,-17 36 0,25-45 70,1 0 0,1 0 1,-7 26-1,15-48 116,0 1 0,0 0-1,1-1 1,4-6 0,3-5-82,8-16-277,1 1 0,26-32 0,-44 63 211,0-1 1,1 1-1,-1-1 0,0 1 0,1 0 0,-1 0 0,1 0 0,0 0 0,-1 0 0,4-2 0,-4 3 22,-1 0-1,1 0 1,0 0 0,0 0-1,-1 0 1,1 0-1,0 0 1,-1 0 0,1 0-1,0 0 1,0 0 0,-1 0-1,1 0 1,0 1 0,-1-1-1,1 0 1,0 0 0,-1 1-1,1-1 1,0 0-1,-1 1 1,1-1 0,-1 1-1,1-1 1,-1 1 0,1-1-1,-1 1 1,1 0 0,-1-1-1,1 1 1,-1 0-1,5 9-8,-1 0 0,0 0 0,-1 1 0,0-1-1,0 1 1,-1-1 0,1 23 0,-2-21 30,3 26 109,-2 0-1,-1-1 0,-2 1 1,-11 71-1,9-92-24,-1-1 0,0 0 0,-1 0 0,-1 0 0,-1 0 0,0-1 0,-1 0 1,0-1-1,-1 1 0,-1-2 0,0 1 0,-1-2 0,-18 18 0,26-27-56,-1-1-1,1 1 1,-1-1 0,0 1 0,0-1 0,0 0 0,0 0-1,-8 2 1,10-4-72,1 0-1,-1 1 1,0-1 0,1 0-1,-1 0 1,0 0-1,1 0 1,-1 0 0,0-1-1,1 1 1,-1-1-1,1 1 1,-1-1 0,0 1-1,1-1 1,0 0-1,-1 1 1,1-1 0,-1 0-1,1 0 1,0 0-1,-1 0 1,1-1-1,0 1 1,0 0 0,0 0-1,0-1 1,-1-1-1,1 0-13,-1 0-1,0 0 1,1 0-1,0-1 1,-1 1-1,2 0 1,-1-1-1,0 1 0,1-1 1,-1 1-1,1-1 1,0-5-1,1 2-14,0 0 0,0 1 0,1-1-1,-1 0 1,6-12 0,2 1-37,1 0 0,0 1-1,19-23 1,179-205-91,-77 97 469,-105 117-250,-1-1 1,-1-1 0,24-48-1,-23 28 59,-3 0 0,16-61 0,-20 48-14,-3 0-1,12-100 1,-27 164-83,1-6-27,0-1 1,-1 1 0,0 0 0,0-1-1,0 1 1,-1-1 0,-3-8-1,4 16 18,0 1 0,0 0 0,0-1 0,0 1 0,0-1 0,-1 1 0,1 0-1,0-1 1,0 1 0,-1-1 0,1 1 0,0 0 0,-1-1 0,1 1 0,0 0-1,-1 0 1,1-1 0,0 1 0,-1 0 0,1 0 0,-1 0 0,1-1-1,0 1 1,-1 0 0,1 0 0,-1 0 0,1 0 0,-1 0 0,1 0 0,-1 0-1,0 0-5,0 0 0,1 0-1,-1 1 1,0-1-1,0 0 1,1 1-1,-1-1 1,0 1 0,1-1-1,-1 1 1,0-1-1,1 1 1,-1-1 0,1 1-1,-1 0 1,1-1-1,-1 1 1,0 1-1,-3 5-21,0 1-1,1 0 1,-1 0-1,2 1 0,-1-1 1,-1 14-1,-5 58-93,7-47 107,-11 400 764,13-394-734,1-25 88,-1-1-1,2 1 1,3 13-1,-4-21-22,0-1 0,1 1 0,0 0 0,0-1 0,1 0 0,-1 1-1,1-1 1,0 0 0,6 6 0,-9-10-49,1 0 0,0-1 1,-1 1-1,1-1 0,0 1 0,-1-1 0,1 1 0,0-1 1,0 1-1,0-1 0,-1 0 0,1 0 0,0 1 0,0-1 0,0 0 1,0 0-1,0 0 0,-1 0 0,1 0 0,0 0 0,0 0 1,0 0-1,0 0 0,0 0 0,-1-1 0,1 1 0,0 0 0,1-1 1,2-1 22,0 0 0,0-1 0,0 0 0,5-3 0,0-1-46,24-14-18,-16 11 176,31-26 1,-34 25-48,-10 8-64,-1 1-1,1-1 1,-1 0 0,0 0 0,0 0 0,0 0 0,4-6 0,-3 2-1,3-6-90,-19 5-262,10 11-31,2-3 381,1 0 0,-1-1 0,0 1 0,0 0 0,1-1 0,-1 1 0,0-1 0,0 1 0,0 0 0,1-1 0,-1 1 0,0-1 0,0 1 0,0-1 0,0 1 0,0-1 0,0 1 0,0-1 0,0 1 0,0 0 0,0-1 0,0 1 0,0-1 0,0 0 0,-1 0-14,1-1 0,-1 1 1,1-1-1,-1 1 0,1-1 1,-1 1-1,0-1 0,0 1 0,1-1 1,-1 1-1,0 0 0,0 0 1,0-1-1,-1 1 0,0-1 1,-5-4-76,0 1-1,0 0 1,-1 0 0,1 1 0,-12-6-1,17 9 10,-1 1-1,1-1 1,0 0-1,-1 1 0,1-1 1,0 1-1,-1 0 1,1 0-1,-1 0 1,1 0-1,-4 1 0,5-1 6,-1 0 0,1 1-1,-1 0 1,1-1-1,0 1 1,-1 0 0,1 0-1,0 0 1,0 0 0,-1 0-1,1 0 1,0 0-1,0 0 1,0 0 0,0 1-1,0-1 1,0 0 0,1 1-1,-2 1 1,1-1 42,0 0 0,1-1 1,-1 1-1,0 0 0,1 0 0,0 0 1,-1 0-1,1 0 0,0 0 0,0 0 1,0-1-1,0 1 0,0 0 0,0 0 1,1 0-1,-1 0 0,1 0 0,-1 0 1,1-1-1,1 3 0,0-1 38,0 0 1,0 0-1,0 0 0,1 0 1,-1-1-1,1 1 0,0-1 1,-1 1-1,7 2 0,5 3 46,0-2 0,0 0 0,28 9 0,-10-7-106,0-1 0,34 3 0,-9-5-2805,-21-1 975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2:59.2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0 7648,'-30'0'3456,"34"0"-3008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3:01.2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1109 3328,'-2'1'57,"1"0"0,-1 0 1,1 1-1,0-1 0,0 0 0,0 1 0,0-1 1,0 1-1,0-1 0,0 1 0,0 0 0,1-1 1,-1 1-1,1 0 0,-1-1 0,1 1 0,0 0 1,-1 0-1,1-1 0,0 1 0,0 0 1,0 0-1,0 0 0,1-1 0,-1 1 0,0 0 1,1 0-1,0-1 0,-1 1 0,1 0 0,0-1 1,1 3-1,-1-1 107,0 0 1,1-1-1,-1 0 0,1 1 1,0-1-1,-1 0 1,1 0-1,0 0 0,0 0 1,0 0-1,0 0 1,1 0-1,-1-1 0,0 1 1,1-1-1,-1 0 1,1 1-1,0-1 0,-1-1 1,1 1-1,0 0 1,0 0-1,-1-1 0,1 0 1,0 0-1,0 1 1,0-2-1,-1 1 0,1 0 1,0 0-1,0-1 1,-1 0-1,1 1 0,0-1 1,-1 0-1,1 0 1,0-1-1,-1 1 0,1-1 1,-1 1-1,0-1 1,0 0-1,0 1 0,1-1 1,1-3-1,5-6 92,0-1 1,-1 0-1,0 0 0,-1 0 0,-1-1 0,6-14 1,24-83 230,-35 106-464,13-54 263,-9 35-14,1-1 1,10-22 0,-16 45-280,0 1-1,0-1 0,0 0 1,1 1-1,-1-1 0,0 1 1,0-1-1,1 1 0,-1-1 1,0 1-1,1-1 0,-1 1 1,1-1-1,-1 1 0,1-1 1,-1 1-1,1 0 0,-1-1 1,1 1-1,-1 0 0,1-1 1,-1 1-1,1 0 0,-1 0 1,1-1-1,0 1 1,-1 0-1,1 0 0,-1 0 1,1 0-1,0 0 0,-1 0 1,2 0-1,-1 1 11,0-1 0,0 1 0,0-1 0,0 1 0,0 0 0,0-1 0,-1 1 0,1 0 0,0 0 0,0-1 0,-1 1 0,1 0 0,0 0 0,-1 0 0,1 0 0,-1 0 0,1 0 0,0 1 1,4 12 136,0 0 0,-1 1 1,-1-1-1,0 1 1,1 25-1,-4 154 852,-1-179-801,0 0 0,-6 19 0,6-29-89,0 0 0,-1 0 0,1-1 0,-1 1 0,0-1 0,-1 0 0,1 1 0,-1-1 0,0 0 0,0 0 0,-3 3 0,5-6-96,1-1-1,0 0 0,-1 1 0,1-1 1,-1 0-1,1 0 0,-1 1 0,1-1 0,-1 0 1,1 0-1,-1 1 0,1-1 0,-1 0 0,1 0 1,-1 0-1,1 0 0,-1 0 0,1 0 1,-1 0-1,1 0 0,-1 0 0,0 0 0,1 0 1,-1 0-1,1 0 0,-2-1 0,1 0-19,0 0-1,0 1 0,-1-1 0,1 0 0,0 0 1,0 0-1,0-1 0,0 1 0,-1-2 0,-2-2-91,1-1 0,0 1 0,-3-10-1,4 10 19,1 1 0,0-1 0,0 1 0,0-1-1,0 1 1,1-1 0,0 1 0,0-1-1,0 1 1,0-1 0,1 0 0,0 1-1,1-6 1,1 4 26,-1 0 0,1 0 0,0 1 0,0-1 0,0 1 0,1 0-1,0 0 1,7-8 0,3 1 54,0 0-1,1 1 1,1 0-1,0 1 1,26-12-1,42-16 145,54-30 163,-120 58-274,-1-2 0,0 0 1,-1 0-1,0-2 0,21-24 1,-22 20 10,0-1 1,-2-1-1,0-1 1,-1 0-1,16-42 0,-13 22 62,-3-1 0,11-58 0,-19 74 41,-1-1 0,-1 0-1,-1-37 1,-2 47-169,-1 0-1,-1 1 1,0 0-1,-1-1 0,0 1 1,-12-26-1,16 41 12,0 1 0,-1-1 0,1 0 0,-1 0-1,1 0 1,-1 0 0,1 1 0,-1-1 0,0 0 0,1 0-1,-1 1 1,0-1 0,1 1 0,-1-1 0,0 0 0,0 1 0,0-1-1,-1 0 1,1 1-5,1 0 0,-1 0 1,0 0-1,0 0 0,1 0 0,-1 0 0,0 1 0,0-1 0,1 0 0,-1 0 0,0 0 0,1 1 0,-1-1 0,0 0 1,1 1-1,-1-1 0,1 0 0,-1 1 0,0 0 0,-1 1-28,0 0 1,0 0-1,0 1 1,0-1-1,1 0 0,-1 1 1,1 0-1,-1-1 1,1 1-1,0 0 0,-1 3 1,-5 29-64,2 1 1,1 0 0,1 43-1,11 109 533,-6-155-325,2 21 108,14 62 0,-12-88-5,1 0-1,1-1 1,25 52-1,-32-76-114,1 0 0,0 1-1,0-1 1,0 0 0,1 0 0,4 5-1,-6-7-54,0-1-1,-1 1 1,1-1-1,0 1 1,-1-1-1,1 1 1,0-1-1,0 0 0,0 1 1,-1-1-1,1 0 1,0 0-1,0 1 1,0-1-1,0 0 1,0 0-1,-1 0 0,1 0 1,0 0-1,0 0 1,0 0-1,0 0 1,0-1-1,-1 1 1,1 0-1,0 0 0,0-1 1,0 1-1,0-1 1,-1 1-1,1 0 1,0-1-1,-1 0 1,2 0-1,13-13 110,13-16 1,-19 19-213,0 2 1,0-1 0,1 1 0,0 0 0,18-10-1,-27 18 57,1-1-49,1 1 0,-1 0 1,1-1-1,-1 1 0,1 0 1,0 0-1,3 0 0,-5 1 63,0 0 0,0 0 1,1 0-1,-1 0 0,0 1 0,0-1 0,0 0 0,0 1 0,0-1 1,1 1-1,-1-1 0,0 1 0,0-1 0,0 1 0,0 0 0,0-1 1,-1 1-1,1 0 0,0 0 0,1 1 0,10 11 260,-3-1-14,1-1-1,1-1 1,0 0-1,0 0 0,22 13 1,-28-21-186,0 0-1,0-1 1,0 1 0,0-1 0,1 0 0,-1-1 0,0 1 0,1-1 0,-1 0 0,0 0 0,1-1-1,-1 1 1,0-1 0,0-1 0,9-2 0,3-2-8,0-1 0,-1 0-1,21-13 1,-27 13-27,-1 0 0,0 0 0,0-1 0,-1 0 0,0 0 0,0-1 0,-1 0 0,0 0 0,0-1 0,-1 1 0,-1-2 0,0 1 0,0-1 0,4-15 0,3-15 34,-2 0-1,7-68 1,-9 50-32,24-188 55,-29 200-107,-2-1 0,-2 1 0,-9-58 0,8 100-348,1 5 114,-3 12-11,-1 24 87,-3 80 415,10 158 1,0-230-67,22 176 611,-10-124-577,4-2 121,-18-89-272,2 0-16,-1-3-33,-1 1 0,1-1 0,-1 0 0,1 0 0,-1 0 0,0 1 0,0-1 0,0 3 0,8-5-37,-2-1 6,1 0 0,-1 0 0,0 0-1,0-1 1,12-4 0,8-2-129,49-8-841,-14 4-3192,-23 2-6760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2:36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 1472,'1'-3'7496,"-5"15"-6000,7 47-1230,-3-43-168,14 346 1570,-6-298-1410,0-1 930,1 65 0,-9-151-9950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54.0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521 0 2144,'-1'1'94,"0"0"1,0-1-1,0 0 0,0 1 1,0-1-1,0 0 1,0 1-1,0-1 0,0 0 1,0 0-1,0 0 1,0 0-1,-1 0 0,0 0 1,-10 1 1118,-37 30 1704,17-14-1992,-49 28 636,59-30-1319,0 1 0,2 0 0,0 2 0,-24 27 0,-60 86 290,46-54 152,44-62-638,12-12-288,-1-1 0,1 1 0,-1-1 0,1 1 0,0 0 0,0 0 0,0 0 0,0 0 0,1 0 0,-1 0 0,0 5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3:01.6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39 8896,'-16'-16'4032,"19"8"-3520,2 5 640,3 3-736,7-8 480,1 8-544,7-4-384,-2 8 0,6-4 128,-1 5-64,0-2 159,-3 5-127,-5 0-2559,-2-2 1343,-6 11-3904,-7 5 2848,-3-5-1152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3:02.0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 7 7552,'-44'-7'3424,"44"14"-2976,5-7-512,3 0-64,2 0-2208,3 5 1280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3:06.1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412 729 3552,'-9'0'856,"-4"0"725,0 0-1,0 1 1,-25 5-1,5 2-399,1 1 0,-37 16 0,55-18-1068,0 0 1,0 1-1,0 0 0,1 1 1,1 0-1,-23 22 0,21-16-99,-24 31 1,35-42-38,0 0 1,1 0-1,-1 1 0,1-1 1,0 0-1,0 1 1,1 0-1,-1-1 0,1 1 1,0 0-1,0 0 0,1 0 1,-1 7-1,1-11 24,0 0 0,0 0 0,1 0 0,-1 0 0,0 0 0,0 1 0,0-1 0,1 0 0,-1 0 0,1 0-1,-1 0 1,1 0 0,-1 0 0,1 0 0,-1 0 0,1 0 0,0-1 0,0 1 0,-1 0 0,1 0 0,0 0 0,0-1 0,0 1 0,0-1 0,0 1 0,0 0-1,0-1 1,0 0 0,0 1 0,0-1 0,0 1 0,0-1 0,0 0 0,0 0 0,0 0 0,1 0 0,-1 0 0,0 0 0,0 0 0,0 0 0,0 0-1,0 0 1,2-1 0,6-2 81,-1 1-1,0-1 0,0-1 1,12-6-1,-15 7-70,19-10 76,0-2 1,-1-1 0,-1-1-1,0 0 1,-1-2 0,20-23-1,-25 23-33,-1 0 1,-1-1-1,-1-1 0,-1 0 0,16-37 0,31-116 320,-51 148-263,6-48-1,-12 60-157,-1 1-1,-1-1 1,0 0-1,-1 0 0,-3-19 1,-2 15-251,6 18 290,0 0 1,0 0 0,0-1 0,-1 1-1,1 0 1,0 0 0,0-1-1,0 1 1,0 0 0,0 0-1,0-1 1,-1 1 0,1 0-1,0 0 1,0 0 0,0-1-1,-1 1 1,1 0 0,0 0 0,0 0-1,0 0 1,-1 0 0,1 0-1,0-1 1,0 1 0,-1 0-1,1 0 1,0 0 0,0 0-1,-1 0 1,1 0 0,0 0-1,-1 0 1,1 0 0,0 0 0,0 0-1,-1 0 1,1 0 0,0 0-1,0 0 1,-1 1 0,1-1-1,0 0 1,0 0 0,-1 0-1,1 0 1,0 0 0,0 0 0,0 1-1,-1-1 1,1 0 0,0 0-1,0 0 1,0 1 0,0-1-1,-1 0 1,1 0 0,0 1-1,0-1 1,0 0 0,0 0-1,0 1 1,0-1 0,0 1 0,-4 7-38,0 1 0,1-1 0,0 1 0,1 0 0,0 0 1,-1 12-1,-1 59-121,3-53 166,-1 25 252,8 66 0,-4-95-205,2 1-1,1-1 1,1 1-1,0-2 1,12 26 0,-14-39-3,1 0 1,0 0 0,0-1 0,10 12 0,-12-17 21,-1 0 0,1 0-1,0 0 1,0 0 0,0-1 0,1 1 0,-1-1 0,0 0 0,1 0 0,0 0-1,-1 0 1,1-1 0,8 3 0,-10-4-28,0 0 0,1 0 1,-1-1-1,1 1 0,-1 0 0,0-1 0,1 1 0,-1-1 1,0 0-1,0 0 0,0 0 0,0 0 0,1 0 0,-1-1 1,-1 1-1,1 0 0,0-1 0,0 1 0,2-4 0,4-4 62,0-1-1,10-16 0,-16 24-83,29-55 113,-18 33-274,-13 22 97,1 1 1,0 0-1,-1 0 0,1 0 0,0 0 0,-1 0 0,1 0 0,0 0 0,0 0 0,0 0 0,2 0 0,-3 1 37,0-1 1,1 1-1,-1 0 0,1 0 0,-1 0 1,1 0-1,-1 0 0,1 0 1,-1 0-1,1 0 0,-1 0 1,0 1-1,1-1 0,-1 0 1,1 0-1,-1 0 0,1 0 1,-1 1-1,0-1 0,1 0 1,-1 0-1,0 1 0,1-1 1,-1 0-1,0 1 0,1-1 1,-1 0-1,0 1 0,1-1 1,-1 0-1,0 1 0,0-1 1,1 1-1,10 16-81,-8-10 59,1-1 1,-1 0-1,2-1 0,-1 1 0,1-1 0,-1 1 1,2-1-1,-1-1 0,0 1 0,1-1 0,7 5 0,-7-6 93,0 0-1,0-1 0,0 1 0,1-1 0,-1 0 0,1-1 1,-1 1-1,1-1 0,0-1 0,-1 1 0,1-1 0,0 0 0,-1-1 1,1 0-1,0 0 0,-1 0 0,1-1 0,-1 0 0,0 0 0,1 0 1,6-4-1,-4 0-14,0 1 0,0-1 0,-1-1 0,0 0 0,0 0 0,-1 0 0,1-1 0,-2 0 0,1-1 0,7-13 0,0-2 35,-2 0 1,18-48-1,42-178 238,-50 165-316,-2-18-914,-18 95 564,-1 12 97,-1 18 39,-88 447-7,-28 10 785,76-323-145,40-156-422,0 0 1,-1 0-1,1 1 0,0-1 1,0 0-1,0 0 0,0 0 1,0 0-1,0 0 1,0 0-1,0 0 0,0 0 1,0 0-1,0 0 0,0 0 1,0 0-1,0 0 0,0 1 1,0-1-1,0 0 0,0 0 1,0 0-1,0 0 0,0 0 1,0 0-1,0 0 0,0 0 1,0 0-1,0 0 0,0 0 1,0 1-1,0-1 0,0 0 1,0 0-1,0 0 0,0 0 1,0 0-1,0 0 0,0 0 1,0 0-1,0 0 0,0 0 1,0 0-1,1 0 0,-1 0 1,0 0-1,0 1 0,0-1 1,0 0-1,0 0 0,0 0 1,0 0-1,0 0 0,0 0 1,0 0-1,0 0 0,0 0 1,1 0-1,-1 0 1,0 0-1,0 0 0,6-6-37,9-17-38,49-109-284,-27 50 219,18-33 138,48-144 1,-94 228-134,2-1 0,2 2 0,18-34 0,-31 64 133,0-1 0,0 1 0,1 0 1,-1 0-1,0-1 0,0 1 0,0 0 0,1 0 1,-1 0-1,0-1 0,0 1 0,0 0 0,1 0 1,-1 0-1,0 0 0,1-1 0,-1 1 0,0 0 1,0 0-1,1 0 0,-1 0 0,0 0 0,1 0 1,-1 0-1,0 0 0,0 0 0,1 0 0,-1 0 1,0 0-1,1 0 0,-1 0 0,0 0 0,0 0 1,1 1-1,-1-1 0,0 0 0,1 0 0,-1 0 1,0 0-1,0 0 0,1 1 0,-1-1 0,0 0 1,0 0-1,0 0 0,1 1 0,-1-1 0,0 0 1,0 0-1,0 1 0,0-1 0,0 0 0,0 1 1,1-1-1,12 24 51,-3-7-22,-10-17 70,9 4 277,-1-22 464,-3-13-663,-3 17-204,1 0 1,6-20 0,42-100 24,-32 85 4,-16 42 2,2-6 39,1 0 1,-2 0-1,0 0 0,-1-1 0,0 0 1,2-25-1,-5 38-49,0 0 1,0 0-1,0 0 0,0 1 0,0-1 0,0 0 1,0 0-1,0 1 0,0-1 0,-1 0 1,1 0-1,0 0 0,-1 1 0,1-1 1,0 0-1,-1 1 0,1-1 0,-1 0 0,1 1 1,-1-1-1,0 0 0,0 0-10,1 1-1,-1 0 0,1 0 0,-1 0 1,0 0-1,1 0 0,-1 0 1,1 0-1,-1 0 0,0 0 1,1 0-1,-1 0 0,1 0 1,-1 1-1,0-1 0,1 0 1,-1 0-1,1 1 0,-1-1 1,1 0-1,-1 1 0,-2 1-46,0 1 1,0-1-1,0 1 0,0-1 0,1 1 1,-1 0-1,-3 6 0,0 3 18,0 1 0,2-1-1,-7 25 1,7-25 28,-67 336-179,36-157 200,-49 227 1039,81-393-1013,3-23-241,1-3 151,1-6 31,16-49-48,2 0 0,2 2 0,3 1 0,2 1 0,2 1 0,65-85 0,-61 95 19,25-31 154,-56 70-98,1-1-1,0 1 1,-1 0 0,1 0 0,0 0 0,1 0 0,-1 0-1,0 0 1,0 1 0,1 0 0,-1 0 0,1 0 0,-1 0-1,5-1 1,-2 2-20,0 0 0,0 0 0,0 0 0,0 1 0,0-1 0,0 1 0,11 4 0,-6-1 29,0 0 1,0 1-1,-1 0 0,0 1 0,0 0 0,0 1 0,-1 0 1,12 11-1,-7-1 165,0 0 1,-1 1-1,-1 1 1,17 32-1,-6-9-147,-17-32 108,-3-4-40,0-1-1,0 1 0,1-1 1,-1 0-1,8 7 0,-10-11-73,0 0-1,0 0 1,0 0-1,0 0 1,1-1-1,-1 1 1,0 0-1,0-1 1,1 1-1,-1-1 1,0 1-1,1-1 1,-1 0-1,0 0 1,1 1-1,-1-1 1,1 0-1,-1 0 1,0 0-1,1-1 1,-1 1-1,1 0 1,-1 0-1,0-1 1,1 1-1,-1-1 1,0 1-1,0-1 1,1 0-1,1-1 1,17-12 47,-2 0 0,33-33 0,-8 6-146,140-117-39,-167 147 221,-16 11-92,0 0 1,1 0-1,-1-1 0,0 1 1,0 0-1,0 0 0,0 0 1,1 0-1,-1 0 0,0 0 1,0 0-1,0 0 0,0 0 1,1 0-1,-1 0 0,0 0 1,0 0-1,0 0 0,0 0 1,1 0-1,-1 1 0,0-1 1,0 0-1,0 0 0,0 0 1,0 0-1,1 0 0,-1 0 1,0 0-1,0 0 0,0 0 1,0 1-1,0 10 174,-2-5-156,0-1 0,-1 1-1,0 0 1,0-1-1,0 1 1,-6 7 0,-28 31-36,23-29-12,-15 18-172,13-16 160,-19 26 1,30-37 15,2 0-1,-1 0 1,1 1 0,0-1 0,0 1-1,1 0 1,0-1 0,-3 14 0,5-19 18,0 0 0,0 0 0,0 0 0,-1-1 0,1 1 0,0 0 0,1 0 0,-1 0 0,0-1 0,0 1 0,0 0 0,0 0 0,1-1 0,-1 1 0,0 0 0,1 0 0,-1-1 1,0 1-1,1 0 0,-1-1 0,1 1 0,-1 0 0,1-1 0,0 1 0,-1-1 0,1 1 0,-1-1 0,1 1 0,0-1 0,-1 1 0,1-1 0,0 0 0,0 1 0,-1-1 0,1 0 0,0 0 0,0 0 0,0 0 0,-1 1 0,1-1 1,0 0-1,0 0 0,1-1 0,4 1 7,0 0 0,-1-1 0,1 0 0,0-1 0,5-1 0,-2 0 36,0-1 0,0 0 0,0 0 0,-1-1-1,1 0 1,-1-1 0,13-12 0,0-2 128,24-30 1,-37 40-164,15-21 8,-22 28-19,1 0-1,0 1 1,-1-1 0,0 0 0,0 0 0,0 0 0,0 0 0,0 0 0,0-5-1,-4 13-381,0 7 116,1 2 75,1-7 212,0 1 1,1-1-1,-1 1 1,3 13-1,-2-19 1,0 1 0,1-1 0,0 0 0,-1 0 0,1 0 0,0 0 0,0 0 0,0 0 0,0 0 0,1 0 0,-1 0 0,0 0 0,1-1 0,-1 1 0,1 0 0,0-1 0,0 1 0,-1-1 0,1 0 0,0 0 0,3 2 0,1-1 62,-1 0-1,1 0 0,0-1 0,0 1 0,0-1 0,0-1 0,0 1 0,6-1 0,9-1-3,21-4 0,-29 3-95,-1-1-1,0 0 1,0-1-1,0-1 1,22-11-1,54-39-51,-44 26 73,-22 15-25,-3 1 56,1 1 1,0 1-1,1 0 0,26-8 1,-46 18-18,-1 1 0,1 0 0,0 0-1,-1-1 1,1 1 0,0 0 0,-1 0 0,1 0 0,0 0 0,-1 0 0,1 0 0,0 0 0,-1 0 0,1 0 0,0 0 0,-1 0 0,1 1 0,0-1 0,0 1-13,-1-1 0,0 0 1,0 0-1,0 1 1,0-1-1,1 0 1,-1 1-1,0-1 1,0 0-1,0 1 0,0-1 1,0 0-1,0 1 1,0-1-1,0 0 1,0 1-1,0-1 1,0 0-1,0 1 1,0-1-1,-1 0 0,1 1 1,0-1-1,0 0 1,0 1-1,-17 25-85,14-22 76,-24 30-19,-18 25 176,41-53-173,0 1-1,1-1 1,0 1-1,0 0 1,0-1-1,1 1 1,-3 13-1,5-18 33,0-1 0,-1 1-1,1 0 1,0-1 0,0 1-1,0 0 1,1-1-1,-1 1 1,0 0 0,0 0-1,1-1 1,-1 1 0,1-1-1,0 1 1,-1 0 0,1-1-1,0 1 1,0-1-1,0 0 1,0 1 0,0-1-1,0 0 1,1 1 0,-1-1-1,0 0 1,1 0 0,-1 0-1,0 0 1,1 0-1,-1-1 1,1 1 0,0 0-1,-1-1 1,1 1 0,0-1-1,-1 1 1,4-1-1,4 1 43,0 0 0,0-1 0,0 0 0,0 0 0,16-3 0,5-2-75,0-1 0,-1-1 1,0-1-1,35-16 0,-52 19 11,-1-1-1,0 0 0,0 0 0,0-1 0,-1-1 0,0 0 0,0 0 1,-1-1-1,0 0 0,-1-1 0,0 0 0,0 0 0,6-13 0,-2-1 26,-1 0 1,13-44-1,7-57 219,-21 80-152,2-8-16,-2-2 0,3-58 0,-12 92-37,2-23-52,-2 0 0,-6-63 0,1 87-321,4 20 340,0 1 1,0-1 0,0 0-1,0 0 1,-1 0-1,1 0 1,0 0 0,0 1-1,0-1 1,0 0 0,0 0-1,0 0 1,0 0 0,0 0-1,-1 0 1,1 0-1,0 1 1,0-1 0,0 0-1,0 0 1,0 0 0,-1 0-1,1 0 1,0 0 0,0 0-1,0 0 1,0 0-1,0 0 1,-1 0 0,1 0-1,0 0 1,0 0 0,0 0-1,0 0 1,0 0-1,-1 0 1,1 0 0,0 0-1,0 0 1,0 0 0,0 0-1,0-1 1,-1 1 0,1 0-1,0 0 1,0 0-1,0 0 1,0 0 0,0 0-1,0 0 1,-1 0 0,1-1-1,0 1 1,0 0 0,0 0-1,0 0 1,0 0-1,0 0 1,0-1 0,0 1-1,0 0 1,0 0 0,0 0-1,0 0 1,0 0-1,0-1 1,0 1 0,0 0-1,0 0 1,-5 12-169,-1 12 124,1 0 0,1 0-1,-1 47 1,9 75 105,-3-124-95,6 66 344,31 151 0,-38-237-353,6 25-804,0-1 0,15 38 0,-29-91-10171,-2 10 9742,0 1-1,-16-19 1,-59-55 4734,8 9 671,72 75-3704,0 0-1,1-1 1,-1 1-1,1-1 1,0 0-1,-2-8 1,5 13-343,0 0 0,0 0 0,1 0 0,0 0 0,-1-1 0,1 1 0,0 0 0,0 0 0,0-1 0,0 1 0,0 0 0,1 0 0,-1 0 0,0-1 0,1 1 0,0 0 0,0 0 0,0 0 0,0 0 0,0 0 0,0 0 0,0 0 0,0 0 0,1 1 0,1-3 1,4-2 79,0 0 1,1 0 0,-1 1 0,1 0 0,0 0-1,1 1 1,-1 0 0,15-5 0,78-17 761,-90 24-832,147-24 359,-134 24-443,-1 1-1,1 2 1,-1 0 0,42 8 0,-57-8 39,0 1 0,0 1 0,0 0 0,0 0 0,-1 0 1,14 9-1,-16-9 15,-1 1 1,1 0 0,-1 0 0,0 0-1,0 0 1,0 1 0,-1-1 0,0 1-1,0 0 1,4 8 0,0 4 80,-1-1 0,0 1 0,-2 1-1,0-1 1,-1 1 0,0-1 0,-1 25 0,-2-17 57,-1 0 0,-1 0-1,-2 0 1,-10 41 0,9-52 2,-12 27 0,0-3 78,16-33-242,0-3-92,3-3-49,4-5 44,40-36-434,42-50 0,-51 54 604,-33 34-97,0 0 0,1 0 0,0 1 0,0-1 0,0 1-1,9-4 1,-13 7-15,-1 0-1,1 0 1,0-1-1,0 1 0,0 0 1,0 0-1,0 0 0,0 0 1,0 0-1,0 0 1,0 0-1,-1 0 0,1 1 1,0-1-1,0 0 1,0 0-1,0 1 0,0-1 1,-1 1-1,1-1 0,1 1 1,0 1 8,0-1 1,-1 1-1,1 0 0,0 0 1,-1 0-1,0 0 0,1 0 1,0 2-1,3 6 50,-1 1-1,5 19 0,-7-25-51,0 4 17,1-1 1,0 1-1,0-1 0,9 16 1,-11-22-10,1 0 1,-1 0-1,1 0 1,0 0 0,-1 0-1,1 0 1,0 0-1,0 0 1,0-1 0,1 1-1,-1-1 1,0 0-1,0 1 1,1-1-1,-1 0 1,1 0 0,-1-1-1,1 1 1,-1 0-1,1-1 1,0 0-1,2 1 1,1-2 19,1 1 1,-1-1-1,1 0 1,-1-1-1,0 1 1,1-1-1,-1-1 1,0 1-1,0-1 1,-1 0-1,1 0 1,0-1-1,-1 0 1,0 1-1,0-2 1,0 1-1,-1-1 1,1 0-1,-1 0 0,0 0 1,0 0-1,-1-1 1,0 1-1,0-1 1,0 0-1,-1 0 1,1 0-1,-1 0 1,-1-1-1,1 1 1,-1 0-1,0-11 1,-1 7 1,0 0 1,-1 1 0,0-1 0,-1 0 0,0 0-1,-1 1 1,0-1 0,0 1 0,-9-15 0,10 19-47,0 0 1,-1 1 0,0-1 0,0 1-1,0 0 1,0 0 0,-1 0 0,1 0 0,-1 1-1,0-1 1,0 1 0,-1 0 0,1 0-1,-1 0 1,1 1 0,-1 0 0,0 0-1,0 0 1,-9-2 0,10 4 0,0-1 0,1 1 0,-1 1 0,0-1 0,1 0 0,-1 1 0,0 0 0,1 0 0,-1 0 0,1 0 0,-1 1 0,1-1 0,0 1 0,-1 0 0,1 0 0,-5 4 0,-1 2-60,0 1 0,0 0 1,-11 15-1,10-11 16,-14 19 57,22-30-6,1 1 0,-1 0 0,1-1 0,0 1 1,0 0-1,0-1 0,0 1 0,1 0 0,-1 0 0,0 4 0,1-7 4,0 1 0,0-1 0,0 0 0,0 0 0,0 1 0,0-1 0,0 0 0,0 1 0,0-1 0,0 0 0,0 0 0,0 1 0,1-1 0,-1 0 1,0 0-1,0 1 0,0-1 0,0 0 0,0 0 0,1 1 0,-1-1 0,0 0 0,0 0 0,0 0 0,0 1 0,1-1 0,-1 0 0,0 0 0,0 0 0,1 0 0,-1 1 0,10-5-30,12-14 89,-17 13-69,27-20-8,0 2 0,1 1 0,2 1 0,0 3 0,1 0 0,0 3 0,2 0-1,59-13 1,-87 25 49,0 1 0,0 0-1,1 1 1,-1 0-1,0 1 1,1 0 0,-1 0-1,0 1 1,16 4-1,-23-4 8,-1 0 0,1 0 0,0 0 0,-1 1 0,1-1 0,-1 1 0,1 0 0,-1-1 0,0 1 0,0 0 0,0 1 0,0-1 0,0 0 0,0 1 0,0-1 0,-1 1 0,0-1 0,1 1 0,-1 0 0,0-1 0,0 1 0,0 0 0,-1 0 0,1 0 0,-1 0 0,1 3 0,0 4 67,-1 1 1,0 0-1,-1-1 1,0 1-1,-3 16 1,-1-8 103,-10 30 0,12-42-152,0 0 1,0 0-1,-1-1 0,0 1 0,0-1 1,0 0-1,-8 7 0,12-12-52,0-1 1,0 0-1,0 0 0,0 0 0,0 0 0,0 0 0,0 0 0,0 1 0,0-1 0,0 0 1,0 0-1,0 0 0,0 0 0,0 0 0,0 0 0,0 0 0,0 0 0,-1 1 0,1-1 1,0 0-1,0 0 0,0 0 0,0 0 0,0 0 0,0 0 0,0 0 0,0 0 1,-1 0-1,1 0 0,0 0 0,0 0 0,0 0 0,0 0 0,0 0 0,0 0 0,0 0 1,-1 0-1,1 0 0,0 0 0,0 0 0,0 0 0,0 0 0,0 0 0,0 0 1,-1 0-1,1 0 0,0 0 0,0 0 0,0 0 0,0 0 0,0 0 0,0 0 0,0 0 1,0-1-1,-1 1 0,1 0 0,0 0 0,0 0 0,0 0 0,0 0 0,0 0 1,0-1-1,2-8-56,5-7-12,1 1 0,1 0 0,19-26 0,-22 34 47,-1-1 1,2 2-1,-1-1 0,1 1 0,0 0 0,0 1 1,1-1-1,0 1 0,10-5 0,-13 9 35,-1 0-1,1-1 1,0 1 0,-1 1-1,1-1 1,0 1-1,0 0 1,0 0 0,-1 0-1,1 1 1,0-1-1,7 3 1,6 2 134,33 15 0,-36-13-98,20 8 105,94 36-118,-102-41-159,-5-1-3441,-59 0-7930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3:06.5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75 9792,'-44'-43'4448,"44"36"-3872,0 2-640,3 2-96,2-5-576,0 0 416,13 8-5344,3 8 3104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2:26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244 12 2304,'1'0'201,"0"0"0,0 0 0,0 0 0,0-1 0,0 1 0,0-1 0,0 1 0,-1-1 0,1 1 0,0-1 1,0 1-1,0-1 0,-1 1 0,6-7 2558,-6 16-1688,-5 11-609,0-1 0,-2 1 0,-12 26 1,9-23-136,-61 160 794,-66 143 814,129-312-1415,9-34-6629,6 0 4429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2:26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54 313 4064,'-4'-2'351,"1"1"-1,-1-1 1,1 1 0,-1-1 0,1 0-1,0-1 1,0 1 0,0 0-1,0-1 1,0 0 0,1 0 0,-1 0-1,1 0 1,0 0 0,0 0 0,-3-6-1,5 9-292,-1-1 1,1 0-1,0 0 0,0 1 0,0-1 0,0 0 0,0 0 0,0 1 0,0-1 0,0 0 0,0 0 0,0 1 1,0-1-1,0 0 0,1 0 0,-1 1 0,0-1 0,0 0 0,1 1 0,-1-1 0,0 0 0,1 1 1,-1-1-1,1 1 0,-1-1 0,1 0 0,-1 1 0,1-1 0,-1 1 0,1-1 0,0 1 0,1-1 0,22-11 662,-22 11-658,182-62 1592,-37 14-935,84-27-72,-181 63-550,0 2 1,88-7-1,-131 17-91,-1 1 0,1 0 1,-1 1-1,0-1 0,1 1 0,-1 1 1,0-1-1,11 5 0,-15-6-67,0 1 0,-1 0 0,1 0 0,-1 0 0,1 0 0,-1 0 0,1 0 0,-1 1 0,0-1 0,1 0 0,-1 1 0,0-1 0,0 1 0,0-1 0,0 1 0,0 0 0,0-1-1,-1 1 1,1 0 0,0-1 0,-1 1 0,0 0 0,1 0 0,-1 0 0,0 0 0,0-1 0,0 1 0,0 0 0,0 0 0,0 0 0,-1 0 0,1 0 0,-1-1 0,0 4 0,-2 3-820,-1 0 0,0-1 0,0 0 0,0 1 0,-7 6 0,-4 8-2414,0 9 543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2:27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121 116 4480,'0'-22'1707,"-3"13"1732,2 15-3258,-2-1 0,1 1 0,-1-1 0,-4 7 0,-6 10-51,-29 81 239,30-72-226,-13 42 184,22-63-214,1-1 1,0 1-1,1 0 1,0 0-1,0 16 1,1-25-55,0 1 0,1 0 0,-1 0 0,0 0 1,1 0-1,0 0 0,-1 0 0,1-1 0,0 1 0,0 0 0,2 2 0,-3-3-19,1 0-1,0-1 1,0 1-1,-1 0 1,1 0-1,0-1 0,0 1 1,0-1-1,0 1 1,0-1-1,0 1 0,0-1 1,0 0-1,0 1 1,0-1-1,0 0 0,0 0 1,0 0-1,0 0 1,0 0-1,0 0 1,2 0-1,3-1 60,1-1 0,-1 0 0,1 0 1,-1 0-1,0-1 0,0 0 0,0 0 0,0 0 0,-1-1 0,1 0 1,8-8-1,5-6-157,28-34 1,-38 41-21,-6 8 56,7-10-181,1 0 1,1 1-1,0 0 1,17-12 0,-28 23 173,0 1 0,-1 0 0,1-1 0,0 1 0,0 0 1,-1 0-1,1-1 0,0 1 0,0 0 0,-1 0 1,1 0-1,0 0 0,0 0 0,0 0 0,-1 0 0,1 0 1,0 0-1,0 0 0,-1 1 0,1-1 0,0 0 0,0 0 1,-1 1-1,1-1 0,0 0 0,-1 1 0,1-1 1,0 1-1,-1-1 0,1 1 0,-1-1 0,1 1 0,-1-1 1,1 1-1,-1 0 0,1-1 0,0 2 0,2 4-59,0-1 1,-1 0-1,5 13 0,-3-8 15,-1-3 32,0 1 63,0-1 0,0 0 0,9 12-1,-11-17 20,0 0 0,1-1 0,-1 1 0,1 0-1,0-1 1,-1 1 0,1-1 0,0 0-1,0 0 1,0 1 0,0-1 0,0 0-1,0-1 1,0 1 0,1 0 0,-1-1-1,0 1 1,3 0 0,-1-1 42,0 0 0,1-1 0,-1 1 0,0-1 0,0 1-1,0-1 1,0 0 0,0-1 0,0 1 0,0-1 0,0 0 0,0 0 0,-1 0 0,1 0 0,-1-1 0,5-3 0,3-4 118,-1-1 1,-1 1-1,11-16 1,-20 26-199,14-20 46,-1 0 1,-1-2 0,-1 1 0,0-1-1,-2 0 1,-1-1 0,-1 0 0,5-27 0,-11 46-84,0-1 0,0 0 0,-1 0 0,0-9 0,0 13-18,0 0 0,0-1 0,0 1 0,-1 0 0,1 0-1,0 0 1,-1 0 0,1 0 0,0 0 0,-1-1 0,1 1-1,-1 0 1,0 0 0,1 0 0,-1 1 0,0-1 0,0 0-1,1 0 1,-1 0 0,0 0 0,0 1 0,0-1 0,0 0 0,0 1-1,-1-1 1,0 1 16,1 0-1,0 0 0,0 0 0,0 1 1,0-1-1,0 0 0,0 1 1,-1-1-1,1 1 0,0-1 0,0 1 1,1 0-1,-1 0 0,0-1 1,0 1-1,0 0 0,-1 1 0,2-2 35,0 0-1,-1 1 0,1-1 0,-1 0 0,1 1 1,0-1-1,-1 1 0,1-1 0,0 1 0,-1-1 1,1 1-1,0-1 0,0 1 0,-1-1 0,1 1 1,0-1-1,0 1 0,0-1 0,0 1 0,0-1 1,0 1-1,0-1 0,0 1 0,0 0 0,0-1 1,0 1-1,0-1 0,0 1 0,0-1 0,0 1 0,0-1 1,1 1-1,-1-1 0,0 1 0,0-1 0,1 1 1,-1-1-1,0 1 0,1-1 0,-1 0 0,1 1 1,3 1-8,0-1-1,0 1 1,0-1 0,0 0 0,0-1 0,0 1 0,0-1 0,0 1 0,0-1 0,7-1 0,-2 1 9,152 8 169,-2 0-171,-143-8-60,-9-1 58,0 1 0,0 0 0,0 0 0,0 1 0,12 3 0,-18-4 22,1 1 0,-1-1 1,1 1-1,-1 0 0,1 0 1,-1 0-1,0 0 0,0 0 1,1 0-1,-1 0 0,0 0 1,0 0-1,0 0 0,0 1 1,0-1-1,0 0 0,0 1 1,-1-1-1,1 1 0,0-1 1,-1 1-1,1-1 0,-1 1 1,0 0-1,1-1 0,-1 1 1,0-1-1,0 1 0,0 2 1,-1 7 44,0-1 1,-1 0 0,0 0 0,-6 16-1,-4 16 14,7-16-50,1-6-46,0-1 0,-1 38-1,4-53 48,1 0-1,0 0 0,1 0 0,-1 0 1,1 0-1,-1 0 0,1 0 0,1 0 1,-1 0-1,0 0 0,1-1 0,0 1 1,0 0-1,0-1 0,0 1 1,1-1-1,-1 0 0,1 0 0,5 5 1,-6-7 16,0 1 1,0-1 0,0 1 0,1-1 0,-1 0 0,0 1 0,1-1-1,-1-1 1,1 1 0,-1 0 0,1-1 0,-1 1 0,1-1 0,-1 0-1,1 1 1,0-1 0,-1-1 0,1 1 0,-1 0 0,1-1 0,0 1-1,-1-1 1,1 0 0,-1 0 0,1 0 0,-1 0 0,0 0 0,0 0-1,1-1 1,-1 1 0,2-2 0,-1 0 21,1-1 0,-1 1 0,0-1 0,0 1 0,-1-1 0,1 0 0,-1 0 0,0 0 0,0 0-1,0 0 1,0 0 0,-1-1 0,1 1 0,-1-1 0,1-8 0,-1-8-34,-1 0 0,0 1 0,-1-1 0,-6-29 0,5 44-75,1-1 0,-1 0-1,-1 1 1,1 0 0,-1-1 0,0 1 0,0 0 0,-1 1 0,0-1-1,0 1 1,0-1 0,-1 1 0,1 0 0,-1 1 0,0-1-1,-1 1 1,-6-4 0,9 6 43,1 1 0,-1 0 0,0-1 0,1 1 0,-1 1 0,0-1 0,0 0 0,0 1 0,0-1 0,0 1-1,0 0 1,0 0 0,0 0 0,-3 1 0,-3 0 65,12-4-27,1 1-1,0 0 1,0 1-1,-1-1 1,2 1 0,4-2-1,12-1-26,25-8 0,-26 5 28,35-4 0,36-1 22,149-23 627,-234 33-1058,32-4-904,-12 4-4434,-12 4 2243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2:34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243 995 3232,'-5'0'4905,"5"0"-4845,-5-3 240,1 0-1,-1-1 1,1 0-1,0 0 1,0 0-1,0 0 1,1-1 0,-1 1-1,-4-9 1,6 9-176,-24-39 632,-28-65 0,38 74-620,10 21-98,-8-13 54,2-2 0,1 0-1,-9-36 1,8 11 31,-5-62 0,15 85-53,2 0 1,1 0-1,7-44 1,-8 73-71,2-14-30,17-106-29,-16 107-6,1 0 0,0 0 0,1 0 0,1 1 0,0-1 0,11-16 0,-16 29 44,0 0-1,-1 0 1,1 0-1,-1 0 1,1 0-1,0 0 0,0 0 1,0 0-1,0 0 1,-1 0-1,1 1 1,0-1-1,0 0 1,1 1-1,-1-1 1,0 1-1,0-1 0,0 1 1,0-1-1,0 1 1,0 0-1,1 0 1,-1-1-1,0 1 1,0 0-1,1 0 1,-1 0-1,0 0 0,0 1 1,0-1-1,2 1 1,0 0 9,0 1 0,0 0-1,0 0 1,0 0 0,0 0 0,0 1 0,0-1 0,-1 1 0,4 5 0,-1-2 12,-1 0 0,0 1 0,0 0 0,-1 0 0,0 0 0,4 12 0,9 48-5,-11-41-6,12 53 0,6 84 0,-8 106 107,-14-232-66,-1 175 82,-3-145 95,-14 78-1,14-124 22,-12 34 1,13-48-80,-1 0 1,0-1-1,0 1 1,0 0-1,-1-1 1,0 0-1,0 0 1,-7 7 0,9-11-72,0-1 0,0 1 0,0 0 0,0-1 1,-1 1-1,1-1 0,0 1 0,-1-1 0,1 0 1,-1 0-1,0 0 0,1-1 0,-1 1 0,0-1 1,1 1-1,-1-1 0,-5 0 0,4 0-36,0-1 0,1 0-1,-1 0 1,0 0 0,1 0-1,-1 0 1,1-1 0,-1 1-1,1-1 1,-1 0 0,-5-5-1,6 4-49,-1 0-1,1 0 1,0-1-1,0 1 1,0-1-1,0 0 1,1 0 0,-1 0-1,-2-7 1,3 8-14,1 0 0,0 0 1,1 0-1,-1 0 1,1 0-1,-1 0 0,1 0 1,0 0-1,0 0 1,0 0-1,0 0 0,1 0 1,-1 0-1,1 0 0,1-3 1,1 0-44,-1 0 1,2 1-1,-1 0 0,1-1 1,-1 1-1,1 1 0,1-1 1,-1 1-1,1-1 0,6-3 1,2-4-36,75-60-211,-4 4 100,-43 34 116,66-40 0,54-20 270,-79 47-278,-20 14-46,-62 33 141,0 0 1,0 1-1,0-1 0,0 0 1,0 0-1,0 0 1,0 0-1,0 0 0,0 0 1,0 1-1,0-1 1,0 0-1,0 0 1,0 0-1,0 0 0,0 0 1,0 0-1,0 0 1,0 1-1,0-1 0,1 0 1,-1 0-1,0 0 1,0 0-1,0 0 0,0 0 1,0 0-1,0 0 1,0 0-1,0 0 0,0 1 1,0-1-1,0 0 1,1 0-1,-1 0 0,0 0 1,0 0-1,0 0 1,0 0-1,0 0 0,0 0 1,0 0-1,1 0 1,-1 0-1,0 0 0,0 0 1,0 0-1,0 0 1,0 0-1,0 0 0,1 0 1,-1 0-1,0 0 1,0 0-1,0 0 0,0 0 1,0 0-1,0 0 1,0 0-1,0-1 0,1 1 1,-1 0-1,0 0 1,0 0-1,0 0 0,0 0 1,0 0-1,-7 15-247,-18 22 35,-61 94-57,83-126 290,0 1 1,0 0-1,1 0 1,-1 0 0,1 0-1,1 0 1,-1 0 0,-1 12-1,3-16-5,0 0-1,0 0 1,0 0 0,0 0-1,0 0 1,1 0-1,-1 0 1,0-1 0,1 1-1,0 0 1,-1 0-1,1 0 1,0 0 0,0-1-1,0 1 1,0 0-1,0-1 1,1 1 0,-1 0-1,0-1 1,1 0-1,-1 1 1,1-1 0,0 0-1,-1 0 1,1 0-1,0 0 1,-1 0 0,1 0-1,0 0 1,0-1-1,2 1 1,2 1 62,0-1 0,1 0 0,-1-1 0,0 1 0,0-1 0,0 0 0,1-1 0,-1 1 0,0-1 0,0-1 0,0 1 0,0-1 0,0 0 0,8-4 0,-10 4-13,0 0 0,0-1 0,0 1 0,0-1 0,-1 0 0,1 0 0,-1 0 0,0 0-1,0-1 1,0 1 0,0-1 0,0 0 0,-1 0 0,0 0 0,0 0 0,0 0 0,0-1 0,-1 1-1,1 0 1,0-8 0,-1 3-59,0-1 0,-1 1 0,0-1-1,-1 0 1,0 1 0,0-1 0,-1 1 0,0 0-1,-1-1 1,0 1 0,0 0 0,-1 1 0,0-1-1,-1 0 1,0 1 0,-10-13 0,13 19-62,1 0 0,-1 1 0,0-1 0,0 0 0,1 1 0,-1 0 0,0-1 0,0 1 0,0 0 0,-1 0 0,1 0 0,-4-1 0,5 2 30,0 0 0,0 0 1,0 0-1,0 0 0,0 0 0,0 0 0,0 0 0,-1 1 0,1-1 0,0 0 0,0 0 0,0 1 0,0-1 1,0 1-1,0-1 0,1 1 0,-1-1 0,0 1 0,0 0 0,0-1 0,0 1 0,1 0 0,-1 0 1,0 0-1,1-1 0,-1 1 0,0 0 0,1 0 0,-1 0 0,0 2 0,0 1-9,-1 0-1,0 1 1,1-1 0,0 1-1,0-1 1,1 1-1,-1-1 1,1 1 0,0 0-1,0-1 1,0 1-1,1-1 1,0 1 0,-1 0-1,2-1 1,-1 1-1,0-1 1,1 0 0,0 0-1,0 1 1,0-1-1,1 0 1,4 5 0,-3-3 83,0-1 1,1 0 0,0 0 0,0-1 0,0 1 0,0-1 0,0 0 0,1 0 0,0-1-1,0 0 1,0 0 0,0 0 0,0-1 0,1 0 0,-1 0 0,8 1 0,-7-3 0,-1 0 0,1 0 0,0 0 1,0-1-1,0 0 0,-1-1 0,1 1 0,-1-1 1,1-1-1,-1 1 0,0-1 0,0 0 1,0 0-1,0-1 0,0 0 0,-1 0 1,1 0-1,5-6 0,-1-1 43,1 0 0,-2-1 0,1 0 0,-2 0 0,0-1 0,0 0 0,7-19 1,-5 9-15,10-22-233,25-45 0,-45 90 107,1-1 1,-1 0 0,0 0-1,1 1 1,-1-1 0,1 0-1,-1 1 1,1-1 0,-1 0-1,1 1 1,0-1 0,-1 1-1,1-1 1,0 1 0,-1-1 0,1 1-1,0 0 1,0-1 0,-1 1-1,1 0 1,0 0 0,1-1-1,-1 2 21,0-1 0,0 1 0,0-1 0,0 1 0,0-1 0,0 1 0,0 0 0,0 0 0,0-1 0,-1 1 0,1 0 0,0 0 0,-1 0 0,1 0 0,-1 0 0,1 0 0,-1 0 0,1 0 0,-1 0 0,1 0 0,-1 2 0,15 43 29,-3 0-1,-2 1 1,-2 0-1,3 50 1,-9-77 80,-2-1 0,-1 22 1,1-35 41,-1 0 1,0 0-1,0 0 1,-1 0-1,1 0 1,-1-1-1,-1 1 1,1-1 0,-1 1-1,0-1 1,-4 6-1,6-10-53,0 1 0,-1 0 0,1-1 0,-1 1-1,1-1 1,-1 0 0,0 1 0,0-1 0,1 0-1,-1 0 1,0 0 0,0-1 0,0 1 0,0 0 0,0-1-1,0 1 1,0-1 0,-1 1 0,1-1 0,0 0 0,0 0-1,0 0 1,0 0 0,0-1 0,0 1 0,0-1 0,-1 1-1,1-1 1,-2-1 0,-1 0-41,1 0 1,0 0-1,0-1 0,1 1 1,-1-1-1,0 0 0,1 0 1,0-1-1,-1 1 0,1-1 1,1 1-1,-1-1 0,-3-6 0,0-1-113,-6-10-530,-14-36 0,26 57 603,0 0-1,0 0 1,0 0-1,0 0 1,0 0-1,0 0 1,0 0-1,0 0 1,0 0-1,0 0 1,0 0-1,0 0 1,0 0-1,0 0 1,0 0-1,0 0 1,0 0-1,0-1 1,0 1-1,0 0 1,0 0-1,0 0 1,0 0-1,0 0 1,0 0-1,0 0 1,0 0-1,0 0 1,0 0-1,0 0 1,0 0-1,0 0 1,0 0 0,0 0-1,0 0 1,1-1-1,-1 1 1,0 0-1,0 0 1,0 0-1,0 0 1,0 0-1,0 0 1,0 0-1,0 0 1,0 0-1,0 0 1,0 0-1,0 0 1,0 0-1,0 0 1,0 0-1,0 0 1,1 0-1,-1 0 1,0 0-1,0 0 1,0 0-1,0 0 1,0 0-1,7 3-529,15 12 403,-3-3-12,4 1 180,34 13 1,-47-22 85,0-1 0,1-1 0,-1 1 0,1-2 0,-1 1 0,15-1 0,-25-1-109,14-1 643,-14 1-635,1 0 1,-1 0-1,0 0 1,1-1-1,-1 1 1,0 0-1,1 0 0,-1 0 1,0 0-1,0 0 1,1-1-1,-1 1 0,0 0 1,1 0-1,-1-1 1,0 1-1,0 0 0,0 0 1,1-1-1,-1 1 1,0 0-1,0 0 1,0-1-1,0 1 0,1 0 1,-1-1-1,0 1 1,0 0-1,0-1 0,0 1 1,0-1-1,5 5-169,0-1 0,0 0 1,0 0-1,1-1 0,8 4 0,-2-4 194,-1 0 47,1 0-1,0-1 0,-1-1 0,1 1 0,-1-2 0,1 1 0,17-5 1,-11 1 19,-12 3-57,1 0 0,-1-1 0,1 0 0,-1 0-1,1-1 1,-1 1 0,0-2 0,0 1 0,-1 0 0,7-6 0,-4 2 77,0 0 0,-1 0 0,0-1 0,0 0 0,-1-1 0,0 1 0,0-1 0,7-17 0,-10 15-87,0 0 0,-1 0-1,0 0 1,-1 0-1,0 0 1,-1-1 0,0 1-1,-1 0 1,0 0-1,-1 0 1,0 0 0,-5-12-1,7 21-88,-1-1 1,1 1-1,-1 0 0,0 0 0,0 0 1,0 0-1,0 0 0,0 1 0,-1-1 1,1 0-1,-1 0 0,1 1 0,-3-2 1,4 2 31,0 1 1,-1 0 0,1-1 0,0 1-1,-1 0 1,1 0 0,-1-1 0,1 1 0,0 0-1,-1 0 1,1 0 0,-1 0 0,1 0 0,-1 0-1,1-1 1,-1 1 0,1 0 0,0 0 0,-1 0-1,1 1 1,-1-1 0,1 0 0,-1 0 0,1 0-1,-1 0 1,1 0 0,-1 0 0,1 1 0,0-1-1,-1 0 1,1 0 0,-1 1 0,1-1 0,0 0-1,-1 1 1,1-1 0,-1 1 0,-9 17-367,8-14 304,-5 10-76,1 0 0,1 0 0,0 0 0,1 1 0,1-1-1,-3 25 1,5-29 169,0 0-1,2 0 0,-1 0 1,1 0-1,0 0 1,1 0-1,0 0 0,1-1 1,0 1-1,1-1 1,4 11-1,-6-16 27,1 0 1,-1 0 0,1 0-1,-1-1 1,1 1-1,0-1 1,1 1-1,-1-1 1,0 0 0,1-1-1,0 1 1,-1 0-1,1-1 1,0 0-1,1 0 1,-1 0 0,0 0-1,0-1 1,7 2-1,-4-3 47,-1 1-1,0-1 1,0 0-1,1 0 1,-1-1-1,0 0 1,0 0 0,0-1-1,0 1 1,0-1-1,0 0 1,0-1-1,-1 0 1,6-3-1,2-2 21,-1 0-1,-1-2 1,0 1-1,0-1 1,-1-1-1,0 0 1,-1 0 0,14-23-1,3-10 70,24-55 0,-32 61-100,-15 31-66,-1 4-187,-1 0 0,1 0 0,-1-1 0,1 1 0,-1 0 0,0-1 0,0-4 1,-7 73-1198,3-9 1092,-14 73-1,-34 251 253,29-185 625,10-123 864,9-61-771,1-15-61,2-27 98,6-27-599,2 1 1,4 0 0,33-102-1,-30 116-128,48-129-326,-15 65-23,-38 88 111,1 0 1,0 1-1,22-26 1,-30 40 113,1 1 0,0-1 0,-1 0 1,1 1-1,8-5 0,-11 7 105,0 0 1,0 1-1,0-1 0,1 1 0,-1-1 0,0 1 0,1 0 0,-1 0 0,0-1 1,1 1-1,-1 0 0,0 0 0,1 0 0,-1 0 0,0 1 0,1-1 0,-1 0 1,0 0-1,1 1 0,-1-1 0,0 1 0,0-1 0,0 1 0,1 0 0,-1-1 1,0 1-1,1 1 0,1 1 9,0 0-1,0 0 1,-1 1 0,1-1 0,-1 1-1,0-1 1,0 1 0,0 0-1,0 0 1,-1 0 0,0 0 0,1 0-1,-1 0 1,-1 1 0,1 3-1,1 6 27,-1-1-1,-1 0 0,-2 21 0,0-21 82,0 0-1,-1 0 1,-1 0 0,0 0-1,0-1 1,-1 0-1,-1 0 1,-8 14 0,11-21 22,0-1 0,-1 0 0,1 1 0,-1-1 0,0 0 1,0-1-1,-1 1 0,1-1 0,-8 5 0,9-7-36,-1 1 0,1-1 0,-1 0 0,1 0 0,-1 0 0,1 0 0,-1-1 0,1 1 1,-1-1-1,0 0 0,1 0 0,-1 0 0,0-1 0,1 1 0,-7-3 0,9 3-95,0 0 1,1-1 0,-1 1-1,0 0 1,0-1 0,1 1-1,-1-1 1,0 1 0,1-1-1,-1 1 1,1-1 0,-1 1-1,0-1 1,1 1 0,0-1-1,-1 0 1,1 1 0,-1-1-1,1 0 1,0 0 0,-1 1-1,1-1 1,0 0 0,0 0-1,-1 0 1,1 1 0,0-1-1,0 0 1,0 0 0,0 0-1,0 1 1,0-1 0,0 0-1,1 0 1,-1 0 0,0 1-1,0-1 1,1 0 0,-1 0-1,0 1 1,1-1 0,-1 0-1,0 1 1,1-1 0,-1 0-1,1 1 1,0-1 0,-1 1-1,1-1 1,-1 1 0,1-1-1,0 1 1,-1-1 0,1 1-1,0-1 1,0 1 0,-1 0-1,2-1 1,13-4-201,-1 0-1,30-5 1,-32 8 246,-1 0 0,0-1 0,0 0 0,0-1 0,0 0 0,-1-1 0,15-8 1,-12 3 70,0 0 0,0-1 0,-2-1 0,1 0 1,-2 0-1,13-19 0,6-16 107,30-70 0,-14 26-35,-25 52-115,-2 0 0,-2 0 0,18-64 0,18-166 6,-34 165-537,-17 101 364,0 1 0,-1-1 0,0 0 0,1 1 0,-1-1 0,0 0 0,0 1 0,0-1 0,-1 0 0,0-2 1,-2 16-365,0 0 1,-2 15 0,-23 210 345,-4 29 277,16-160 132,-6 41 850,21-126-726,1-20-382,0 0-1,0 0 0,0 1 1,0-1-1,0 0 0,0 0 1,0 0-1,0 0 0,0 0 1,0 0-1,0 1 0,0-1 1,0 0-1,0 0 0,1 0 1,-1 0-1,0 0 1,0 0-1,0 1 0,0-1 1,0 0-1,0 0 0,0 0 1,0 0-1,1 0 0,-1 0 1,0 0-1,0 0 0,0 0 1,0 0-1,0 0 0,1 0 1,-1 0-1,0 0 1,0 0-1,0 0 0,0 0 1,0 0-1,1 0 0,-1 0 1,0 0-1,0 0 0,0 0 1,0 0-1,0 0 0,1 0 1,-1 0-1,0 0 0,0 0 1,0 0-1,0 0 1,0 0-1,0 0 0,0-1 1,1 1-1,-1 0 0,0 0 1,7-8 340,9-21-54,13-20-380,-26 44-25,1 0 0,0 1 0,0-1 0,0 1 0,1 0-1,-1 0 1,7-4 0,-10 7 69,0 1-1,0-1 0,1 0 1,-1 1-1,0-1 0,1 1 1,-1 0-1,0-1 0,1 1 1,-1 0-1,0 0 0,1 0 1,-1 0-1,0 0 1,1 0-1,-1 0 0,0 0 1,1 0-1,-1 1 0,0-1 1,1 1-1,-1-1 0,0 1 1,0-1-1,1 1 0,-1 0 1,0-1-1,0 1 1,0 0-1,0 0 0,0 0 1,0 0-1,0 0 0,0 0 1,0 1-1,3 4-58,0 0 0,0 0 0,-1 0-1,0 0 1,-1 0 0,3 8 0,12 53-53,1 3 250,-16-61-7,2-1 0,-1 1-1,1-1 1,0 0 0,10 13 0,-13-19-60,0-1 1,0 1 0,1-1-1,-1 0 1,0 1 0,1-1 0,-1 0-1,1 0 1,-1 0 0,1 0 0,-1 0-1,1 0 1,0 0 0,-1-1 0,1 1-1,0 0 1,0-1 0,-1 0 0,1 1-1,0-1 1,0 0 0,0 0 0,0 0-1,-1 0 1,1 0 0,0 0 0,0-1-1,0 1 1,0-1 0,2 0-1,3-3 56,1-1 0,0 0 0,-1 0 0,0 0 0,-1-1 0,1 0 0,-1-1 0,0 1 0,0-1 0,4-8 0,6-9 44,20-43 0,-10 12-158,18-37-176,-37 81-21,0 1 0,0-1 0,1 1 0,0 0 1,16-14-1,-23 23 188,0 0 1,-1 1-1,1-1 0,0 1 1,-1-1-1,1 1 0,0 0 1,0-1-1,-1 1 1,1 0-1,0-1 0,0 1 1,0 0-1,-1 0 0,1 0 1,1-1-1,-2 1 14,1 1 1,-1-1-1,1 0 0,-1 0 0,1 0 1,-1 0-1,0 1 0,1-1 0,-1 0 0,1 0 1,-1 1-1,0-1 0,1 0 0,-1 1 1,0-1-1,0 0 0,1 1 0,-1-1 1,0 1-1,0-1 0,1 1 0,0 4-22,1-1-1,-1 0 1,-1 1-1,1-1 0,0 7 1,0 59 137,-11 109 1,8-159 215,0-1 0,-1 0 1,-10 29-1,13-47-284,0-1 0,0 1-1,0-1 1,-1 1 0,1-1 0,0 1 0,0-1 0,-1 1 0,1-1 0,0 1 0,0-1-1,-1 1 1,1-1 0,-1 0 0,1 1 0,0-1 0,-1 0 0,1 1 0,-1-1 0,1 0 0,-1 1-1,1-1 1,-1 0 0,1 0 0,-1 0 0,0 1 0,0-1-11,0-1-1,1 1 1,-1 0 0,0-1-1,0 1 1,1 0 0,-1-1 0,0 1-1,1-1 1,-1 1 0,0-1 0,1 1-1,-1-1 1,1 1 0,-1-1 0,1 0-1,-1 1 1,1-1 0,-1-1-1,-1-1-67,0-1 0,0 0-1,0 1 1,0-1 0,1 0 0,-1 0-1,1 0 1,0 0 0,0-5-1,1 7 2,0 1-1,0-1 1,0 1-1,0 0 1,0-1 0,0 1-1,1-1 1,-1 1-1,0 0 1,1-1-1,-1 1 1,1 0-1,-1-1 1,1 1-1,0 0 1,0 0 0,0-1-1,-1 1 1,1 0-1,0 0 1,0 0-1,0 0 1,1 0-1,-1 1 1,0-1 0,0 0-1,0 0 1,3 0-1,252-83-251,-252 82 274,24-6-32,-15 4-28,0 0 1,0 0-1,1 1 0,24-1 0,-24 7 27,-13-3 57,-1 0-1,0 0 1,1 0-1,-1 1 1,0-1 0,1 0-1,-1 0 1,0 1 0,0-1-1,1 0 1,-1 0 0,0 1-1,0-1 1,0 0-1,0 1 1,1-1 0,-1 0-1,0 1 1,0-1 0,0 0-1,0 1 1,0 0 0,0 1 5,0 0 0,-1 0 0,1 0 0,-1 0 0,0 0 0,0 0 0,0 1 1,-2 2-1,-2 7-52,1-3-2,0 0 43,0-1 0,1 1 1,0 0-1,-3 17 0,6-24 12,0 0 0,0 0 0,0-1 0,0 1 0,0 0 0,0 0-1,0-1 1,0 1 0,1 0 0,-1 0 0,1-1 0,0 1-1,-1 0 1,1-1 0,0 1 0,0-1 0,0 1 0,0-1 0,0 1-1,0-1 1,0 0 0,1 1 0,-1-1 0,0 0 0,1 0 0,-1 0-1,1 0 1,-1 0 0,1-1 0,-1 1 0,1 0 0,2 0 0,3 1 63,-1-1 0,1 1 0,0-2 0,0 1 0,-1-1 0,1 0 0,0 0 0,0-1 0,0 0 0,-1 0 0,1 0 0,0-1 0,-1 0 0,1-1 0,-1 1 0,0-1 0,0 0 0,0-1 0,0 1 0,-1-1 0,1-1 0,-1 1 0,0-1 0,0 1 0,0-1 0,-1-1 0,0 1 0,0-1 0,0 0 0,3-8 0,-1 2-19,-1 1 0,-1-2 0,0 1 1,-1 0-1,0-1 0,-1 1 0,0-1 0,-1 0 0,-1 0 0,0 0 0,-2-15 0,1 24-116,0 0-1,0 0 0,0 0 0,0 0 0,-1 0 0,1 0 0,-1 0 1,0 1-1,0-1 0,-1 1 0,-2-4 0,4 5 18,-1 1 0,0-1 0,1 1-1,-1-1 1,0 1 0,0-1 0,0 1 0,0 0-1,0 0 1,0 0 0,-1 1 0,1-1 0,0 0 0,0 1-1,0-1 1,-1 1 0,1 0 0,0 0 0,-1 0-1,1 0 1,0 0 0,-3 1 0,-3 1 2,0 0 0,1 1 0,-1 0 1,1 1-1,0 0 0,0 0 0,0 0 0,0 1 1,1 0-1,0 0 0,0 1 0,0-1 0,1 1 1,0 1-1,0-1 0,-6 10 0,11-15 55,-1-1 1,1 1-1,0-1 0,-1 1 0,1-1 0,0 1 0,0-1 1,0 1-1,-1-1 0,1 1 0,0-1 0,0 1 0,0-1 1,0 1-1,0 0 0,0-1 0,0 1 0,0-1 0,0 1 1,0-1-1,0 1 0,0-1 0,1 1 0,-1 0 1,0-1-1,0 1 0,0-1 0,1 1 0,-1-1 0,0 1 1,1-1-1,-1 0 0,0 1 0,1-1 0,-1 1 0,1-1 1,-1 0-1,1 1 0,-1-1 0,0 0 0,1 1 0,-1-1 1,1 0-1,0 0 0,-1 0 0,1 1 0,-1-1 0,1 0 1,-1 0-1,1 0 0,0 0 0,4 1 33,1-1 1,-1 1-1,0-1 0,8-1 0,3-2 25,0 0 1,0-2-1,-1 1 0,0-2 1,18-8-1,17-7-50,-19 9-14,-21 8-21,0-1 0,1 2 0,-1-1 1,1 2-1,0-1 0,13 0 0,-22 3 15,-1-1 1,1 1-1,0 0 1,-1 1-1,1-1 1,-1 0-1,1 0 1,0 1-1,-1-1 1,1 1-1,-1-1 1,1 1-1,-1 0 1,1 0-1,-1-1 1,0 1-1,1 0 1,-1 0-1,0 1 1,0-1-1,0 0 1,0 0-1,0 0 1,0 1-1,0-1 1,1 3-1,0 1 40,-1-1 0,0 1 1,0 0-1,0 0 0,-1 0 0,1 0 0,-1 6 0,0-4 31,1 45 435,8-56-486,0-1 0,-1-1 0,0 1 0,14-14 0,-23 24-83,1-1 1,-1 0-1,-1 1 0,1-1 0,-3 5 0,-48 86 18,30-58 230,11-15 182,11-20-164,1-3 6,5-10 144,11-18-339,1 0 0,1 2 1,1 0-1,2 1 0,0 1 1,2 1-1,48-37 0,-34 35-247,-35 24 200,0 0 0,1 0 0,-1 1 0,0 0 0,1-1-1,0 1 1,-1 0 0,1 1 0,5-1 0,-7 1 29,-1 0 1,0 0-1,1 1 1,-1-1-1,0 0 0,1 1 1,-1-1-1,0 1 0,0 0 1,1-1-1,-1 1 0,0 0 1,0 0-1,0-1 0,0 1 1,0 0-1,0 0 1,0 0-1,0 0 0,-1 1 1,1-1-1,0 0 0,0 0 1,-1 0-1,1 1 0,-1-1 1,1 0-1,-1 1 1,1 1-1,0 6 33,1-1 0,-1 0 0,0 14 0,-1-15-11,1 39 238,0 22 39,0-60-238,0 0 0,1 0 0,0-1 0,0 1 0,0-1 0,6 12 0,-6-16-28,-1-1 1,0 1-1,1-1 0,0 0 1,-1 1-1,1-1 0,0 0 1,0 0-1,1 0 1,-1 0-1,0 0 0,1-1 1,-1 1-1,1-1 0,-1 1 1,6 1-1,-4-2-164,0-1-1,-1 1 0,1-1 1,0 1-1,0-1 0,0 0 1,0-1-1,-1 1 1,1-1-1,0 0 0,4-1 1,6-3-1290,-1-1 0,0 0 1,-1-1-1,1 0 0,16-14 1,22-15-2525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2:36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135 506 2496,'0'-1'113,"0"0"0,0 1-1,0-1 1,0 1 0,0-1 0,0 1 0,-1-1 0,1 0 0,0 1-1,0-1 1,-1 1 0,1-1 0,0 1 0,-1-1 0,1 1 0,0 0-1,-1-1 1,1 1 0,-1-1 0,1 1 0,-1 0 0,1-1 0,-1 1-1,1 0 1,-1 0 0,1-1 0,-1 1 0,1 0 0,-1 0 0,1 0-1,-1 0 1,0 0 0,1 0 0,-1 0 0,0 0 0,-1-1 200,-1 1 1,1 1-1,0-1 1,0 0-1,0 0 0,0 1 1,-3 1-1,1 0-157,0 1-1,0 0 0,0 0 0,0 0 0,0 0 0,1 1 1,0-1-1,0 1 0,0 0 0,0 0 0,-4 8 1,-2 6 34,-10 25 0,18-41-161,-4 13 64,0 0 0,1 0 0,0 1 0,1-1-1,1 1 1,0-1 0,2 1 0,-1 0-1,4 19 1,-3-33-45,0 0-1,0-1 1,1 1 0,-1 0-1,1 0 1,0 0-1,-1-1 1,1 1-1,0 0 1,0 0-1,0-1 1,0 1 0,0-1-1,0 1 1,1-1-1,2 2 1,-3-2-9,0 0 0,0-1 0,0 0 0,1 1 0,-1-1 0,0 0 0,0 0 0,1 1 0,-1-1 0,0 0 0,0 0 0,1-1 0,-1 1 0,0 0 0,1 0 0,-1-1 0,0 1 0,0 0 0,0-1 0,1 1 0,-1-1 0,0 0 0,0 1 0,0-1 0,0 0 0,1-1 0,18-14 220,-1-1 0,-1-1 0,18-22 1,-2 2-151,-25 27-151,20-20-342,64-54 0,-92 84 359,-1 1 0,1 0 1,-1-1-1,1 1 1,-1 0-1,1-1 1,-1 1-1,1 0 0,-1-1 1,1 1-1,-1 0 1,1 0-1,0 0 1,-1 0-1,1 0 0,-1-1 1,1 1-1,0 0 1,-1 0-1,2 1 1,-2-1-5,1 0 1,-1 0-1,1 1 1,-1-1-1,0 0 1,1 1-1,-1-1 1,0 0-1,0 1 1,1-1-1,-1 1 1,0-1-1,0 1 1,1-1-1,-1 0 1,0 1-1,0-1 1,0 1-1,0-1 1,0 1-1,1 3-85,-1 0 0,0 0 0,0 0-1,-1 7 1,-4 22-79,-7 56 195,12-76 82,0 0-1,0-1 0,1 1 1,1-1-1,3 16 1,-4-24-11,1 0 1,-1 0-1,1 0 0,0 0 1,0 0-1,0-1 1,0 1-1,1-1 1,0 1-1,-1-1 1,6 4-1,-7-6-35,0 0 1,1 0-1,0 0 0,-1 0 1,1 0-1,-1 0 1,1 0-1,0 0 0,0-1 1,-1 1-1,1-1 0,0 1 1,0-1-1,0 0 0,0 0 1,-1 0-1,1 0 0,0 0 1,0 0-1,0 0 0,0-1 1,0 1-1,-1-1 0,1 1 1,0-1-1,0 1 1,-1-1-1,1 0 0,1-1 1,6-4 77,-1-1 0,0 0 0,0 0 0,-1 0 0,0-1 0,0 0 0,-1 0 0,0-1 0,8-14 0,3-11-81,16-48 0,-14 33-524,7-21-290,-24 66 44,-1 10-371,1 8 665,0-8 431,1 0 1,-1 0-1,1-1 1,0 1-1,0-1 1,1 0 0,0 0-1,0 0 1,0 0-1,0-1 1,1 1-1,-1-1 1,1-1-1,0 1 1,9 5 0,-7-5 86,0-1 0,0 0 0,0 0 1,1-1-1,-1 0 0,1 0 0,-1-1 1,1 1-1,0-2 0,-1 1 0,1-1 1,10-1-1,1-2 113,-1-1 0,1-1 0,-1-1-1,-1 0 1,1-1 0,-1-1 0,0-1 0,-1 0 0,31-23 0,-41 27-107,0-1 0,0 0 0,-1 0 0,0 0 0,0-1 1,6-10-1,-9 14-74,-1 1 0,1-1 0,-1 0 0,0-1 0,0 1 0,-1 0 0,1 0 0,0-5 0,-1 7-33,0-1 1,0 0-1,0 1 0,0-1 1,-1 1-1,1-1 0,-1 0 1,1 1-1,-1-1 0,1 1 1,-1-1-1,0 1 0,0-1 1,0 1-1,0-1 1,-2-1-1,2 1-26,-1 1 1,0-1 0,0 1-1,0 0 1,0-1 0,0 1-1,-1 0 1,1 0-1,0 0 1,-1 1 0,1-1-1,0 1 1,-1-1-1,1 1 1,0 0 0,-1 0-1,1 0 1,-1 0 0,-3 0-1,-4 2-116,0 0 0,1 1 0,-13 4 0,21-7 159,-9 4-31,0-1-1,0 2 0,1 0 1,-1 0-1,-16 13 0,21-14 60,0 0-1,1 1 0,-1-1 0,1 1 0,0 0 1,1 1-1,-1-1 0,1 1 0,0-1 0,1 1 1,-4 8-1,4-7 12,0 0-1,0 0 1,1 0-1,0 0 1,0 0 0,1 0-1,-1 0 1,2 0 0,-1 0-1,1 1 1,0-1 0,0 0-1,5 12 1,-4-14-9,1 0-1,-1 0 1,1 0 0,0 0-1,0-1 1,0 0 0,1 1 0,0-1-1,0-1 1,0 1 0,0 0 0,0-1-1,1 0 1,0 0 0,-1 0-1,1-1 1,0 0 0,9 3 0,0 0 35,1-1 1,0-1 0,0-1 0,0 0 0,0-1 0,0 0 0,20-2 0,-14-2 23,1 0 0,-1-2 0,0 0 1,29-12-1,7-8 88,-1-3 1,81-54 0,-116 69-152,-14 9 3,-3 1-19,0 1-1,0 0 0,-1-1 0,1 0 0,-1 0 0,4-4 0,-19 10-546,8 0 512,1-1 1,-1 1-1,0 0 0,1 0 0,0 0 1,-1 1-1,1-1 0,1 1 0,-1 0 0,-3 6 1,-6 8 18,-33 44 357,-47 87 0,89-143-336,-1 2 58,-1-1 0,2 1 1,-1 0-1,1 0 0,0 1 1,1-1-1,-2 12 0,4-20-52,0 1-1,0-1 1,-1 1-1,1 0 1,0-1 0,0 1-1,1 0 1,-1-1-1,0 1 1,0 0 0,0-1-1,0 1 1,0-1-1,1 1 1,-1 0-1,0-1 1,1 1 0,-1-1-1,0 1 1,1-1-1,-1 1 1,1-1-1,-1 1 1,0-1 0,1 1-1,-1-1 1,1 0-1,0 1 1,-1-1-1,1 0 1,-1 1 0,1-1-1,-1 0 1,1 0-1,0 1 1,-1-1 0,1 0-1,0 0 1,-1 0-1,1 0 1,0 0-1,-1 0 1,1 0 0,0 0-1,-1 0 1,1 0-1,-1-1 1,1 1-1,1 0 1,0-1 14,1 0 0,0-1 0,0 1 0,-1 0 0,1-1 0,0 0 0,-1 0 0,1 1 0,-1-1 0,2-3 0,8-11 60,-1 0-1,14-29 1,-2 3 70,102-152-1001,-130 205 633,0 0-1,0 1 0,1-1 1,-3 16-1,1-2 271,-4 43 0,9-61-67,1 0 1,0 0-1,1 0 0,0 0 0,0 0 0,0 0 0,3 9 1,-3-13 27,0 0 1,1 0 0,-1 0-1,1 0 1,-1-1 0,1 1-1,0 0 1,0-1 0,0 1 0,0-1-1,1 1 1,-1-1 0,1 0-1,-1 0 1,1 0 0,0-1-1,5 3 1,-4-2 10,0-1-1,1 0 1,-1 0-1,1 0 0,0 0 1,-1-1-1,1 0 1,-1 0-1,1 0 1,0 0-1,-1-1 1,1 0-1,-1 0 1,1 0-1,-1 0 0,1-1 1,-1 0-1,5-2 1,5-5 92,1 0 1,-1 0-1,18-18 1,-31 27-122,32-31 135,0-1 0,-2-2-1,-2-1 1,-1-1 0,-2-2 0,26-47 0,-36 54-162,-1 0 0,-1-1 0,18-61 0,-12 15-163,15-117 1,-31 149-678,-23 92-64,-4 52 751,0 1 93,4-34 50,-29 109 201,32-104-82,-47 232 662,61-292-499,0 7 194,3-13-168,4-7 79,4-10-250,0 0-1,0-1 1,-1 0-1,11-28 1,1 0-115,-9 22-82,1 0-1,0 1 1,2 1 0,0 0-1,2 1 1,30-28-1,-46 45 89,4-3-79,-1 0 0,1 0 0,0 0 0,5-2 0,-9 5 76,1 0 0,-1-1 0,1 1 0,-1 0 0,1 0 0,-1-1 0,0 1 0,1 0 0,-1 0-1,1 0 1,0 0 0,-1 0 0,1 0 0,-1 0 0,1 0 0,-1 0 0,1 0 0,-1 0 0,1 0 0,-1 0 0,1 0 0,-1 0 0,1 0 0,-1 1 0,1-1 0,-1 0 0,1 0 0,-1 1 0,0-1 0,1 0 0,-1 1 0,1-1 0,-1 0 0,0 1-1,1-1 1,-1 1 0,0-1 0,1 0 0,-1 1 0,0-1 0,0 1 0,0-1 0,1 1 0,-1-1 0,0 1 0,0-1 0,0 1 0,0-1 0,0 1 0,0-1 0,0 2 0,0 5-47,-1 0 1,1 0-1,-2 0 1,1 0 0,-1 0-1,-3 8 1,1-1 0,-17 41 115,16-44 36,0 0-1,1 0 1,1 1 0,-1-1 0,2 1 0,-3 21 0,5-30-71,1 1 1,-1-2-1,1 1 1,0 0-1,0 0 1,0 0 0,1 0-1,-1 0 1,1-1-1,-1 1 1,1-1-1,0 1 1,0-1-1,0 0 1,0 1-1,3 1 1,4 4-53,0-1-1,20 12 1,-20-14-407,0-1 1,0 0-1,16 5 1,12 0-3897,-1-1 1301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2:39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1000 3648,'-4'8'1163,"4"-8"-1127,0 0 0,0 1 0,0-1 0,0 0 0,0 0-1,0 0 1,0 1 0,0-1 0,-1 0 0,1 0 0,0 0 0,0 1 0,0-1 0,0 0 0,0 0-1,0 1 1,0-1 0,0 0 0,1 0 0,-1 0 0,0 1 0,0-1 0,0 0 0,0 0 0,0 0-1,0 1 1,0-1 0,0 0 0,1 0 0,-1 0 0,0 0 0,0 1 0,0-1 0,0 0-1,0 0 1,1 0 0,-1 0 0,0 0 0,0 0 0,0 1 0,1-1 0,-1 0 0,0 0 0,1 0-1,-1 0 17,0 0-1,0-1 1,0 1-1,0 0 1,0 0-1,0 0 1,0-1-1,0 1 1,0 0-1,0 0 1,0 0-1,0 0 0,1-1 1,-1 1-1,0 0 1,0 0-1,0 0 1,0 0-1,0 0 1,1 0-1,-1-1 1,0 1-1,0 0 0,0 0 1,0 0-1,1 0 1,-1 0-1,0 0 1,0 0-1,0 0 1,1 0-1,-1 0 1,0 0-1,0 0 0,0 0 1,1 0-1,5-2 231,0-1 0,-1 1-1,1-1 1,0 0-1,-1-1 1,0 1 0,7-7-1,34-33 363,-30 26-394,141-141 620,-70 68-716,-50 53-114,-2-2 0,-1-2 0,31-50 0,-37 42 13,-2-1 1,-2-2-1,-2-1 0,24-92 1,-44 136-59,2-2-3,-1-1 1,-1 1-1,0 0 0,-1-1 0,0 1 1,-1-13-1,1 23-3,-1 1 0,0-1 0,0 0-1,0 1 1,0-1 0,-1 1 0,1-1 0,0 1 0,0-1 0,0 1-1,0-1 1,-1 1 0,1-1 0,0 1 0,0-1 0,-1 1 0,1-1-1,0 1 1,-1-1 0,1 1 0,-1-1 0,1 1 0,0 0 0,-1-1-1,1 1 1,-1 0 0,1-1 0,-1 1 0,1 0 0,-1 0 0,1 0-1,-1-1 1,1 1 0,-1 0 0,0 0 0,1 0 0,-1 0 0,1 0-1,-1 0 1,1 0 0,-1 0 0,1 0 0,-1 0 0,-1 1 0,-2 2-55,0 1 0,1 0 0,-1 0 1,1 0-1,0 1 0,0-1 0,0 1 0,-4 9 1,-31 68 296,-33 108 0,55-144 27,3-10-76,3 1 1,0 0-1,3 0 1,-5 60-1,11-76-107,1 1 1,1 0-1,1 0 0,0 0 0,2-1 0,1 1 0,0-1 0,2 0 0,11 25 1,-12-34-6,0 0 0,1-1 1,8 12-1,-12-19-20,-1-1-1,1 0 1,0 0-1,-1-1 1,1 1-1,0 0 1,1-1-1,-1 0 1,0 0-1,1 0 1,-1 0-1,1 0 1,0-1-1,5 2 1,-7-3-6,1 0 1,-1 0 0,1 0 0,-1 0 0,1 0 0,-1-1 0,1 1 0,-1-1 0,1 0 0,-1 0 0,0 0 0,1 0 0,-1 0-1,0 0 1,0 0 0,0-1 0,0 1 0,0-1 0,0 0 0,0 0 0,2-2 0,3-5 80,0-1 0,0 1 1,6-13-1,-12 20-121,68-115 316,-12 11-443,-51 89-188,-5 11 4,-3 12-323,-4 8 625,2 1 0,0 1-1,1-1 1,0 0 0,1 1-1,1-1 1,0 1 0,1 0-1,4 22 1,-4-31 82,1 0 0,1 0 0,-1 0 0,1 0 1,1 0-1,-1-1 0,1 1 0,0-1 0,7 11 0,-8-15-46,0 0-1,0 0 1,0 0-1,0 0 0,0 0 1,0-1-1,0 1 1,1 0-1,-1-1 0,1 0 1,-1 0-1,1 1 1,-1-2-1,1 1 0,0 0 1,0 0-1,-1-1 1,1 0-1,0 1 0,0-1 1,-1 0-1,1 0 1,0-1-1,0 1 1,0 0-1,-1-1 0,1 0 1,3-1-1,7-2 17,0-1-1,-1-1 1,1 0 0,-1 0-1,-1-2 1,13-8 0,61-58 269,-13 9-468,-57 52 76,-6 6-13,1-1 0,-1 1 0,18-9 0,-26 15 73,0 1 0,0-1 0,0 1 0,0-1 0,0 1 0,0 0 0,0-1 0,1 1 0,-1 0 0,0 0 0,0 0-1,0 0 1,0 0 0,0 0 0,1 0 0,-1 1 0,2-1 0,-3 1 5,1-1 1,0 1-1,0-1 0,-1 1 0,1-1 0,-1 1 0,1 0 0,0-1 0,-1 1 0,1 0 0,-1-1 0,1 1 1,-1 0-1,0 0 0,1 0 0,-1-1 0,1 3 0,0 3-3,0 0 1,-1 0-1,0 0 1,0 0-1,-1 8 0,1-6 58,-12 108 232,5-60 72,6-39 9,3-11 57,0-7-372,-1 0 0,1 0-1,-1-1 1,1 1-1,-1 0 1,0-1 0,1 1-1,-1-1 1,0 1-1,0-1 1,0 1-1,1-4 1,59-103 235,-50 90-286,4-6-77,31-40 0,-40 57 15,0 0-1,1 0 1,0 1-1,1 0 1,-1 0-1,1 1 1,0 0-1,1 1 1,9-5-1,-17 8 55,0 1 0,0-1 0,0 1 0,0 0-1,0-1 1,0 1 0,0 0 0,0 0-1,0-1 1,0 1 0,0 0 0,0 0-1,1 0 1,-1 1 0,0-1 0,0 0 0,0 0-1,0 0 1,0 1 0,0-1 0,0 0-1,0 1 1,0-1 0,-1 1 0,1-1-1,0 1 1,0 0 0,0-1 0,0 1 0,-1 0-1,1 0 1,0-1 0,-1 1 0,1 0-1,0 0 1,-1 0 0,1 0 0,-1 0-1,0 0 1,1 1 0,1 5-21,0 0 1,-1-1-1,0 1 1,0 0-1,0 7 1,-1-3 67,0 26 91,-1-25-41,1 1-1,1-1 1,2 20 0,-2-30-48,-1 1 0,1-1 0,0 0 0,-1 1 0,1-1 0,0 0 1,0 0-1,0 1 0,1-1 0,-1 0 0,1 0 0,-1 0 0,1-1 0,-1 1 1,1 0-1,0 0 0,0-1 0,0 1 0,0-1 0,0 0 0,0 0 1,1 0-1,1 1 0,0-1 0,0 0 1,0-1-1,-1 1 1,1-1-1,0 0 0,0 0 1,0-1-1,0 1 1,0-1-1,-1 0 1,6-1-1,39-17 1,-45 18-29,28-13-8,-2-1 0,1-1 0,45-33 0,-63 40-20,99-85 123,-108 91-71,0-1 1,0 0-1,0 0 0,-1-1 0,1 1 0,-1 0 1,0-1-1,2-7 0,8-40 298,-7 31-351,10-40 52,9-41-28,27-171-324,-50 267 284,0 5 3,-1 0 1,0 1-1,0-1 1,1 0 0,-1 0-1,0 0 1,0 0-1,0 0 1,0 0 0,0 0-1,0 0 1,-1 0-1,1 0 1,0 0 0,0 0-1,-1-2 1,0 3-155,-1 4 32,-14 57-336,-55 234 320,-19 116 983,73-327-329,15-74-374,1-8-46,0 1 1,1-1 0,-1 1 0,1-1 0,0 1 0,0-1 0,0 1 0,0-1 0,0 1 0,1 2 0,-1-5-52,0 0 0,0 0-1,0 0 1,0 0 0,0 0-1,0 0 1,0 1 0,0-1 0,0 0-1,0 0 1,0 0 0,0 0 0,0 0-1,0 0 1,1 0 0,-1 0 0,0 0-1,0 0 1,0 0 0,0 0-1,0 0 1,0 0 0,0 0 0,0 0-1,0 0 1,1 0 0,-1 0 0,0 0-1,0 0 1,0 0 0,0 0 0,0 0-1,0 0 1,0 0 0,0 0 0,1 0-1,-1 0 1,0 0 0,0 0-1,0 0 1,0 0 0,0 0 0,0 0-1,0 0 1,0 0 0,0 0 0,0 0-1,0 0 1,1-1 0,-1 1 0,0 0-1,0 0 1,0 0 0,0 0-1,0 0 1,0 0 0,0 0 0,0-1-1,8-9 201,10-22-32,21-64-141,-26 62-100,25-51-1,-33 76 15,1-1 0,0 1 0,0 1 0,1-1 0,0 1 0,1 0 0,-1 1 0,2 0 0,13-11 0,-20 17 16,-1 0 1,1 0-1,-1 1 0,1-1 0,0 0 1,-1 0-1,1 1 0,0-1 0,0 1 1,-1-1-1,1 1 0,0 0 0,0 0 1,-1 0-1,4 0 0,-4 0 22,0 1 1,-1-1-1,1 1 0,0-1 1,0 1-1,0 0 1,-1-1-1,1 1 0,0 0 1,-1 0-1,1-1 0,0 1 1,-1 0-1,1 0 0,-1 0 1,0 0-1,1 0 0,-1 0 1,1 0-1,-1 0 1,0 0-1,0 0 0,0 0 1,0 0-1,0 0 0,0 0 1,0 0-1,0 0 0,0 1 1,-2 13 16,0 0 1,0 0-1,-9 26 1,5-20-2,-2 7 188,-1-1 0,-13 27 0,22-53-179,0-1-1,0 1 1,0-1-1,-1 1 1,1 0-1,0-1 1,-1 1-1,1-1 1,0 1-1,-1-1 1,1 1-1,0-1 1,-1 1-1,1-1 1,-1 1-1,1-1 1,-1 0-1,1 1 1,-1-1-1,1 0 1,-1 1-1,0-1 1,1 0-1,-1 0 0,1 1 1,-1-1-1,0 0 1,0 0-1,0 0-6,1 0-1,0 0 0,0 0 0,0 0 0,-1 0 0,1 0 1,0 0-1,0 0 0,0-1 0,-1 1 0,1 0 0,0 0 1,0 0-1,0 0 0,0 0 0,-1 0 0,1-1 0,0 1 1,0 0-1,0 0 0,0 0 0,0-1 0,0 1 0,-1 0 1,1 0-1,0 0 0,0-1 0,0 1 0,0 0 1,0 0-1,0 0 0,0-1 0,0 1 0,0 0 0,0 0 1,0 0-1,0-1 0,0 1 0,0 0 0,0 0 0,0 0 1,0-1-1,1 1 0,-1 0 0,0 0 0,0 0 0,0-1 1,0 1-1,0 0 0,0 0 0,0 0 0,1 0 0,-1-1 1,0 1-1,7-10 57,-5 9-74,-1 0 0,1 0 0,0 0 0,0 0 0,1 0 0,-1 0 0,0 1 0,0-1 0,0 1 0,0-1 0,1 1 0,1 0 0,30 2-115,-10 0 109,-9-3 61,0 0-1,-1-1 1,1 0 0,-1-2-1,0 1 1,0-2-1,0 0 1,0 0-1,-1-1 1,0-1-1,0 0 1,-1-1-1,1-1 1,14-12-1,14-16 112,70-80 0,-93 91-194,-16 21-17,1 1 1,-1 0-1,1-1 0,0 1 0,1 1 1,-1-1-1,8-6 0,-3 8-175,-7 8-71,-8 12-65,6-14 426,-38 117-88,-58 115 933,88-218-533,9-18-353,0 0-1,0 0 0,0 0 0,0 0 1,0 0-1,0 0 0,-1 0 0,1 0 0,0 0 1,0 0-1,0 0 0,0 0 0,0 1 1,0-1-1,0 0 0,0 0 0,0 0 0,0 0 1,0 0-1,0 0 0,0 0 0,0 0 1,0 0-1,0 0 0,-1 0 0,1 1 0,0-1 1,0 0-1,0 0 0,0 0 0,0 0 1,0 0-1,0 0 0,0 0 0,0 0 1,0 0-1,1 1 0,-1-1 0,0 0 0,0 0 1,0 0-1,0 0 0,0 0 0,0 0 1,0 0-1,0 0 0,0 0 0,0 0 0,0 1 1,0-1-1,0 0 0,0 0 0,0 0 1,0 0-1,0 0 0,1 0 0,-1 0 1,0 0-1,0 0 0,0 0 0,0 0 0,0 0 1,0 0-1,0 0 0,0 0 0,1 0 1,8-5 493,19-14-332,-22 15-230,-2 1-73,68-45 408,-34 28-1369,2 6-3407,-24 12 2293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54.7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 3648,'-5'-2'2131,"6"3"-1913,-1 0 0,1 0 0,-1 0 0,1 0 0,-1 0 0,1 0 0,-1 0 0,0 0 0,0 0 0,1 0 0,-1 1-1,5 68 1933,-5 31-746,0 21-678,0-41-5102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2:39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43 6880,'-35'-23'3136,"22"10"-2720,8 10-736,10 3 96,3-4-2720,9 8 1632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2:45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384 458 1728,'4'-9'4697,"-13"6"-3368,5 2-1164,-1 0 0,1 1 0,-1 0-1,1 0 1,-1 0 0,0 0 0,1 1-1,-1 0 1,-6 1 0,-42 15 270,50-16-411,-12 6 0,1 0-1,-1 1 1,1 0-1,1 1 1,-1 0 0,2 1-1,-1 1 1,1 0 0,1 1-1,-12 15 1,7-6-24,0 1 0,2 1 1,1 0-1,1 0 0,-14 37 0,22-50 21,1 1 0,0-1 0,1 0 0,0 1 0,-1 15 0,3-22 4,0-1 0,0 0 1,0 1-1,0-1 0,1 0 1,-1 1-1,1-1 0,0 0 1,0 0-1,1 1 0,-1-1 1,1 0-1,-1 0 0,1-1 1,0 1-1,0 0 0,0 0 1,0-1-1,1 1 0,-1-1 1,4 3-1,2-1 60,0 0 0,-1 0 1,2 0-1,-1-1 0,0-1 0,0 1 1,1-1-1,0-1 0,-1 1 0,1-1 0,0-1 1,-1 0-1,1 0 0,15-3 0,-7 0 69,-1 0 1,1-1-1,-1-1 0,0 0 0,0-1 0,26-15 0,-24 9-149,0 0 0,-1-2 0,0 0-1,-1-1 1,-1-1 0,0 0 0,-1-1 0,-1 0-1,19-33 1,-38 64-332,0 0 1,1 1-1,1 0 0,1 0 0,0 0 0,-2 28 0,5-39 345,0 1 0,0 0 0,0-1-1,0 1 1,1-1 0,0 1 0,0-1-1,0 1 1,0-1 0,1 1 0,0-1-1,0 0 1,0 0 0,5 7 0,-5-9 43,0 0 1,0 1-1,1-1 1,-1 0 0,1 0-1,0 0 1,-1-1-1,1 1 1,0 0 0,0-1-1,0 0 1,0 0-1,0 0 1,0 0-1,1 0 1,-1-1 0,0 1-1,0-1 1,0 0-1,1 0 1,3-1 0,0 1 38,0-1 0,0-1 0,-1 1 1,1-1-1,0 0 0,-1-1 1,0 1-1,8-5 0,-10 5-45,-1-1-1,0 1 1,1 0-1,-1-1 1,0 1 0,0-1-1,-1 0 1,1 0-1,-1 0 1,1-1 0,-1 1-1,0 0 1,0-1-1,0 0 1,2-6 0,-3 4-19,0 0 0,0 0 0,-1 0 1,0 0-1,0 0 0,0-1 1,0 1-1,-1 0 0,0 0 1,-1 0-1,-2-8 0,0 4-97,0 0-1,0 1 1,-1-1-1,-1 1 1,1 0-1,-9-10 1,12 17-7,0 0 1,-1 0-1,1 0 0,0 0 1,0 0-1,-1 0 1,1 1-1,-1-1 0,0 1 1,1-1-1,-1 1 0,0 0 1,0 0-1,0 1 1,0-1-1,0 1 0,1-1 1,-1 1-1,0 0 1,0 0-1,0 0 0,0 0 1,0 1-1,0-1 0,0 1 1,0 0-1,-5 2 1,41-22 354,-21 11-267,1 1 0,25-11-1,15 1 104,1 1 0,0 3-1,108-11 1,-156 24-69,-1 0-1,1 0 1,0 0 0,0 1 0,-1-1-1,1 2 1,10 2 0,-14-3-13,0 0-1,1 0 1,-1 0 0,0 0 0,0 0 0,0 1 0,0-1-1,-1 1 1,1-1 0,0 1 0,-1 0 0,1 0 0,-1-1-1,1 1 1,-1 0 0,0 0 0,0 1 0,0-1-1,0 0 1,0 0 0,1 5 0,-1 1 37,0-1 1,-1 1-1,0 0 0,0 0 1,0-1-1,-3 11 0,-12 46 335,10-45-281,1-6-31,-4 13 279,9-21-88,5-13 71,12-20-79,-2 2-263,38-48-1,6 6-190,-58 66 120,1 0 1,0-1 0,-1 1-1,1 0 1,0 1-1,0-1 1,4-2 0,-6 4 33,0 0 0,-1-1 0,1 1 0,0 0 0,0-1 0,-1 1 0,1 0 0,0 0 0,0 0 0,0 0 0,-1 0 0,1 0 0,0 0 0,0 0 0,0 0 0,-1 0 0,1 0 0,0 1 0,0-1 0,-1 0 0,1 1 0,0-1 0,0 0 0,-1 1 0,1-1 0,0 1 0,-1-1 0,1 1 0,-1-1 0,1 1 0,-1-1 0,1 1 0,-1 0 0,1-1 0,-1 1 0,1 1 0,1 3-16,-1 1 0,0 0-1,0-1 1,0 1 0,-1 0 0,0 11 0,0 4 65,4 134 469,-3-149-450,-1-1 1,0 1-1,1-1 1,3 9 0,-4-12-38,0-1 1,1 0 0,-1 1-1,0-1 1,1 0 0,0 0-1,-1 1 1,1-1 0,0 0 0,-1 0-1,1 0 1,0 0 0,0 0-1,0 0 1,0 0 0,0 0 0,0-1-1,0 1 1,0 0 0,1 0-1,-1-1 1,0 1 0,2 0-1,2-1 18,0 0 0,-1 1-1,1-2 1,0 1-1,-1-1 1,1 1 0,0-1-1,-1-1 1,1 1-1,-1-1 1,0 1 0,1-1-1,4-3 1,6-5 36,0 0 1,15-14-1,-10 8-51,25-18 174,77-79 0,-108 98-182,12-13-98,0 1-1,35-26 0,-59 51 65,17-10-336,-18 12 345,-1 0 1,1 0 0,0 0 0,-1 0 0,1-1 0,-1 1 0,1 0 0,-1 0 0,1 0 0,0 0-1,-1 0 1,1 1 0,-1-1 0,1 0 0,0 0 0,-1 0 0,1 0 0,-1 1 0,1-1 0,-1 0-1,1 0 1,-1 1 0,1-1 0,-1 0 0,1 1 0,-1-1 0,1 1 0,-1-1 0,0 1 0,1-1-1,-1 1 1,0-1 0,1 1 0,1 3 8,0 1 0,-1-1 0,1 0 0,-1 1 0,0-1 0,0 1-1,0 0 1,-1 6 0,-1 41-59,0-46 57,-5 68-62,-2 68 65,6-128 3,1 12 130,1-25-112,0-1 0,0 1 0,0-1 0,0 1 0,0-1 0,0 1 1,0-1-1,0 1 0,0-1 0,0 1 0,0-1 0,0 1 0,0-1 0,1 1 0,-1-1 0,0 1 0,0-1 0,1 1 0,-1-1 0,0 0 1,1 1-1,-1-1 0,0 1 0,1-1 0,-1 0 0,0 1 0,1-1 0,-1 0 0,1 0 0,-1 1 0,1-1 0,0 0 0,0-1 47,1 0-1,-1 0 0,0 0 0,0 0 1,1 0-1,-1 0 0,0-1 0,0 1 0,0 0 1,-1-1-1,2-1 0,98-176 130,-92 165-264,0 0 1,1 1-1,0 0 0,1 0 1,1 0-1,0 2 0,0-1 1,16-11-1,-26 23 57,-1-1 0,1 1 0,0-1 0,-1 1-1,1-1 1,0 1 0,-1-1 0,1 1 0,0 0 0,0-1 0,-1 1 0,1 0 0,0 0 0,0 0 0,-1-1 0,1 1 0,0 0 0,0 0 0,0 0 0,-1 0 0,1 0-1,0 1 1,0-1 0,0 0 0,0 1 3,0-1-1,-1 1 0,1 0 0,0-1 1,-1 1-1,1 0 0,0-1 0,-1 1 1,0 0-1,1 0 0,-1 0 0,1 0 1,-1-1-1,0 1 0,1 0 0,-1 0 1,0 1-1,1 6-34,0-1-1,-1 0 1,0 14 0,-1-19 42,1 5-3,-3 76 20,4-70 10,0 1 1,0-1 0,1 1-1,5 13 1,-6-24-10,0 1 0,1-1 1,-1 0-1,1 0 0,0 1 0,0-1 0,0-1 0,1 1 1,-1 0-1,1 0 0,-1-1 0,1 0 0,0 1 0,0-1 0,0 0 1,0 0-1,0-1 0,1 1 0,-1-1 0,0 1 0,1-1 1,-1 0-1,6 0 0,3 1 20,-1 0 1,1-1-1,-1-1 0,0 0 1,1-1-1,14-2 0,-9 0 16,1-1-1,-1-1 0,0 0 1,-1-2-1,1 0 0,-1 0 1,0-2-1,-1 0 0,0 0 0,-1-2 1,0 0-1,0 0 0,-1-1 1,-1-1-1,0 0 0,0-1 0,16-27 1,-17 22 31,0-1 0,12-35 0,-21 51-127,-1 0 1,0 0-1,0-1 1,0 1-1,-1 0 1,1-7-1,-1 9 11,0 1 0,0-1 0,0 1 0,-1-1 0,1 1 0,0-1 0,-1 1 0,1-1 0,-1 1 0,0 0 0,1-1 0,-1 1-1,0 0 1,0-1 0,0 1 0,0 0 0,0 0 0,0 0 0,0 0 0,-2-2 0,2 3 21,-1-1 0,1 1 0,0 0-1,-1 0 1,1 0 0,0 0 0,-1 0 0,1 0-1,-1 0 1,1 1 0,0-1 0,0 0 0,-1 1-1,1-1 1,0 1 0,0-1 0,-1 1 0,1 0 0,-2 1-1,2-1-5,-3 1 1,0 1 1,0 1 0,0-1-1,1 0 1,-1 1 0,1 0-1,0-1 1,0 1 0,0 1-1,1-1 1,-1 0-1,1 1 1,0-1 0,1 1-1,-3 9 1,1-2 19,0 0 0,2 0 0,-1 0 0,2 0 0,0 15 0,0-23 9,1 1-1,-1 0 1,1-1-1,0 1 1,0 0-1,1-1 1,-1 1-1,1-1 1,0 0-1,0 1 1,1-1-1,-1 0 0,1 0 1,0 0-1,0-1 1,0 1-1,1-1 1,-1 0-1,1 0 1,0 0-1,-1 0 1,2 0-1,-1-1 1,0 0-1,0 0 0,1 0 1,-1 0-1,6 1 1,-1-2 21,1 0 1,-1-1-1,0 0 1,1 0 0,-1-1-1,13-3 1,56-16 72,-50 12-79,206-64-61,-210 68-43,-23 4 74,0 0 0,-1-1-1,1 1 1,0 0 0,-1 0-1,1 0 1,0 0-1,-1 0 1,1 0 0,0 0-1,0 0 1,-1 0-1,1 0 1,0 0 0,-1 1-1,1-1 1,0 0 0,-1 0-1,1 1 1,0-1-1,-1 0 1,1 1 0,-1-1-1,1 1 1,0 0-1,-18 23 66,-18 15 37,-11 13-165,37-40 58,-16 23 36,23-32-20,1 0 0,-1 0 0,1 0 0,0 0 0,-1 0 0,2 1 0,-1-1 0,0 0 0,0 7 0,1-8-6,0-1 0,1 1 0,-1-1 0,0 0 0,1 1 0,-1-1 0,1 1 0,-1-1 0,1 0 0,0 0 0,-1 1 0,1-1 0,0 0 0,0 0 0,0 0 0,0 0 0,0 0 0,0 0 0,0 0 0,1 0 0,-1 0 0,0-1 0,0 1 0,1 0 0,-1-1 1,2 1-1,1 1 58,1-1 0,0 1 0,-1-1 0,1 0 0,0-1 0,8 1 0,-4-1 18,0-1 0,0 0 0,0 0 1,-1-1-1,1 0 0,0-1 0,-1 0 0,1 0 0,9-6 0,-6 2-39,0 0 0,-1-1 0,0-1 0,0 1 0,12-16 0,3-6 13,-1-2 0,-2-1 0,24-44 0,88-188 344,-118 221-486,-1 0 1,-2-2-1,-2 0 1,8-58-1,-19 97 33,1-15-101,-2 21 131,0 1 0,0-1 0,0 0 0,0 1 0,0-1 0,0 1 0,0-1 0,0 0 0,0 1 0,-1-1 0,1 1-1,0-1 1,0 1 0,-1-1 0,1 1 0,0-1 0,-1 1 0,1-1 0,-1 1 0,1-1 0,-1 1 0,1-1 0,-1 1 0,1 0 0,-2-1 0,2 1 12,0 0 0,-1 0 0,1 0 1,-1 0-1,1 0 0,-1 0 0,1 0 1,-1 0-1,1 0 0,-1 1 0,1-1 0,0 0 1,-1 0-1,1 0 0,-1 1 0,1-1 1,0 0-1,-1 1 0,1-1 0,0 0 0,-1 1 1,1-1-1,0 0 0,-1 1 0,1-1 1,0 1-1,-7 8-53,0 0 1,2 1 0,-1 0-1,1 0 1,-5 13-1,-19 61 70,20-56-2,-11 46 59,3 2 0,3 0 0,-4 86 0,17-56 82,2-51 433,-2-48-402,0-8-273,-2-16-281,0-13-25,-1-1 0,-14-50 0,13 64 261,-1 0-1,-1 0 0,0 0 1,-2 1-1,-18-29 1,0 1-459,36 44 448,23 11 210,1-1 1,0-2-1,37 4 1,104 5 104,-128-13-107,-5 0 173,-1-2 1,1-2-1,0-2 0,-1-1 1,48-11-1,-84 13-84,0 0 1,0-1 0,0 1-1,-1-1 1,8-5-1,-10 7-111,-1 0 0,1-1 0,-1 1 0,1 0 0,-1-1 0,0 1 0,1-1 0,-1 1 0,1-1 1,-1 1-1,0-1 0,1 1 0,-1-1 0,0 1 0,0-1 0,0 1 0,1-1 0,-1 1 0,0-1 0,0 0 0,0 0-12,0 0 1,-1 1-1,1-1 0,0 1 1,-1-1-1,1 0 1,-1 1-1,1-1 0,-1 1 1,1-1-1,-1 1 0,1 0 1,-1-1-1,1 1 1,-1-1-1,1 1 0,-1 0 1,0-1-1,1 1 1,-1 0-1,0 0 0,1 0 1,-2-1-1,-3 0-33,-1 0-1,0 0 1,1 0 0,-1 1-1,0-1 1,0 2-1,0-1 1,1 0 0,-1 1-1,0 0 1,1 1-1,-1-1 1,-6 4 0,1-1-14,1 0 0,1 1 0,-1 0 0,1 1 0,-1 0 1,-9 9-1,11-9 28,2 0 0,-1 1 0,1 0 0,-7 9 0,12-14 9,-1 0 0,1 0 0,0 0 0,0 0 0,0 0-1,0 0 1,1 0 0,-1 0 0,0 0 0,1 0 0,0 0 0,-1 0 0,1 1 0,0-1 0,0 0 0,0 0 0,0 0 0,1 1 0,-1-1-1,1 0 1,-1 0 0,1 0 0,1 4 0,1-3 19,-1 1-1,1 0 0,0-1 1,0 0-1,0 0 1,1 0-1,-1 0 1,1 0-1,-1-1 0,1 0 1,0 0-1,0 0 1,0 0-1,0 0 1,1-1-1,-1 0 0,0 1 1,1-2-1,4 2 1,5-1 73,0 0-1,0-1 1,-1 0 0,27-4 0,-15-2-49,44-13-1,-23 4-43,106-27-275,-135 40-26,-17 2 293,0 0 0,0 0 0,1 0 0,-1 0 0,0 0 0,0 0 0,0 0 0,0 0 0,0 0 0,0 1 0,0-1 0,1 0 0,-1 0 0,0 0 0,0 0 0,0 0 0,0 1 0,0-1 0,0 0 0,0 0 0,0 0 0,0 0 0,0 0 0,0 1 0,0-1 1,0 0-1,0 0 0,0 0 0,0 0 0,0 0 0,0 1 0,0-1 0,0 0 0,0 0 0,0 0 0,0 0 0,0 0 0,0 1 0,-1-1 0,1 0 0,0 0 0,0 0 0,0 0 0,0 0 0,0 0 0,-1 1 0,-21 22-301,12-15 216,2 1 81,-48 53 33,49-52-62,0 0 0,0 0 0,2 0-1,-10 23 1,14-32 48,1 1 1,-1-1-1,1 0 0,-1 1 0,1-1 1,0 0-1,-1 1 0,1-1 0,0 0 1,0 1-1,0-1 0,0 0 0,1 1 1,-1-1-1,0 1 0,0-1 0,1 0 0,-1 0 1,1 1-1,-1-1 0,2 2 0,-1-2 12,0 0-1,0 0 0,0 0 1,0-1-1,0 1 0,0 0 0,0-1 1,0 1-1,1-1 0,-1 1 0,0-1 1,0 0-1,1 1 0,-1-1 1,0 0-1,0 0 0,1 0 0,-1 0 1,0 0-1,1 0 0,-1 0 1,2-1-1,3-1 15,0 1 0,0-1 1,-1 0-1,1 0 0,-1-1 0,1 0 1,-1 0-1,9-7 0,-4 3 11,36-27 154,-1-3 0,70-74 0,-97 93-151,0-1 0,-2-1 1,0 0-1,-1-1 0,-1 0 0,16-35 1,-7 5-141,-3-1 1,-3 0-1,-1-1 0,15-104 1,-30 148-8,0-18-150,-1 26 232,0 0-1,0 0 0,0 0 1,0 0-1,0 0 0,-1 0 1,1 0-1,0 1 0,-1-1 1,1 0-1,0 0 0,-1 0 1,1 0-1,-1 1 0,0-1 1,1 0-1,-1 1 0,1-1 1,-1 0-1,0 1 0,0-1 0,-1 0 1,2 1 8,-1 0 1,0-1-1,1 1 1,-1 0-1,0 0 1,1 0-1,-1 0 1,1 0 0,-1 0-1,0 0 1,1 0-1,-1 1 1,0-1-1,1 0 1,-1 0-1,1 0 1,-1 1-1,0-1 1,1 0-1,-1 1 1,1-1-1,-1 0 1,1 1-1,-1-1 1,1 1-1,-1-1 1,1 1-1,-11 11-12,1 0-1,1 0 0,-16 27 0,20-30 19,-30 50 1,-55 121 0,65-113-49,3 1-1,-22 117 0,40-161-680,1 0 1,2 0-1,1 34 1,1-44-747,1 1 0,1 0 1,8 24-1,8 9-1809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2:58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253 544 3072,'2'-4'4243,"-8"10"-2167,-13 16-1051,12-14-551,-28 32 294,-50 43 0,56-58-656,-33 32-128,61-56 8,0 0-1,0 0 0,0 0 1,0 0-1,0 1 1,0-1-1,0 0 0,1 1 1,-1-1-1,0 1 1,1-1-1,-1 1 0,1-1 1,0 1-1,-1-1 1,1 1-1,0-1 0,0 3 1,1-3 6,-1 1 0,1 0-1,-1 0 1,1 0 0,0-1 0,0 1 0,-1 0 0,1-1 0,1 1 0,-1-1 0,0 1-1,0-1 1,0 0 0,1 1 0,2 1 0,8 6-65,0-1 0,0-1 0,26 11-1,-22-11 83,-1 1 0,19 13 0,-32-20 92,1 1 0,-1 0-1,0 0 1,0 0 0,0 0 0,0 0 0,-1 0 0,1 1 0,1 2-1,-2-4-53,-1 0 1,0 0-1,1 0 0,-1 0 0,0-1 0,0 1 0,0 0 0,1 0 0,-1 0 0,0 0 1,0 0-1,-1 0 0,1 0 0,0 0 0,0 0 0,0 0 0,-1 0 0,1 0 0,0 0 1,-1 0-1,1-1 0,-1 1 0,1 0 0,-1 0 0,1 0 0,-1-1 0,0 1 0,1 0 1,-1-1-1,0 1 0,-1 0 0,0 1-1,-1 0 0,1-1-1,-1 0 1,0 0 0,1 0 0,-1 0 0,0 0-1,0 0 1,0-1 0,0 1 0,0-1 0,-4 0 0,-3 0 32,1-1 1,-14-2 0,21 3-60,-1-1-1,1 0 1,-1 1 0,1-1-1,0 0 1,-1 0 0,-3-3 0,6 4-26,0 0 0,0 0-1,-1 0 1,1 0 0,0-1 0,0 1 0,0 0 0,-1 0 0,1 0 0,0-1 0,0 1 0,0 0 0,0 0 0,0-1 0,0 1 0,-1 0 0,1 0 0,0-1 0,0 1 0,0 0 0,0-1-1,0 1 1,0 0 0,0-1 0,0 1-8,1-1 0,-1 1 0,0-1 0,1 1 0,-1-1-1,0 1 1,1-1 0,-1 1 0,1-1 0,-1 1 0,1 0 0,-1-1-1,1 1 1,-1 0 0,1-1 0,0 1 0,34-10-124,92-29 191,-51 17 12,106-46-1,-150 52-45,0-1 0,-1-1 0,-1-2 0,-1-1 0,-1-1 0,0-2 0,24-27 0,-52 51-21,3-4-39,1 0-1,-1 1 1,1 0-1,4-3 0,-8 6 29,0-1-1,1 1 0,-1 0 0,0 0 0,1 0 0,-1 0 0,0-1 0,1 1 0,-1 0 0,0 0 0,1 0 0,-1 0 0,0 0 0,1 0 0,-1 0 0,1 0 0,-1 0 0,0 0 0,1 0 0,-1 0 0,0 0 1,1 0-1,-1 0 0,0 0 0,1 1 0,0 0-7,-1-1 1,1 1 0,-1 0-1,0-1 1,1 1 0,-1 0-1,0 0 1,0 0 0,0-1-1,1 1 1,-1 0 0,0 0-1,0 0 1,0-1 0,0 1 0,0 0-1,-1 1 1,-3 25 33,-1 0 0,-1-1 0,-2 0 0,-11 28 1,7-22 117,-15 64 0,27-93-92,-1 1 1,1 0 0,0-1 0,0 1 0,0 0 0,1 5 0,-1-8-27,0 0 0,0-1 0,0 1 0,1 0-1,-1 0 1,0-1 0,1 1 0,-1 0 0,0-1 0,1 1 0,-1 0 0,1-1-1,-1 1 1,1-1 0,-1 1 0,1-1 0,-1 1 0,1-1 0,0 1-1,-1-1 1,1 0 0,0 1 0,-1-1 0,1 0 0,0 1 0,-1-1 0,1 0-1,0 0 1,0 0 0,-1 0 0,1 0 0,0 1 0,0-1 0,-1-1-1,1 1 1,0 0 0,0 0 0,-1 0 0,2-1 0,3 0 50,0-1 0,0 0 1,0 0-1,-1 0 0,1-1 0,-1 1 1,0-1-1,8-7 0,31-33-57,-30 29 9,13-15 35,40-40-180,-53 56 2,1 1 1,0 1 0,19-12-1,-31 22 103,0 0-1,1 0 1,-1 0 0,0 0-1,0 0 1,1 0 0,-1 0-1,1 1 1,-1-1-1,1 1 1,-1 0 0,0 0-1,1 0 1,-1 0 0,4 0-1,-4 1 7,-1-1-1,1 1 1,-1 0 0,0-1-1,1 1 1,-1 0-1,0 0 1,0 0 0,0 0-1,1 0 1,-1 0-1,0 0 1,0 0 0,0 0-1,-1 1 1,1-1 0,0 0-1,0 1 1,-1-1-1,1 0 1,0 1 0,-1-1-1,0 1 1,1-1-1,-1 1 1,0 1 0,2 11-30,0 23 1,-3-29 67,1 0 0,0 0 0,1-1 0,0 1-1,0 0 1,0-1 0,1 1 0,0-1 0,1 1 0,5 11 0,-6-17 8,0 1 1,1-1-1,-1 0 1,0 0-1,0 0 1,1 0-1,0-1 1,-1 1 0,1-1-1,0 1 1,-1-1-1,1 0 1,0 0-1,0 0 1,0-1 0,0 1-1,0-1 1,0 1-1,0-1 1,0 0-1,0 0 1,4-1-1,4 0 29,-1 0-1,0-1 0,0 0 0,-1 0 0,15-7 0,-9 3-29,-1-1 1,-1 0 0,0-2 0,0 1-1,23-21 1,48-59 0,-44 44-142,-38 41 106,0 1-30,0 0 0,0-1 0,0 1 0,1 0 0,-1 0 1,1 0-1,-1 0 0,1 1 0,0-1 0,-1 1 0,5-2 0,-6 3 24,-1 0-1,0 0 1,1 0-1,-1 0 0,1 0 1,-1 0-1,0 0 1,1 0-1,-1 0 1,1 0-1,-1 0 1,0 0-1,1 1 0,-1-1 1,1 0-1,-1 0 1,0 0-1,1 1 1,-1-1-1,0 0 1,0 0-1,1 1 0,-1-1 1,0 0-1,1 1 1,-1-1-1,0 0 1,0 1-1,5 15-192,-4 18 67,-8 19 197,-3 1 1,-21 71-1,13-56 27,-50 168 263,47-179 204,-55 109 0,60-141 207,16-26-756,0 0 0,0-1 0,0 1 1,0 0-1,0 0 0,0 0 0,0 0 1,0 0-1,0 0 0,0 0 0,0 0 0,0 0 1,-1 0-1,1 0 0,0 0 0,0 0 1,0 0-1,0 0 0,0 0 0,0-1 0,0 1 1,0 0-1,0 0 0,0 0 0,0 0 1,0 0-1,0 0 0,0 0 0,0 0 0,0 0 1,0 0-1,-1 0 0,1 0 0,0 0 1,0 0-1,0 0 0,0 0 0,0 0 0,0 0 1,0 0-1,0 0 0,0 0 0,0 0 1,0 0-1,0 0 0,0 0 0,0 0 0,0 0 1,-1 0-1,1 0 0,0 0 0,0 1 1,0-1-1,0 0 0,0 0 0,0 0 0,0 0 1,0 0-1,0 0 0,0 0 0,0 0 0,0 0 1,0 0-1,0 0 0,3-14 375,35-106-253,82-180 0,-92 246-201,3 0 0,63-82 0,1 24-213,-80 96 183,1 1 0,0 1 1,1 1-1,33-20 0,-47 31 69,1 1 1,-1-1-1,1 1 0,-1-1 1,1 1-1,0 0 0,0 0 0,-1 1 1,1-1-1,0 1 0,0 0 1,0 0-1,5 1 0,-8-1 23,1 0 0,0 1 0,-1-1-1,0 1 1,1 0 0,-1-1 0,1 1-1,-1 0 1,0 0 0,1 0 0,-1 0-1,0 0 1,0 0 0,0 0 0,0 1-1,0-1 1,0 0 0,0 1 0,0-1 0,-1 0-1,1 1 1,0-1 0,-1 1 0,1-1-1,-1 1 1,0-1 0,1 1 0,-1 0-1,0-1 1,0 1 0,0-1 0,0 3-1,-1 4 25,0-1-1,0 0 0,-1 1 0,0-1 0,0 0 0,-1 0 0,0 0 0,0 0 0,-1-1 0,0 1 0,0-1 0,0 0 1,-6 6-1,-7 8 18,-1-2 1,-26 23 0,14-17 138,0-2 0,-61 34-1,84-53-145,6-2-24,0-1 1,0 0-1,0 1 0,1-1 1,-1 1-1,0-1 0,0 1 0,0-1 1,0 1-1,1 0 0,-1-1 1,0 1-1,1 0 0,-1 0 1,0 0-1,0 0 0,1 0-2,0-1 0,0 0 1,0 0-1,0 0 0,0 1 0,0-1 0,0 0 1,0 0-1,0 0 0,0 1 0,1-1 0,-1 0 1,0 0-1,0 0 0,0 1 0,0-1 0,0 0 1,0 0-1,0 0 0,1 0 0,-1 1 0,0-1 1,0 0-1,0 0 0,0 0 0,0 0 0,1 0 1,-1 0-1,0 0 0,0 1 0,0-1 0,1 0 1,-1 0-1,0 0 0,0 0 0,0 0 0,1 0 1,-1 0-1,0 0 0,9 1 7,0 0-1,-1-1 1,1 0-1,0-1 0,13-1 1,0-1 23,-17 3-26,151-18 76,-129 13-30,-1-2 1,0 0-1,49-21 0,-40 10 13,-1-1 0,0-2 0,-2-1 1,0-2-1,-1-1 0,41-44 0,-62 58-15,0-1-1,-1 0 0,13-23 1,-19 31-62,-1-1 1,1 0-1,-1 0 1,-1 1-1,1-1 1,-1 0-1,0-1 1,0 1-1,0 0 1,-1 0-1,1 0 1,-1 0-1,-2-10 1,2 14 5,0-1 1,0 1 0,0 0 0,0 0-1,-1 0 1,1 0 0,0 0 0,-1 0-1,1 0 1,-1 0 0,1 0-1,-1 0 1,0 0 0,1 0 0,-1 0-1,0 0 1,0 0 0,0 0 0,1 1-1,-1-1 1,0 0 0,0 1-1,0-1 1,0 0 0,0 1 0,0 0-1,-1-1 1,1 1 0,0-1 0,0 1-1,0 0 1,0 0 0,0 0 0,-1 0-1,1 0 1,0 0 0,0 0-1,-1 0 1,-2 1-20,0 0-1,1 0 1,-1 1-1,1-1 1,0 1-1,-1 0 1,1 0-1,0 0 1,0 0-1,-5 5 1,-3 5-44,1 0 0,0 0 1,1 1-1,-15 27 0,7-11 16,-35 64-1,45-78 97,1 0 1,0 0-1,1 0 1,-5 28-1,10-40-21,-1 0 0,1 0-1,0 0 1,0 0 0,0 0-1,0-1 1,1 1-1,-1 0 1,1 0 0,-1 0-1,1 0 1,0-1-1,0 1 1,1 0 0,-1-1-1,3 5 1,-2-5 2,0 0 0,0 0-1,0-1 1,0 1 0,0-1 0,0 1 0,0-1-1,1 0 1,-1 0 0,0 0 0,1 0 0,-1 0-1,1-1 1,-1 1 0,1-1 0,-1 1 0,1-1-1,-1 0 1,1 0 0,3 0 0,19-4 112,0 0 0,-1-1 0,1-2-1,43-17 1,-31 10-97,93-40 36,-7 2-290,-119 50 195,0 1-1,0-1 1,0 1-1,0 0 1,0 1-1,0-1 1,0 1-1,0 0 1,5 0-1,-8 0 20,0 1 0,1-1 0,-1 0 0,0 1 1,0-1-1,1 1 0,-1 0 0,0-1 0,0 1 0,0 0 0,0 0 0,1 0 0,-1 0 0,-1 0 0,1 0 1,0 0-1,0 0 0,0 0 0,0 0 0,-1 1 0,1-1 0,-1 0 0,1 0 0,-1 1 0,1-1 0,-1 0 1,0 1-1,1 2 0,0 9 65,1 26 1,-2-27 66,0-1 1,1 1-1,3 15 1,-3-24-50,0 0 0,0 0 0,0 0 0,0 1 0,1-1-1,-1 0 1,1 0 0,0-1 0,0 1 0,0 0 0,0-1 0,0 1 0,1-1 0,-1 1 0,6 2 0,-5-3-15,-1-1 1,1 0 0,0 0 0,1 0-1,-1 0 1,0 0 0,0-1-1,0 0 1,0 1 0,1-1-1,-1 0 1,0 0 0,5-2 0,7 0 158,21-7 1,-31 8-199,33-11 202,60-28 1,31-24-233,-113 55 5,13-6 19,1-2 0,-2 0 0,0-3-1,-2 0 1,0-1 0,43-47 0,-63 61 5,7-9-58,18-15 1,-28 27-6,1 1 1,0 0 0,0 0 0,0 1 0,0-1 0,0 1 0,0 0-1,1 0 1,-1 0 0,7-1 0,-10 3 34,-1 0 0,0 0 0,1 0 0,-1 0 0,1 0 0,-1 0 0,0 0 0,1 0 0,-1 0 0,0 0 0,1 0 0,-1 0 1,0 0-1,1 0 0,-1 0 0,0 1 0,1-1 0,-1 0 0,0 0 0,1 0 0,-1 1 0,0-1 0,0 0 0,1 0 0,-1 1 0,0-1 0,0 0 0,0 1 0,1-1 0,-1 0 0,0 0 0,0 1 0,0-1 0,0 0 0,0 1 0,1-1 1,-1 1-1,0-1 0,0 0 0,0 1 0,0-1 0,0 0 0,0 1 0,0-1 0,0 0 0,-1 1 0,-3 22-107,3-17 117,-3 8-15,0-1 0,0-1 0,-2 1-1,1-1 1,-2 0 0,0 0 0,0 0 0,-1-1 0,0-1 0,-1 1 0,-10 9 0,-5 3 3,-2-1 0,0-2 0,-37 22-1,47-31 42,9-6-9,1-1 1,-1 0-1,0 0 1,-8 3-1,15-7-27,-1 0 0,1 0 1,0 0-1,0 0 0,0 0 0,0 0 0,0 0 0,0 0 1,0 0-1,-1 0 0,1 0 0,0 0 0,0 0 0,0 0 1,0 0-1,0 0 0,0 0 0,0 0 0,0 0 0,-1 1 1,1-1-1,0 0 0,0 0 0,0 0 0,0 0 0,0 0 1,0 0-1,0 0 0,0 0 0,0 1 0,0-1 0,0 0 1,0 0-1,0 0 0,0 0 0,0 0 0,0 0 0,0 0 1,0 1-1,0-1 0,0 0 0,0 0 0,0 0 0,0 0 1,0 0-1,0 0 0,0 0 0,0 1 0,0-1 0,0 0 1,0 0-1,0 0 0,0 0 0,0 0 0,0 0 1,1 0-1,-1 0 0,9 6-31,15 4 51,4-2 16,1-1 1,0-1 0,1-2 0,-1 0 0,1-2-1,-1-2 1,1 0 0,41-7 0,-23-2 15,-1-3-1,-1-1 1,0-3 0,0-1 0,50-29 0,-82 39-40,0-1 1,0 0-1,-1-1 0,0-1 1,-1 0-1,0-1 0,19-23 1,-29 33-23,-1-1 1,1 0 0,-1 0 0,0 0-1,0-1 1,0 1 0,0 0 0,0-3 0,0 5 5,-1-1 0,0 1 0,0-1 1,0 0-1,0 1 0,0-1 0,0 0 1,0 1-1,0-1 0,-1 1 0,1-1 1,0 0-1,0 1 0,0-1 0,-1 1 1,1-1-1,0 1 0,-1-1 0,1 1 1,0-1-1,-1 1 0,1-1 0,-1 1 1,1-1-1,-1 1 0,1 0 0,0-1 1,-1 1-1,0 0 0,1-1 0,-1 1 1,1 0-1,-1 0 0,1-1 0,-1 1 1,0 0-1,1 0 0,-2 0 0,-1-1-30,-1 1 1,1 0-1,-1 0 0,0 1 0,1-1 0,-1 1 0,1-1 1,-1 1-1,1 0 0,0 0 0,-1 1 0,-4 2 0,-9 5 10,-17 12-1,24-15 13,-3 1 10,1 2 1,1-1-1,-1 1 0,1 1 1,1 0-1,0 0 0,-11 15 1,20-24 0,0 0 1,0 1-1,0-1 0,1 0 1,-1 0-1,0 1 1,1-1-1,-1 0 1,1 1-1,0-1 1,-1 0-1,1 1 1,0-1-1,0 1 1,0-1-1,0 1 0,0-1 1,0 0-1,0 1 1,1-1-1,-1 1 1,1 1-1,0-2 8,0 1 0,0-1-1,0 1 1,1-1 0,-1 0 0,0 0-1,1 1 1,-1-1 0,1 0 0,-1 0-1,1 0 1,0 0 0,-1-1 0,4 2-1,6 1 26,1 0 0,-1-1 0,1 0 0,14 0 0,-24-2-31,21 1 137,43-3-1,-54 0-100,0 0 1,0 0-1,-1-1 0,1 0 0,15-7 1,-23 7-20,0 1 1,0-1 0,0 1-1,-1-1 1,1 0 0,-1-1-1,0 1 1,1 0 0,-1-1-1,-1 0 1,6-8 0,-7 11-31,-1 0 0,1-1 0,0 1 0,0-1 0,-1 1 1,1-1-1,-1 0 0,0 1 0,1-1 0,-1 0 0,0 1 0,0-1 1,0 0-1,0 1 0,0-1 0,0 0 0,0 1 0,-1-1 0,1 0 1,-1 1-1,1-1 0,-1 1 0,0-1 0,1 1 0,-1-1 1,0 1-1,0-1 0,0 1 0,0 0 0,0 0 0,0-1 0,-1 1 1,1 0-1,0 0 0,-3-1 0,-1-1-6,-1 0 0,1 1 1,-1 0-1,1 0 0,-1 0 0,0 1 1,0 0-1,0 0 0,1 0 0,-1 1 1,0 0-1,-9 1 0,-5 1 8,0 1 0,-24 8 0,34-9 32,11-4 1,15-6 26,46-12 85,138-38-449,-186 55 302,-1 1 0,1 0-1,24 1 1,-34 1-4,0 0-1,0 0 0,0 1 1,0 0-1,0 0 0,0 0 0,0 0 1,0 1-1,-1-1 0,1 1 1,0 0-1,-1 0 0,0 0 1,1 1-1,-1-1 0,0 1 1,5 5-1,-7-7 12,0 1 0,1 0 1,-1 0-1,0 1 0,0-1 0,0 0 1,0 0-1,-1 0 0,1 1 0,0-1 1,-1 0-1,0 1 0,1-1 0,-1 4 0,-1-2 11,1 1 0,-1 0 0,0-1-1,0 1 1,0-1 0,-4 9-1,-2 1 127,-2 1-1,1-1 1,-13 15-1,20-27-96,-6 9 305,7-11-332,0 0 0,0 0 0,0 0 0,0 0 0,0 0 0,0 0 0,0 0 0,0 0 0,0 0-1,0 0 1,0 0 0,0 0 0,0 0 0,0 0 0,0 0 0,0 0 0,0 0 0,0 0 0,0 0 0,1 0-1,-1 0 1,0 0 0,0 0 0,0 0 0,0 0 0,0 0 0,0 0 0,0 0 0,0 0 0,0 0 0,0 0-1,0 0 1,0 0 0,0 1 0,0-1 0,0 0 0,0 0 0,0 0 0,0 0 0,0 0 0,0 0-1,0 0 1,0 0 0,0 0 0,0 0 0,0 0 0,0 0 0,0 0 0,0 0 0,0 0 0,0 0 0,0 0-1,0 0 1,0 0 0,0 0 0,0 0 0,0 1 0,0-1 0,16-13 239,-2 3-157,27-20-69,-13 8-81,2 2 0,0 1 0,63-29-1,-88 46 33,0 0-1,1 0 1,-1 1-1,0 0 0,1 0 1,-1 0-1,1 1 0,-1 0 1,9 1-1,-11-1 16,-1 0-1,0 1 0,1 0 1,-1-1-1,0 1 0,0 0 1,0 0-1,1 0 0,-1 0 0,0 1 1,-1-1-1,1 1 0,0-1 1,0 1-1,-1-1 0,1 1 1,-1 0-1,1 0 0,-1 0 1,0 0-1,1 0 0,-1 0 1,0 0-1,1 4 0,0 2-17,-1-1 0,0 0 0,0 1 0,0 8 0,-1-8 29,0-1 0,1 0 1,0 0-1,0 0 0,3 9 0,-3-14 26,0 0 0,0 0-1,0 0 1,0 0 0,0 0-1,1 0 1,-1 0 0,1 0-1,0 0 1,-1-1-1,1 1 1,0-1 0,0 1-1,0-1 1,0 0 0,0 0-1,0 0 1,0 0 0,0 0-1,4 1 1,1-1-18,0 1-1,0-1 1,-1-1 0,1 0-1,0 0 1,0 0 0,0 0-1,9-3 1,56-15-389,-70 17 370,206-69-746,-188 63 666,-1-1-1,0-1 1,22-14 0,-35 16-373,-10 5 149,-13 3 77,0 3 169,0 1-1,1 0 0,0 2 1,0-1-1,0 2 1,1 0-1,0 1 1,1 1-1,0 0 1,0 1-1,-21 21 0,33-28 46,-1 0-1,1-1 1,-1 1-1,1 0 1,-3 7-1,5-10 37,0 0-1,-1-1 0,1 1 1,0 0-1,-1-1 1,1 1-1,0 0 0,0 0 1,0-1-1,0 1 0,-1 0 1,1 0-1,0-1 1,0 1-1,0 0 0,1 0 1,-1-1-1,0 1 0,0 0 1,0 0-1,1-1 1,-1 1-1,0 0 0,0-1 1,1 1-1,-1 0 0,1-1 1,-1 1-1,1 0 1,-1-1-1,1 1 0,-1-1 1,1 1-1,-1-1 0,1 1 1,0-1-1,-1 0 1,1 1-1,0-1 0,-1 0 1,2 1-1,4 0-25,-1-1 1,1 1-1,-1-1 0,1 0 1,0-1-1,8-1 0,36-10-84,-36 9 74,6-2 57,-1-1 1,0-1-1,0 0 0,0-1 1,-1-1-1,0-1 0,29-21 1,-22 9 4,-1 0 0,-1-1 0,-2-1 0,0-2 0,22-34 0,-19 21-32,0 0 0,33-83 0,-40 77-73,-3 0 0,10-53 1,-18 65-187,-2 0 0,0 1 0,-4-66 0,0 97 208,1 0-1,-1 0 0,-1-1 0,1 1 0,0 0 0,0 0 0,0 0 0,-1-1 0,1 1 0,0 0 0,-1 0 0,0 0 1,1 0-1,-1 0 0,1 0 0,-1 0 0,0 0 0,-1-2 0,1 3 15,0 0-1,1 0 0,-1-1 1,0 1-1,1 0 1,-1 0-1,0 0 1,1 0-1,-1 0 1,0 0-1,1 0 1,-1 1-1,0-1 1,1 0-1,-1 0 1,0 0-1,1 1 1,-1-1-1,0 0 1,1 1-1,-1-1 0,1 0 1,-2 2-1,-4 3-128,-1 1-1,1 1 1,0-1-1,-5 9 1,-20 27 171,-39 69 0,58-86 161,2 0 0,0 0 0,2 1 0,1 1 0,1-1-1,1 1 1,1 0 0,2 0 0,0 29 0,2-33 95,2 0 0,0 0 0,11 44 0,-11-57-161,1-1 1,1 1-1,-1 0 1,1-1-1,1 0 1,0 0 0,0 0-1,1-1 1,0 0-1,0 0 1,9 9-1,-11-14-58,0 0 0,0-1-1,0 1 1,0-1 0,0 0 0,1 0-1,-1 0 1,1 0 0,-1-1-1,1 0 1,0 0 0,0 0-1,-1 0 1,1-1 0,0 0-1,0 0 1,0 0 0,-1-1-1,1 1 1,0-1 0,0 0-1,-1 0 1,1-1 0,-1 0-1,1 0 1,6-3 0,2-3-24,-1 0 0,0-1 1,0 0-1,0-1 0,15-17 0,48-63-62,-56 65 0,0 2 9,26-36-261,-42 52-56,-6 10 15,-7 8 13,-5 11 335,0 1-1,2 0 1,1 1 0,0 0-1,2 1 1,-9 32 0,18-53 39,0 1 0,1-1 0,-1 0 1,1 1-1,0-1 0,0 0 0,0 1 1,1-1-1,0 0 0,-1 0 0,1 1 0,2 3 1,-2-5-18,0-1 0,1 1 0,-1-1 0,0 0 0,1 1 0,-1-1 0,1 0 1,0 0-1,0 0 0,0 0 0,0-1 0,0 1 0,0-1 0,0 1 0,1-1 0,-1 1 1,0-1-1,1 0 0,-1 0 0,1 0 0,4 0 0,4 1 41,1-1-1,0-1 0,0 1 1,0-2-1,0 0 1,0 0-1,0-1 1,-1-1-1,16-5 1,-8 2-33,-1-1 1,0-2 0,0 1 0,31-23 0,-32 18-54,-1-1 0,18-20 0,-18 18-167,29-24-1,-45 40 172,0-1 0,0 1-1,0 0 1,0 0-1,1 0 1,-1 0 0,0-1-1,0 1 1,0 0 0,0 0-1,0 0 1,0 0-1,1 0 1,-1 0 0,0 0-1,0-1 1,0 1-1,0 0 1,1 0 0,-1 0-1,0 0 1,0 0 0,0 0-1,0 0 1,1 0-1,-1 0 1,0 0 0,0 0-1,0 0 1,1 0-1,-1 0 1,0 0 0,0 0-1,0 0 1,0 0 0,1 0-1,-1 0 1,0 0-1,0 1 1,0-1 0,0 0-1,0 0 1,1 0-1,-1 0 1,0 0 0,0 0-1,0 0 1,0 1 0,0-1-1,0 0 1,1 0-1,-1 0 1,0 0 0,0 1-1,0-1 1,0 0-1,0 0 1,0 1 0,-2 16-234,-12 26 97,13-41 130,-10 28 44,6-20 88,1 1 0,0 0 0,0 0 0,2 0 0,-1 0 0,-1 19 0,4-28-92,0-1 1,0 1-1,0 0 0,0 0 0,0-1 0,1 1 0,-1 0 0,1-1 0,-1 1 0,1-1 0,-1 1 1,1 0-1,0-1 0,0 1 0,0-1 0,2 3 0,-2-3-2,0-1 1,0 1-1,0 0 0,0-1 0,0 1 1,0-1-1,0 1 0,1-1 0,-1 1 1,0-1-1,0 0 0,1 0 0,-1 0 1,0 0-1,0 0 0,1 0 0,1 0 1,4-1 29,0-1 1,0 0 0,-1-1 0,1 1-1,0-1 1,6-4 0,139-78-5,54-27 56,-119 71-110,-85 40-10,0 0-1,0 0 1,0 0 0,0 0 0,0-1-1,0 1 1,0-1 0,0 1-1,-1-1 1,1 0 0,0 0 0,-1 1-1,0-1 1,3-4 0,-4 6 12,0 0 0,0 0 0,0 0 0,0 0 0,0 0 0,0-1 0,0 1 0,0 0 0,0 0 0,1 0 0,-1 0 1,0 0-1,0 0 0,0 0 0,0 0 0,0-1 0,0 1 0,0 0 0,0 0 0,0 0 0,0 0 0,0 0 0,0 0 0,0 0 0,0-1 1,0 1-1,0 0 0,0 0 0,0 0 0,0 0 0,0 0 0,-1 0 0,1 0 0,0 0 0,0-1 0,0 1 0,0 0 0,0 0 0,0 0 1,0 0-1,0 0 0,0 0 0,0 0 0,0 0 0,-1 0 0,1 0 0,0 0 0,0 0 0,0 0 0,0 0 0,0 0 0,0 0 0,0 0 0,0 0 1,-1 0-1,1 0 0,0 0 0,0 0 0,0 0 0,0 0 0,0 0 0,0 0 0,-15 5-239,-3 4 177,1 1 1,0 2-1,1-1 0,0 2 0,0 0 0,-25 30 1,25-26 93,10-11-12,1-1-1,0 1 0,0-1 0,1 1 0,-1 1 1,1-1-1,1 1 0,-1-1 0,1 1 0,-2 8 1,4-13-9,1 0 1,-1-1 0,1 1-1,0 0 1,0 0-1,0 0 1,0 0 0,0 0-1,0-1 1,0 1-1,1 0 1,-1 0 0,1 0-1,-1-1 1,1 1-1,0 0 1,0-1-1,0 1 1,0 0 0,2 2-1,-1-2 10,0 0-1,0-1 1,1 1-1,-1-1 1,0 1-1,1-1 1,-1 0-1,1 0 0,0 0 1,-1 0-1,1 0 1,4 0-1,6 0 28,0 0 0,1-1 0,-1 0 0,19-3 0,-31 3-48,26-3 65,0-2-1,52-15 1,-63 15-46,-1-2 0,0 0 1,0 0-1,0-1 0,-1-1 0,17-14 1,7-12 15,45-53 0,-55 57-64,121-133-763,-126 136 582,0-2-1,-2-1 1,-1 0 0,-1-2-1,20-48 1,-38 78 191,8-23-402,-9 26 407,0-1 1,0 1 0,0 0-1,0-1 1,1 1-1,-1 0 1,0-1-1,0 1 1,0 0-1,0-1 1,0 1 0,0 0-1,0-1 1,0 1-1,-1 0 1,1-1-1,0 1 1,0 0-1,0-1 1,0 1 0,0 0-1,0-1 1,-1 1-1,1 0 1,0-1-1,0 1 1,0 0-1,-1 0 1,1-1 0,0 1-1,0 0 1,-1 0-1,1 0 1,0-1-1,-1 1 1,1 0-1,0 0 1,-1 0 0,1 0-1,0 0 1,-1 0-1,1-1 1,0 1-1,-1 0 1,1 0-1,0 0 1,-1 0 0,1 0-1,0 0 1,-1 1-1,1-1 1,0 0-1,-1 0 1,1 0-1,0 0 1,-1 0 0,1 0-1,0 0 1,-1 1-1,1-1 1,0 0-1,0 0 1,-1 1-1,-13 7-16,1 0-1,0 1 0,1 1 0,0 0 1,-16 17-1,15-13 92,1 1-1,1 1 1,0-1 0,0 2 0,-10 23-1,-1 5 5,2 1 0,3 1-1,-13 50 1,-19 149 123,49-243-228,-1 0-59,0 0 0,1 1 0,0-1 1,-1 1-1,1 0 0,0-1 1,1 1-1,-1-1 0,1 1 1,0 4-1,-1-8 55,0 0 1,0 0-1,1 0 1,-1 0 0,0 0-1,0 1 1,0-1-1,0 0 1,0 0-1,0 0 1,0 0 0,0 0-1,0 0 1,0 1-1,1-1-46,-1 0 47,0 0-1,0 0 1,0 0 0,0 0-1,0 0 1,0 0-1,1 0 1,-1 0-1,0 0 1,0 0-1,0 1 1,0-1 0,0 0-1,1 0 1,-1 0-1,0 0 1,0 0-1,0 0 1,0 0 0,0 0-1,1-1 1,-1 1-1,0 0 1,0 0-1,0 0 1,0 0-1,0 0 1,1 0 0,1-8-1397,-3-4 278,0 0-1,-5-14 0,5 22 1026,-40-157-2436,-24-23 7984,52 155-3672,9 21-915,1 1-1,0-1 1,0 0 0,-2-12 0,4 20-803,1-1 0,0 1 0,0-1 0,0 0 0,0 1-1,0-1 1,0 0 0,1 1 0,-1-1 0,0 1 0,0-1 0,0 0 0,1 1 0,-1-1 0,0 1 0,0-1 0,1 1 0,-1-1 0,1 1 0,-1-1 0,0 1 0,1-1 0,-1 1 0,1 0 0,-1-1 0,1 1 0,-1-1-1,1 1 1,-1 0 0,1 0 0,0-1 0,-1 1 0,1 0 0,-1 0 0,1 0 0,0 0 0,-1 0 0,1 0 0,0 0 0,0 0 0,3-1-33,1 1 0,-1 0 0,1 1 0,5 0 0,130 31-1237,65 37-6408,-198-66 7494,16 5-87,1 1-1,-1 1 0,-1 1 0,33 22 1,-51-30 465,-1 0 1,0 0-1,1 0 1,-1 1 0,-1-1-1,1 1 1,0 0-1,-1-1 1,0 1-1,0 0 1,0 0-1,0 1 1,1 5-1,-1-4 255,-1 1-1,0-1 0,-1 1 0,1-1 0,-1 1 0,-1-1 0,1 1 1,-1-1-1,-2 9 0,-1-1 264,-1 0 0,-1 0 0,-11 19 1,-6 15 348,20-31-734,2-17-333,1 1 1,0-1-1,0 1 1,0-1-1,0 0 1,0 1 0,0-1-1,0 1 1,0-1-1,1 0 1,-1 1 0,0-1-1,0 1 1,0-1-1,0 0 1,0 1-1,1-1 1,-1 0 0,0 1-1,0-1 1,1 0-1,-1 1 1,0-1-1,1 0 1,-1 0 0,0 1-1,0-1 1,1 0-1,-1 0 1,1 0 0,-1 1-1,0-1 1,1 0-1,-1 0 1,0 0-1,1 0 1,-1 0 0,1 0-1,0 0 1,4 0-7,0-1 0,1 0 1,-1 0-1,0 0 0,0-1 1,0 0-1,0 0 0,0 0 1,-1 0-1,1-1 1,8-6-1,5-5-690,23-24-1,-29 27 148,20-21-390,-9 9 255,33-27 0,-48 45 533,0-1 0,0 1 1,0 0-1,0 1 0,1 0 1,0 0-1,0 1 0,18-4 1,-25 7 112,-1-1 1,1 1-1,-1 0 1,1 0-1,-1 0 1,1 0-1,0 0 1,-1 0 0,1 0-1,-1 0 1,1 1-1,-1-1 1,1 1-1,-1-1 1,1 1-1,-1 0 1,0-1 0,1 1-1,-1 0 1,0 0-1,1 0 1,-1 0-1,0 0 1,0 0-1,0 0 1,1 2 0,0 0 120,-1 0 0,1 0 1,-1 0-1,0 1 1,0-1-1,0 0 1,-1 0-1,1 1 1,-1-1-1,1 0 1,-1 5-1,-1-8-69,1 1 0,0 0 0,0-1 0,0 1 0,0 0 0,0-1 0,0 1-1,0-1 1,1 1 0,-1 0 0,0-1 0,0 1 0,0-1 0,0 1 0,1-1 0,-1 1 0,0-1-1,1 1 1,-1-1 0,0 1 0,1-1 0,-1 1 0,1-1 0,-1 1 0,1-1 0,-1 0 0,1 1 0,-1-1-1,1 0 1,-1 1 0,1-1 0,-1 0 0,1 0 0,-1 1 0,1-1 0,0 0 0,-1 0 0,1 0-1,0 0 1,3 0 44,-1-1 0,1 1-1,0-1 1,-1 0-1,7-2 1,2-1 33,54-19 76,15-5-388,-72 26 127,1 0 1,-1 0-1,1 1 0,0 0 0,-1 1 1,16 1-1,-22 0 43,-1-1 1,1 1-1,-1 0 0,1 0 1,-1 0-1,0 0 0,1 0 1,-1 0-1,4 3 0,-5-2 72,0-1-1,1 0 0,-1 0 1,0 0-1,1-1 1,-1 1-1,1 0 0,0 0 1,-1-1-1,1 1 0,0-1 1,-1 0-1,1 1 1,0-1-1,-1 0 0,1 0 1,0 0-1,0 0 0,-1 0 1,3-1-1,1-1 3,1 0-1,-1-1 1,0 1 0,0-1-1,0-1 1,0 1 0,5-5-1,4-3-140,-3 1-118,-1 2-22,-15 17-271,-68 86-767,24-36 1283,38-44 41,-36 51 613,46-65-622,0-1 0,1 1-1,-1 0 1,1 0 0,-1 0-1,1 0 1,0 0 0,-1 0-1,1 0 1,0 0 0,-1 0-1,1 0 1,0 0 0,0 1-1,0-1 1,0 0 0,0 0-1,0 0 1,1 0 0,-1 0-1,0 0 1,0 0 0,1 0-1,-1 0 1,1 0 0,-1 0-1,1 0 1,-1 0 0,1 0 0,0-1-1,-1 1 1,1 0 0,0 0-1,0 0 1,1 0 0,3 3 21,1-1 1,-1-1 0,1 1 0,-1-1 0,9 3 0,5 1-206,-13-3 151,0 0-1,0 0 0,0 0 0,0 1 0,6 5 0,-9-6 30,-1-1 0,1 1 0,-1-1 1,0 1-1,0 0 0,0 0 0,0 0 0,-1 0 1,1 0-1,-1 0 0,0 0 0,2 5 0,-2-2 93,0 0-1,-1 0 0,1 0 0,-1 0 0,0 0 0,-1 0 0,1 0 0,-4 11 0,-1 5 132,-1-1 0,-2 0-1,-14 31 1,-2-12-127,-2-1 0,-2-1-1,-1-1 1,-35 34 0,-50 39 414,109-106-474,0 1 0,0-1 0,0 0 0,-1 0 0,0 0 0,0-1 0,0 0 0,0 0 0,0-1 0,-1 0 0,-9 3 0,14-5-45,1 0 0,-1 0 0,1 0 0,-1 0 0,1 0 0,-1 0 0,1 0 0,-1-1 0,1 1 0,-1-1 0,1 1 1,0-1-1,-1 1 0,1-1 0,0 0 0,-1 1 0,1-1 0,0 0 0,0 0 0,0 0 0,0 0 0,0 0 0,0 0 0,0-1 0,0 1 0,0 0 0,0 0 0,0-1 0,1 1 0,-1-2 0,-2-5-9,0 0 0,1 0-1,0-1 1,-1-11 0,3 18-25,-2-22-526,1 0-1,1 0 0,0 0 1,2 0-1,7-29 0,-4 26-1377,2 1 0,13-33 0,-4 21-337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2:58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36 6144,'-40'-28'2784,"22"20"-2432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3:00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131 899 4896,'-1'-18'2779,"2"22"-2172,-2 33 525,-9 43 0,5-45-777,-42 245 917,7-44-741,13 2 1111,27-219-872,0-19-756,0 0-1,0 0 0,0 0 0,0 0 0,0 0 0,0 0 0,0 0 0,0 0 0,0 0 0,1 0 0,-1 0 1,0 0-1,0-1 0,0 1 0,0 0 0,0 0 0,0 0 0,0 0 0,0 0 0,0 0 0,0 0 0,0 0 0,0 0 1,0 0-1,0 0 0,0 0 0,0 0 0,0 0 0,0 0 0,1 0 0,-1 0 0,0 0 0,0 0 0,0 0 1,0 0-1,0 0 0,0 0 0,0 0 0,0 0 0,0 0 0,0 0 0,0 0 0,0 0 0,0 0 0,0 0 0,0 0 1,1 0-1,-1 0 0,0 0 0,0 0 0,0 0 0,0 0 0,0 1 0,0-1 0,0 0 0,0 0 0,0 0 1,0 0-1,0 0 0,0 0 0,0 0 0,0 0 0,0 0 0,0 0 0,0 0 0,0 0 0,0 0 0,0 0 0,6-14 703,1-18-306,5-55 0,-5 32-344,19-84 71,-4 26-93,-15 75-108,44-218-416,-39 214 245,1-1 1,2 2-1,40-78 0,-47 104 48,1 0-1,1 1 0,22-25 0,-30 35 158,1 1 1,0 0-1,0 1 1,0-1 0,1 1-1,-1-1 1,1 1-1,-1 0 1,1 0-1,0 0 1,0 1-1,0 0 1,0-1-1,0 1 1,0 1-1,0-1 1,0 0 0,0 1-1,0 0 1,0 0-1,0 0 1,5 1-1,-7 0 43,0 0 0,0-1 1,0 1-1,0 0 0,0 0 0,0 0 0,-1 0 0,1 0 0,0 1 0,-1-1 1,1 0-1,-1 1 0,0-1 0,1 1 0,-1 0 0,0-1 0,0 1 0,0 0 1,0 0-1,0 0 0,0 0 0,0 0 0,-1-1 0,1 1 0,-1 0 0,0 1 1,1-1-1,-1 4 0,0 2 89,0 1 0,-1 0-1,0 0 1,0-1 0,-4 13 0,-7 20 180,-2-1-1,-2-1 1,-2-1 0,-22 37-1,25-49 15,-18 26 0,28-46-213,0 1-1,0-1 0,-1-1 1,1 1-1,-1-1 0,0 0 1,-1 0-1,-13 8 0,18-12-61,0-1-1,0 1 0,0 0 0,0 0 0,0-1 0,0 1 1,0-1-1,-1 0 0,1 0 0,0 0 0,0 0 1,0 0-1,-1 0 0,1 0 0,-3-2 0,4 2-19,1 0 0,-1 0 0,1-1 0,-1 1 0,1 0 0,-1-1-1,1 1 1,0 0 0,-1-1 0,1 1 0,-1-1 0,1 1 0,0 0 0,-1-1 0,1 1-1,0-1 1,0 0 0,-1 1 0,1-1 0,0 1 0,0-1 0,-1 0 0,1-1-11,1 1 0,-1-1 1,0 1-1,0-1 1,0 1-1,1-1 1,-1 1-1,1-1 0,-1 1 1,1-1-1,0 1 1,1-3-1,2-2-16,1 0 1,0 0-1,0 0 0,0 0 0,1 1 1,0 0-1,0 0 0,8-5 0,9-4-44,32-14-1,201-70 107,7-3 120,-223 82-135,-7 5 16,-1-2 1,52-34-1,-83 49-31,0 1 0,0-1-1,0 0 1,0 1 0,0-1 0,-1 0-1,1 0 1,0 0 0,0 0 0,-1 0-1,1 0 1,0 0 0,-1 0 0,1-1-1,-1 1-13,0 1 0,0 0 0,0-1-1,0 1 1,0 0 0,0 0-1,0-1 1,0 1 0,-1 0-1,1 0 1,0-1 0,0 1-1,0 0 1,-1 0 0,1 0-1,0-1 1,0 1 0,0 0 0,-1 0-1,1 0 1,0 0 0,0-1-1,-1 1 1,1 0 0,0 0-1,-1 0 1,1 0 0,0 0-1,0 0 1,-1 0 0,1 0 0,0 0-1,-1 0 1,-2 0-57,0 0 0,-1 0 1,1 0-1,0 0 0,0 1 1,0-1-1,-1 1 0,-4 2 0,-3 2 4,1 1-1,0 1 1,0 0-1,-17 15 1,-32 37 17,52-52 43,-21 26-39,0 2-1,-22 39 0,42-62 51,1-1 1,0 1 0,1 1-1,-5 12 1,11-23 12,-1 0-1,1-1 0,-1 1 1,1 0-1,-1 0 0,1-1 1,0 1-1,0 0 1,0 0-1,0-1 0,0 1 1,1 2-1,-1-3-11,1-1-1,-1 1 1,0-1-1,0 1 1,1-1-1,-1 1 1,0-1-1,1 1 1,-1-1-1,0 0 1,1 1-1,-1-1 1,1 1-1,-1-1 1,1 0 0,-1 0-1,1 1 1,-1-1-1,1 0 1,-1 0-1,1 0 1,-1 1-1,1-1 1,-1 0-1,1 0 1,0 0-1,2 0 17,0-1 0,0 1 0,0-1-1,-1 0 1,1 0 0,0 0-1,0 0 1,-1 0 0,1-1 0,-1 1-1,1-1 1,-1 0 0,0 0-1,3-2 1,78-84 335,-52 53-244,4-5-54,33-49 0,-48 63-111,-15 19-5,1 0-1,-1 0 1,0 0-1,8-16 1,-13 22 35,0 0 1,1 0 0,-1 1 0,0-1-1,1 0 1,-1 0 0,0 0-1,0 1 1,0-1 0,0 0-1,0 0 1,0 0 0,0 0 0,0 0-1,0 0 1,0 1 0,-1 0 0,1 0 0,0 0 0,0 0 0,0 0 0,0-1 0,-1 1 0,1 0 0,0 0 0,0 0 0,0 0 0,0 0 0,-1 0 0,1 0 0,0 0 0,0 0 0,0 0 0,-1 0 0,1 0 1,0 0-1,0 0 0,-1 0 0,1 0 0,0 0 0,0 0 0,0 0 0,-1 0 0,1 0 0,0 0 0,0 0 0,0 0 0,-1 0 0,-1 2-53,-1-1 0,1 0 0,0 1 0,-1-1 1,1 1-1,0 0 0,-2 2 0,-4 5 76,1 0 0,-1 1 1,2 0-1,0 0 0,0 1 0,0 0 0,-6 20 0,5-9-49,1 1 0,1 0-1,-1 24 1,4-37 69,2 0-1,0 0 0,0 0 1,0 0-1,1 0 0,3 12 1,-3-19-2,-1-1 1,1 1-1,0-1 0,0 0 1,0 0-1,0 1 1,0-1-1,0 0 0,0 0 1,1 0-1,-1 0 1,1 0-1,-1 0 0,1-1 1,0 1-1,0 0 0,0-1 1,0 0-1,0 1 1,0-1-1,0 0 0,0 0 1,1 0-1,-1 0 1,0 0-1,1-1 0,-1 1 1,0-1-1,1 0 1,-1 1-1,6-1 0,1-1 34,0-1 0,0 0 0,0 0-1,0 0 1,0-1 0,16-8 0,47-30 126,-69 39-174,50-31 127,-2-3-1,74-67 0,-91 70-143,-1-2-1,-2-1 0,-2-1 1,28-46-1,129-247 28,-184 328-33,6-12-118,-1 0 0,0-1 0,0 0 0,-2 0 0,0-1 0,4-19 0,-10 26-247,-4 8 173,-9 14-42,6-2 198,1 0 1,0 1-1,0 0 0,-8 22 1,6-13 29,-25 59 15,3 2 1,4 1-1,-21 105 0,43-163 43,1 0-1,0 0 0,2 0 0,1 0 0,4 38 0,-3-60-4,1 1 1,-1-1-1,1 0 0,0 1 1,0-1-1,0 0 0,0 0 0,0 0 1,3 5-1,-3-7-10,-1-1 0,1 1 1,0 0-1,-1-1 0,1 1 0,0-1 0,0 1 1,0 0-1,-1-1 0,1 0 0,0 1 0,0-1 1,0 1-1,0-1 0,0 0 0,1 1 0,0-1 4,0 0 0,0 0 0,0-1 0,-1 1 0,1 0 0,0-1 0,0 1 0,-1-1 0,1 1 0,0-1 0,-1 0-1,3-1 1,120-82 294,-86 56-256,-8 7-45,-2-1 0,-1-1 0,0-2 1,-2 0-1,39-52 0,-18 6-150,66-142 0,-73 127-200,33-112 0,-68 186 132,-1 0 0,0-1 0,2-21 0,-5 33 160,0 0 0,0-1 0,0 1 0,0 0 0,0 0 0,0 0 0,0 0 0,0 0 0,0 0 0,-1-1-1,1 1 1,-1-2 0,-4 4-229,-4 9 119,0 2 113,1 0-1,0 1 1,-9 21 0,-64 157-149,36-80 198,-65 159 30,84-195 91,-27 123 0,49-180-46,1-9-9,1 1 1,1-1 0,-1 1 0,2 0-1,-1-1 1,1 1 0,1 9-1,0-18-48,-1 0-1,0 0 0,1 0 0,-1 0 0,1 0 0,-1 0 0,1 0 1,0 0-1,-1 0 0,1 0 0,0 0 0,0-1 0,0 1 0,-1 0 1,1-1-1,0 1 0,0 0 0,0-1 0,0 1 0,0-1 0,0 0 1,0 1-1,0-1 0,0 0 0,0 0 0,1 1 0,-1-1 0,0 0 1,0 0-1,0 0 0,0 0 0,0 0 0,0-1 0,0 1 0,0 0 1,0 0-1,0-1 0,0 1 0,0-1 0,0 1 0,2-2 0,6-3 36,-1 0 0,0 0 0,-1-1 0,14-12 1,30-36-4,-26 27-62,-6 7-25,4-5-132,1 1-1,1 0 1,46-32 0,-68 54 92,0 0 0,0 1 1,0-1-1,1 1 0,-1 0 1,1-1-1,4 1 0,-7 0 36,1 1 0,-1 0-1,1 0 1,-1 0 0,0 0 0,1 0-1,-1 0 1,0 1 0,1-1 0,-1 0-1,0 1 1,1-1 0,-1 1 0,0-1-1,1 1 1,-1 0 0,0-1-1,0 1 1,0 0 0,0 0 0,0 0-1,1 1 1,4 7 75,-1 0-1,0 0 1,-1 0 0,0 1-1,0-1 1,-1 1-1,2 12 1,-1-6 118,-2-10-122,32 104 594,-27-89-512,2-1 1,0 0 0,14 22-1,-20-38-147,1 1-1,-1-1 1,1 0-1,0 0 0,0 0 1,5 3-1,-8-6-179,0 0-1,0 0 1,0 0 0,1 0-1,-1-1 1,0 1 0,0 0-1,1-1 1,-1 1 0,0-1-1,1 0 1,-1 1 0,0-1-1,1 0 1,-1 0-1,1 1 1,-1-1 0,0 0-1,1-1 1,-1 1 0,1 0-1,-1 0 1,0-1 0,1 1-1,-1 0 1,3-2 0,-3 1-345,0-1 1,1 1 0,-1-1-1,0 1 1,0-1 0,0 1 0,1-4-1,-1 3 213,12-20-2847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3:00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75 7456,'-23'8'3392,"51"1"-2944,-2-9 608,9 3-672,25-11 1184,12 4-896,41-15-160,1 0-320,9-6 64,-8 6-160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2:47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57 299 1312,'-34'31'811,"32"-29"-634,0 0 1,1 0 0,-1 0 0,0 1 0,1-1 0,-1 1 0,1-1-1,0 1 1,0 0 0,0-1 0,-1 5 0,1 0 270,-1-1-1,2 1 1,-1 10 0,0-14-368,1-1 0,0 0 1,1 0-1,-1 0 0,0 0 0,0 0 0,1 0 1,-1 0-1,1 1 0,0-1 0,0-1 1,0 1-1,0 0 0,0 0 0,0 0 1,0 0-1,1-1 0,-1 1 0,0 0 1,1-1-1,0 1 0,-1-1 0,1 0 1,0 0-1,-1 1 0,1-1 0,0 0 1,0-1-1,0 1 0,0 0 0,0 0 0,0-1 1,0 1-1,1-1 0,-1 0 0,0 0 1,0 0-1,0 0 0,0 0 0,0 0 1,1 0-1,-1-1 0,4 0 0,0-1 35,0-1 0,1 0 0,-1 0 0,0 0 0,-1-1 0,1 1 0,-1-1 0,1-1 0,-1 1 0,0-1 0,-1 0 0,1 0 0,6-11 0,3-4-38,-2-1-1,15-31 1,28-87 115,-39 95-181,-15 40-20,16-46 342,-16 46-260,0 0 1,0-1 0,0 1-1,-1-1 1,1 1 0,-1-1-1,0 0 1,-1-4 0,1 9-75,0-1 0,0 1 0,0-1 1,0 1-1,0-1 0,0 1 0,-1-1 0,1 1 1,0-1-1,0 1 0,0-1 0,-1 1 1,1-1-1,0 1 0,0-1 0,-1 1 0,1 0 1,0-1-1,-1 1 0,1 0 0,0-1 1,-1 1-1,1 0 0,-1-1 0,0 1 1,1 0-4,-1 0 0,1 0 1,-1 0-1,1 1 0,-1-1 1,1 0-1,-1 1 0,1-1 1,-1 0-1,1 1 0,0-1 1,-1 0-1,1 1 0,-1-1 1,1 1-1,0-1 0,0 0 1,-1 2-1,-12 27-8,3 1 43,1 1-1,-7 48 1,13-60 52,1 1 1,1-1-1,1 0 0,1 0 1,4 29-1,-4-45-49,-1-1 0,1 0 0,-1 0 0,1 0-1,0 0 1,-1 0 0,1 0 0,0 0 0,0-1-1,0 1 1,1 0 0,-1 0 0,0-1 0,3 3-1,-2-3-8,-1 0 0,1 0-1,-1-1 1,0 1-1,1-1 1,-1 1 0,1-1-1,-1 1 1,1-1 0,-1 0-1,1 0 1,0 0-1,-1 0 1,1 0 0,-1 0-1,1 0 1,-1-1-1,1 1 1,-1 0 0,3-2-1,4-1 54,-1 0-1,0-1 0,0 0 1,-1 0-1,1 0 0,6-7 1,37-35 204,-38 34-231,54-58 38,22-22-461,-87 92 361,24-19-153,-25 18 161,1 1 1,0 0-1,-1-1 0,1 1 1,0-1-1,-1 1 0,1 0 1,0-1-1,0 1 0,-1 0 1,1 0-1,0 0 0,0 0 0,0 0 1,-1 0-1,1 0 0,0 0 1,0 0-1,0 0 0,-1 0 1,1 0-1,0 0 0,0 1 1,-1-1-1,1 0 0,0 0 0,-1 1 1,1-1-1,0 1 0,0-1 1,-1 1-1,1-1 0,0 1 1,1 3-2,0-1 0,0 1 0,-1 0 1,1 0-1,-1-1 0,0 1 0,0 0 1,0 0-1,-1 0 0,1 5 0,-1 44 204,0-46-188,-2 18 19,1-14 70,0 1 0,1-1-1,0 1 1,1-1-1,3 18 1,-4-28-87,0-1 1,0 1-1,0-1 1,0 1-1,0 0 1,0-1-1,1 1 1,-1-1-1,0 1 1,1-1-1,-1 1 0,0-1 1,1 1-1,-1-1 1,0 1-1,1-1 1,-1 0-1,1 1 1,-1-1-1,1 1 1,-1-1-1,1 0 1,-1 0-1,1 1 0,-1-1 1,1 0-1,-1 0 1,1 0-1,0 1 1,-1-1-1,1 0 1,-1 0-1,1 0 1,0 0-1,-1 0 1,1 0-1,-1 0 0,1 0 1,-1-1-1,1 1 1,0 0-1,0 0 1,3-2 56,-1 0 1,1 0-1,-1 0 1,1-1-1,3-3 1,-3 3-30,64-57 95,-40 33-343,-27 26 185,0 0 1,1-1-1,-1 1 0,0 0 1,1 0-1,-1 0 0,1 0 1,-1 1-1,1-1 1,0 0-1,-1 1 0,1-1 1,0 1-1,-1-1 0,1 1 1,0 0-1,0-1 1,-1 1-1,1 0 0,0 0 1,0 1-1,3-1 0,-2 2 1,0-1-1,0 1 0,0 0 0,0-1 0,-1 1 0,1 0 0,-1 1 0,1-1 0,-1 0 0,1 1 0,2 4 1,37 54 320,9 10 274,-36-56-1138,-15-14 252,1-1 0,0 1-1,0-1 1,0 1-1,0-1 1,-1 1-1,1-1 1,0 0-1,0 0 1,0 1 0,0-1-1,0 0 1,0 0-1,0 0 1,0 0-1,0 0 1,0 0-1,0 0 1,0 0 0,1-1-1,7 1-2012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2:47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9 4576,'-31'-8'2048,"18"19"-1760,8-6-320,10 1-32,12 7-32,5-1 32,17 10-2336,10 6 1312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2:50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25 670 4480,'-1'2'142,"1"-1"1,-1 1-1,1 0 1,-1-1-1,1 1 1,-1 0-1,1 0 1,0-1 0,0 1-1,0 0 1,0 0-1,0 0 1,0-1-1,1 1 1,-1 0-1,1 0 1,0 2-1,0 3 135,6 40 905,0 74-1,-10 51 139,0-33 773,3-137-1929,0 1 0,0-1 0,0 1-1,-1-1 1,1 1 0,-1-1 0,0 0 0,-1 3-1,2-4-139,0-1-1,0 0 0,0 0 0,0 0 1,0 0-1,0 1 0,-1-1 0,1 0 1,0 0-1,0 0 0,0 0 0,0 0 1,0 0-1,0 1 0,0-1 0,-1 0 1,1 0-1,0 0 0,0 0 0,0 0 1,0 0-1,-1 0 0,1 0 0,0 0 0,0 0 1,0 0-1,0 0 0,-1 0 0,1 0 1,0 0-1,0 0 0,0 0 0,0 0 1,-1 0-1,-4-10 751,-2-31-410,2 0 0,-1-46 1,6 38-588,2 1 0,3 0-1,1 0 1,3 0 0,25-82 0,-29 115 94,0 0 0,1 0-1,0 0 1,14-21 0,-17 32 105,0 0 1,-1 1-1,1-1 1,1 1-1,-1 0 0,0 0 1,1 0-1,0 1 1,4-3-1,-6 3 22,1 1 0,0 0 0,0 0-1,0 0 1,0 1 0,0-1 0,0 1 0,0-1-1,0 1 1,0 0 0,0 0 0,0 0 0,0 1-1,-1-1 1,5 2 0,0 0 24,0 1-1,0 0 1,0 0 0,-1 0-1,1 1 1,-1 0 0,1 1-1,-1-1 1,-1 1 0,1 1-1,-1-1 1,5 7 0,-2-3 80,-1 0 0,-1 1 0,1 0 0,-2 1 0,1-1 0,-2 1 0,5 12 1,-7-17-26,-1-1 0,0 1 0,0 0 1,0 0-1,0 0 0,-1 0 0,0 0 1,-1 0-1,1 0 0,-1 0 1,0 0-1,-3 8 0,1-6 20,0-1 0,-1 0 0,1 0 0,-2 0-1,1-1 1,-1 1 0,0-1 0,0 0 0,-6 5 0,4-4-20,0-1 0,0 0 1,0 0-1,-1-1 0,0 0 1,0 0-1,0-1 0,-1 1 1,1-2-1,-1 0 0,0 0 1,0 0-1,0-1 0,0 0 1,-19 0-1,24-2-94,2 0-6,-1 1-1,1-1 1,-1-1 0,0 1-1,1 0 1,-1-1 0,1 1-1,-1-1 1,-2-1-1,5 2 15,0-1-1,0 1 1,0 0-1,0-1 1,0 1-1,0-1 1,0 1-1,1-1 0,-1 1 1,0 0-1,0-1 1,0 1-1,0 0 1,1-1-1,-1 1 1,0 0-1,1-1 0,-1 1 1,0 0-1,0-1 1,1 1-1,-1 0 1,1 0-1,3-3-19,0 0 1,0 1-1,0-1 0,0 1 1,1 1-1,-1-1 1,1 0-1,-1 1 0,1 0 1,5-1-1,9-2-45,146-27-347,20-5 307,-151 28 163,0-2-1,-1-2 0,41-20 0,-45 18 40,-9 4-54,34-21-1,-41 17 54,-11 8-136,-8 6-138,4 1 171,-1 1 0,1-1 0,0 1 0,0-1 0,0 1-1,0 0 1,0 0 0,0 0 0,0 0 0,-1 3 0,-6 6 11,-12 14-43,1 2 0,-29 51 0,44-69 49,1-1-1,0 1 0,1 1 0,-3 9 0,4-15 37,1 0 0,1 0 1,-1 0-1,1 0 0,-1 0 1,1 0-1,0 0 0,1 0 1,-1 0-1,1 0 0,0 0 0,1 5 1,-2-9-18,1 1 0,-1 0 0,1-1 0,-1 1 0,1-1 0,-1 1 0,1-1 0,-1 1 0,1-1 0,0 1 0,-1-1 0,1 1 0,0-1 0,-1 0 0,1 1 0,0-1 0,0 0 0,-1 0 0,1 0 0,0 1 0,0-1 0,-1 0 0,1 0 0,0 0 0,0 0 0,0 0 0,-1-1 1,1 1-1,0 0 0,0 0 0,-1 0 0,1-1 0,0 1 0,0 0 0,0-1 0,4-1 45,0 0 0,0-1 0,8-5 0,0-2 2,-1 0 0,0-1 0,-1 0 0,0-1 0,0-1 0,12-19 0,46-86-561,-69 116 476,5-4-133,-2 6-85,-3 1 216,1 0 0,-1 0 0,0 0 1,0-1-1,0 1 0,0 0 0,0 0 1,0 0-1,0 0 0,0-1 0,0 1 0,0 0 1,-1 0-1,1 0 0,-1 1 0,-5 15-77,1 0 33,0 0 1,-4 20-1,9-32 79,-1-1 0,1 1 0,-1 0 0,1 0 0,1-1 0,-1 1-1,1 0 1,0-1 0,0 1 0,0-1 0,0 1 0,1-1 0,2 6-1,-2-7 7,0-1 0,-1 0-1,1 0 1,0 0 0,0 0-1,0-1 1,0 1-1,0 0 1,0-1 0,1 1-1,-1-1 1,0 0 0,1 0-1,-1 0 1,1 0-1,0 0 1,-1-1 0,1 1-1,-1-1 1,1 1 0,5-1-1,4 0 63,1-1-1,-1 0 1,18-5 0,-16 4-20,8-3 20,0-1-1,0-1 0,0-1 0,20-11 0,-28 12-72,-1-1 0,0-1-1,0 0 1,0-1 0,-2 0-1,1-1 1,-1 0 0,-1-1 0,0 0-1,0 0 1,-1-1 0,-1-1-1,0 1 1,-1-1 0,-1-1 0,10-28-1,-15 39-31,-1 0-1,1 0 1,-1 0 0,0 0-1,0-8 1,-1 0-297,2 12 309,-1-1 0,1 1 0,0 0 1,-1 0-1,1 0 0,-1 0 0,1 0 0,-1 0 0,1 0 0,-1 1 0,1-1 1,-1 0-1,1 0 0,0 0 0,-1 0 0,1 1 0,-1-1 0,0 0 0,1 1 1,-1-1-1,1 0 0,-1 1 0,1-1 0,16 11-57,-12-7 42,0 0 0,0 0 0,-1 1 0,0 0-1,1 0 1,-2 0 0,1 0 0,-1 1 0,1-1 0,-1 1 0,-1 0 0,1 0-1,-1 0 1,0 0 0,-1 0 0,2 13 0,0 5 1,-2 1 0,-1-1-1,-3 28 1,2-44 79,0 3-81,1-5 46,-1 0 0,1 0 0,-1 1 0,2-1 0,0 9 1,-1-14-9,0-1 1,1 1-1,-1 0 1,0 0 0,1 0-1,-1 0 1,0 0 0,1 0-1,-1-1 1,1 1-1,-1 0 1,1 0 0,0-1-1,-1 1 1,1 0 0,0-1-1,-1 1 1,1 0 0,0-1-1,0 1 1,0-1-1,0 1 1,-1-1 0,1 0-1,0 1 1,0-1 0,0 0-1,0 0 1,0 0 0,0 0-1,0 1 1,0-1-1,0 0 1,0-1 0,0 1-1,0 0 1,-1 0 0,1 0-1,0 0 1,0-1 0,0 1-1,0 0 1,1-1-1,13-5 47,26-14-1,-11 5-132,241-126 77,-263 137-22,-1 0-31,-5 2 25,0 1 0,0 0-1,0 0 1,1 0 0,-1 0 0,0 0-1,0 0 1,4 0 0,-6 1 23,1 0 1,-1 0 0,0 0-1,0 0 1,0 0 0,0 0 0,0 0-1,0 0 1,0 0 0,0 0-1,0 1 1,1-1 0,-1 0-1,0 0 1,0 0 0,0 0-1,0 0 1,0 0 0,0 0-1,0 0 1,0 0 0,0 1-1,0-1 1,0 0 0,0 0-1,0 0 1,0 0 0,0 0-1,0 0 1,0 0 0,0 1 0,0-1-1,0 0 1,0 0 0,0 0-1,0 0 1,0 0 0,0 0-1,0 0 1,0 0 0,0 1-1,0-1 1,0 0 0,0 0-1,-1 0 1,1 0 0,0 0-1,0 0 1,0 0 0,0 0-1,0 0 1,0 0 0,0 0-1,-6 8-44,-17 11-255,-47 30 0,48-35 343,2 0-1,0 1 0,-27 27 0,46-42-30,0 1-1,1-1 1,-1 1-1,1 0 1,-1-1-1,1 1 1,0 0-1,-1-1 1,1 1-1,0 0 1,-1 0-1,1-1 1,0 1-1,0 0 1,-1 1-1,1-2-1,0 1 0,1-1 0,-1 1 0,0-1-1,0 0 1,0 1 0,0-1 0,0 0 0,1 1 0,-1-1 0,0 0-1,0 1 1,0-1 0,1 0 0,-1 1 0,0-1 0,1 0 0,-1 0-1,0 1 1,1-1 0,-1 0 0,1 1 0,1-1 17,0 1 0,0 0 1,0-1-1,0 0 0,0 1 1,0-1-1,1 0 0,-1 0 1,0 0-1,4-1 0,6-1-82,-1-1 0,0 0 0,1-1 0,-1-1-1,13-6 1,52-34-1140,-75 44 1193,11-6-182,0-2 0,0 1-1,20-20 1,-22 19-521,-10 9 692,0 0-1,0 0 1,0 0-1,0 0 1,0 0-1,0 0 1,0 0-1,0 0 1,0 0-1,0 0 1,0 1-1,0-1 1,1 0-1,-1 0 1,0 0-1,0 0 1,0 0-1,0 0 1,0 0-1,0 0 1,0 0-1,0 0 1,0 0-1,0 0 1,0 0-1,0 0 1,0 0-1,0 0 1,0 1-1,0-1 1,0 0-1,0 0 1,0 0-1,0 0 1,0 0-1,0 0 1,0 0-1,0 0 1,0 0-1,0 0 1,0 0-1,0 0 1,0 1-1,0-1 1,0 0-1,0 0 1,0 0-1,0 0 1,0 0-1,0 0 1,0 0-1,0 0 1,0 0-1,0 0 1,0 0-1,0 0 1,0 0-1,0 0 1,-1 0-1,1 0 1,0 0-1,0 0 1,0 1-1,0-1 1,-12 21-948,11-18 1082,-2 1-113,1 0 0,0 0 0,0 0 1,1 0-1,-1 1 0,1-1 0,0 1 1,0-1-1,0 0 0,1 1 0,-1 7 1,1-10 14,1 0-1,-1 0 1,1 0 0,-1 0 0,1 0 0,0-1-1,0 1 1,0 0 0,0 0 0,0 0 0,0-1 0,0 1-1,0-1 1,1 1 0,-1-1 0,1 1 0,-1-1 0,1 0-1,0 1 1,-1-1 0,1 0 0,0 0 0,0 0-1,0-1 1,0 1 0,0 0 0,-1-1 0,4 1 0,2 0 57,0 0 0,0 0 1,0-1-1,1 0 1,-1 0-1,0-1 1,0 1-1,0-2 1,-1 1-1,1-1 1,0 0-1,0 0 0,-1-1 1,1 0-1,-1 0 1,10-8-1,5-3 58,-1-1 0,-1-1 0,21-23 0,-15 12-41,-1-1 1,-1 0-1,-2-2 0,-1-1 0,19-39 0,-15 17 44,-1 0 0,23-86 0,-44 130-247,1-1 20,0 0 0,1-13 0,-4 22 33,1-1-1,-1 1 1,0 0 0,0-1 0,0 1 0,0-1-1,0 1 1,0-1 0,-1 1 0,1-1 0,0 1 0,-1 0-1,1-1 1,-1 1 0,1 0 0,-1-1 0,0 1-1,1 0 1,-1 0 0,0-1 0,0 1 0,0 0-1,-1-1 1,1 2 30,0-1 0,1 1 0,-1 0 0,1 0 0,-1 0 0,1-1 0,-1 1 0,0 0 0,1 0 0,-1 0 0,0 0 0,1 0 0,-1 0 0,1 0 0,-1 0 0,0 0 0,1 1 0,-1-1 0,1 0 0,-1 0 0,1 0 0,-1 1 0,0-1 0,1 0 0,-1 1 0,-5 3-10,0 0-1,1 0 1,0 0-1,0 0 1,0 1 0,1 0-1,0 0 1,0 0-1,0 1 1,-4 7 0,-6 13-38,1 2 0,-10 33 0,-16 65-64,3 19 318,29-113-92,2 0 1,0 50-1,5-73-35,0 0 0,1-1 1,0 1-1,3 11 0,-3-18-27,0 1 1,0 0-1,0 0 0,0-1 0,0 1 0,0-1 1,1 1-1,-1-1 0,1 0 0,0 0 0,0 1 1,0-1-1,0 0 0,0 0 0,0-1 0,0 1 1,3 1-1,0-1 20,-1-1 1,1 1 0,-1-1-1,1 0 1,0 0 0,-1-1-1,1 0 1,0 1 0,0-2-1,0 1 1,-1 0-1,7-2 1,8-3 138,29-10 0,-44 14-164,13-5 34,-1 0 0,0-1-1,0-1 1,-1 0 0,0-2 0,0 1-1,-1-2 1,0 0 0,-1 0-1,19-22 1,2-10 55,-2-2 0,-2-1 0,31-65 0,-8 8-169,32-68-185,-67 128 128,-2 0 1,13-48-1,-27 82 13,0-1-1,1-17 1,-3 24 24,0 0 0,0 0 1,0 0-1,-1 0 0,1 0 1,0 1-1,-1-1 0,0 0 1,0 0-1,0 0 0,0 0 1,-3-4-1,4 7 57,0-1 1,-1 1 0,1 0 0,0-1-1,-1 1 1,1 0 0,0 0-1,-1-1 1,1 1 0,0 0-1,-1 0 1,1-1 0,0 1-1,-1 0 1,1 0 0,-1 0-1,1 0 1,0 0 0,-1 0-1,1 0 1,-1-1 0,1 1-1,-1 0 1,1 1 0,0-1-1,-1 0 1,1 0 0,-1 0-1,1 0 1,0 0 0,-1 0-1,0 1 1,-10 7-292,9-7 236,-6 7-3,0 0 0,1 1 0,0-1 0,1 1 0,-11 20 1,-21 51 87,35-72-22,-23 58 24,-19 73 0,-4 67 294,41-172-230,0-2 239,-4 47 0,11-70-241,0 1 0,1-1 0,1 1 0,0-1 0,0 1 0,1-1 0,0 1 0,0-1 0,6 12-1,-5-14-30,0 0-1,1 0 0,0 0 0,0-1 1,1 1-1,-1-1 0,8 6 0,-10-9 6,1-1 0,0 1-1,1-1 1,-1 0-1,0 0 1,1 0-1,-1 0 1,1-1-1,-1 1 1,1-1-1,0 0 1,0 0 0,-1 0-1,1-1 1,7 1-1,-3-2 13,1 1 1,-1-2-1,0 1 0,0-1 1,13-5-1,41-19 369,-36 14-303,3-1-111,-1-1-1,0-1 0,-1-1 0,-1-2 1,26-22-1,-45 33 19,51-48 121,-51 48-188,0-1-1,-1 0 0,0 0 0,-1-1 0,8-15 0,-12 22 7,0 0-1,0-1 1,-1 1-1,1 0 1,-1 0-1,1 0 0,-1-1 1,0 1-1,0 0 1,0 0-1,0-1 1,0 1-1,0 0 0,-1-3 1,0 5 14,1-1 0,0 0 0,-1 1 0,1-1 0,0 0 0,-1 1 0,1-1 0,-1 0 0,1 1 0,-1-1 0,1 1 0,-1-1 0,0 1 1,1-1-1,-1 1 0,0 0 0,-1-1 0,1 0-9,0 1 0,-1 0 0,1-1 1,-1 1-1,1 0 0,-1 0 0,1 0 0,-1 0 1,1 0-1,-1 1 0,1-1 0,-3 1 0,-10 3-60,1 1 0,0 1 0,-1 0 0,2 1 0,-1 0 0,-16 13 0,2 1 91,-41 42 0,54-49-4,3-4 68,1 0 0,1 0 0,0 1-1,0 0 1,1 0 0,-8 16 0,15-25-54,0 0 1,1 0 0,-1-1-1,1 1 1,-1 0-1,1 0 1,0 0-1,-1-1 1,1 1 0,0 0-1,0 0 1,0 0-1,0 0 1,1 0-1,-1-1 1,0 1 0,1 0-1,0 0 1,-1 0-1,1-1 1,0 1 0,0 0-1,0-1 1,2 4-1,-1-3 16,0 0 0,1 0 1,-1-1-1,0 1 0,1 0 0,0-1 0,-1 0 0,1 1 0,0-1 0,0 0 0,0-1 0,-1 1 1,1 0-1,4-1 0,19 2 143,-1-2 0,1-1 0,-1-1 0,45-9 0,-55 8-118,10-1 29,-1-1 0,0-2 0,29-11 1,-42 13-81,0 0 1,0-1 0,0-1 0,0 0 0,-1 0-1,0-1 1,-1 0 0,14-15 0,-9 6 72,-1-1 0,-1-1 0,-1 0 0,11-25 0,32-87 131,-30 70-269,-18 46 42,49-131-19,-47 119-40,-1-1-1,-1 1 1,4-38-1,-10 61 13,0 1-1,0 0 1,0 0 0,0-1-1,0 1 1,-1 0 0,0-1-1,1 1 1,-3-6 0,2 9 36,1-1 1,0 1 0,0-1 0,-1 1-1,1-1 1,-1 1 0,1-1-1,0 1 1,-1-1 0,1 1-1,-1 0 1,1-1 0,-1 1-1,1 0 1,-1-1 0,0 1-1,1 0 1,-1 0 0,1 0-1,-2-1 1,1 1 4,-1 0 0,1 0 0,0 1-1,0-1 1,0 0 0,-1 0 0,1 1 0,0-1 0,0 1 0,0-1 0,0 1-1,0 0 1,0-1 0,-2 2 0,-3 3-23,0 1 0,0 0 0,1 0 0,-1 0 1,1 1-1,-7 11 0,10-15 36,-7 13-11,0 0-1,0 1 1,-9 29-1,-9 54-17,23-86 46,-36 190 460,34-153-129,2 0-1,2 56 1,2-93-247,1 0 0,1 0 0,0 0 0,1 0 0,0-1 0,7 16 0,-8-24-100,0-1 0,0 0-1,0 1 1,1-1 0,-1 0-1,1 0 1,0-1 0,0 1-1,1-1 1,-1 1 0,1-1-1,-1 0 1,1-1 0,0 1 0,0 0-1,1-1 1,-1 0 0,0 0-1,1-1 1,-1 1 0,9 1-1,-1-1-1501,26-1 0,-38-1 1509,56 0-2229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2:51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42 4224,'-22'-35'2389,"15"28"455,6 15-1475,1 3-1017,-43 310 1881,16-107-1298,19-165-497,-2 0-1,-2-1 0,-21 55 1,30-95-230,2-5-92,0 0 0,0-1-1,0 1 1,1-1 0,-1 1-1,0 4 1,1-7-99,0 0 0,0 1 0,0-1-1,0 0 1,0 0 0,0 0 0,0 0 0,0 0-1,0 0 1,0 0 0,1 0 0,-1 0 0,0 0-1,0 1 1,0-1 0,0 0 0,0 0 0,0 0-1,0 0 1,0 0 0,0 0 0,1 0 0,-1 0-1,0 0 1,0 0 0,0 0 0,0 0 0,0 0-1,0 0 1,0 0 0,0 0 0,1 0 0,-1 0-1,0 0 1,0 0 0,0 0 0,0 0 0,0 0-1,0 0 1,0 0 0,0 0 0,0 0 0,1 0-1,-1 0 1,0-1 0,0 1 0,0 0 0,0 0-1,0 0 1,0 0 0,0 0 0,0 0 0,0 0-1,0 0 1,0-1 0,6-4 45,21-33-100,-12 15-141,1 1 0,35-37 0,-46 54 133,0 0 0,0 1 1,1-1-1,0 1 0,0 0 0,0 1 1,0-1-1,1 1 0,-1 0 1,1 1-1,0 0 0,0 0 0,0 0 1,0 1-1,14-1 0,-18 2 41,1 0 1,0 0-1,0 1 0,0 0 0,0 0 0,-1 0 0,1 0 1,0 0-1,-1 1 0,1-1 0,-1 1 0,1 0 0,-1 0 1,0 1-1,0-1 0,0 1 0,0-1 0,-1 1 0,1 0 1,-1 0-1,1 0 0,-1 0 0,0 1 0,0-1 1,0 0-1,-1 1 0,1 0 0,-1-1 0,0 1 0,0 0 1,0 0-1,-1-1 0,1 1 0,-1 0 0,0 0 0,0 0 1,0 0-1,0 0 0,-1 0 0,0-1 0,-1 6 0,-2 0 97,1 0 0,-2-1-1,1 0 1,-1 0 0,-1 0-1,1 0 1,-1-1-1,-1 0 1,1 0 0,-1-1-1,0 1 1,-13 7-1,7-5 16,0-2-1,0 0 1,0 0-1,-1-1 1,0-1-1,0 0 1,-17 3-1,8-6 155,23-2-261,-1 0 0,1 0 0,0 0 1,-1 0-1,1 0 0,0 0 0,0 0 1,-1 0-1,1 0 0,0 0 0,-1 0 0,1 0 1,0 0-1,-1 0 0,1 0 0,0-1 1,-1 1-1,1 0 0,0 0 0,-1 0 0,1 0 1,0 0-1,0-1 0,-1 1 0,1 0 1,0 0-1,0-1 0,0 1 0,-1 0 0,1 0 1,0-1-1,0 1 0,0 0 0,0-1 1,-1 1-1,1 0 0,0 0 0,0-1 0,0 1 1,0 0-1,0-1 0,0 1 0,0 0 1,0-1-1,0 1 0,0 0 0,0-1 0,0 1 1,0 0-1,0-1 0,2 0-21,-1-1-1,0 1 1,0 0-1,1 0 1,-1 0 0,1 0-1,-1 0 1,1 0-1,-1 0 1,1 0 0,0 1-1,-1-1 1,1 1-1,0-1 1,0 1 0,-1 0-1,4-1 1,5-1-15,197-69 94,-26 8 129,-157 55-187,0 0 0,-1-2 0,23-12 0,-37 17 5,-1 0-1,0-1 0,0 0 1,-1 0-1,0-1 0,0 0 1,0 0-1,-1-1 0,0 0 1,8-12-1,-7 8-26,16-34 220,-20 38-244,1 0 0,0 1-1,0-1 1,0 1 0,8-10 0,-12 17 40,0 0 1,0-1 0,1 1-1,-1 0 1,0-1 0,0 1-1,1 0 1,-1-1 0,0 1-1,0 0 1,1 0 0,-1-1-1,0 1 1,1 0-1,-1 0 1,0-1 0,1 1-1,-1 0 1,0 0 0,1 0-1,-1 0 1,1 0 0,-1 0-1,0 0 1,1 0 0,-1-1-1,1 1 1,-1 1 0,0-1-1,1 0 1,-1 0-1,0 0 1,1 0 0,-1 0-1,1 0 1,-1 0 0,0 0-1,1 1 1,-1-1 0,0 0-1,1 0 1,-1 0 0,0 1-1,1-1 1,-1 0 0,0 1-1,0-1 1,1 0-1,-1 0 1,0 1 0,0-1-1,0 0 1,1 1 0,-1 0-1,1 1-27,0 0 0,0 0 0,-1 1 0,1-1-1,-1 1 1,1-1 0,-1 5 0,-3 50-169,-16 93 1,10-91 316,8-54-31,0 1 0,1-1 0,0 1 0,0-1 0,0 1 0,1-1 0,1 7 0,-2-11-56,0 0 0,1 0 1,-1 0-1,0 0 1,1 0-1,-1 0 1,1 0-1,-1 0 0,1-1 1,0 1-1,-1 0 1,1 0-1,0-1 1,0 1-1,-1 0 0,1-1 1,0 1-1,1 0 1,0-1 4,-1 1 1,1-1 0,-1 0 0,0 0-1,1 0 1,-1 0 0,1 0-1,-1 0 1,1 0 0,-1-1-1,0 1 1,1 0 0,-1-1 0,0 1-1,1-1 1,-1 0 0,2 0-1,10-8 38,1 0 0,-2-1 0,1-1 0,-1 0 0,20-24-1,-6 6-63,-24 27-10,40-37-118,-39 36 64,1 0 1,0 0-1,0 1 0,0-1 0,0 1 0,1 0 0,-1 0 0,0 1 0,8-2 0,-11 3 42,-1 0 0,1 0-1,0 0 1,0 0 0,0 0-1,-1 0 1,1 0 0,0 0 0,-1 1-1,1-1 1,0 0 0,0 1 0,-1-1-1,1 0 1,-1 1 0,1-1-1,0 1 1,-1-1 0,1 1 0,-1-1-1,1 1 1,-1 0 0,1-1-1,-1 1 1,1-1 0,-1 1 0,0 0-1,1 1 1,0 0-8,0 0 0,0 1-1,-1-1 1,1 0 0,0 1-1,-1-1 1,0 5 0,-1 4 31,0 1 0,-1-1 0,-7 20 0,-58 190 285,37-126-32,-75 163 1,91-230-62,-29 46 1,38-66-98,-1 0 0,-1 0 1,1-1-1,-1 0 0,0-1 1,0 1-1,-1-1 1,0-1-1,-14 8 0,17-10-22,1-1-1,-1 0 1,0 0-1,-1-1 1,1 1-1,-9 0 1,11-2-35,0 0-1,-1 0 1,1 0 0,0 0-1,-1-1 1,1 0 0,0 0-1,0 0 1,0 0 0,-1 0-1,1-1 1,-4-2 0,4 3-32,0-1 1,0 0-1,0-1 0,0 1 1,0 0-1,0-1 1,1 0-1,-1 0 1,1 0-1,0 0 1,0 0-1,0 0 1,0 0-1,0-1 0,1 1 1,0-1-1,-1 1 1,1-1-1,1 1 1,-1-1-1,0 0 1,1 1-1,0-1 0,0 0 1,0 0-1,0 1 1,0-1-1,1 0 1,0 0-1,1-3 1,3-12-34,2 2 1,0-1 0,1 1 0,0 0-1,2 1 1,13-19 0,1 2 2,1 1 1,1 1-1,2 2 1,1 0-1,41-30 1,-55 48-168,0 0 0,1 1 0,0 1-1,1 1 1,0 0 0,0 1 0,1 1 0,0 0 0,0 2 0,0 0 0,0 1 0,1 1 0,31 0 0,-37 2-1011,-1 2 0,1-1 0,20 6 1,-26-5 268,-1 1 1,1-1 0,-1 1 0,1 0 0,-1 1-1,0-1 1,-1 1 0,9 7 0,13 16-2852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55.1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6 119 4320,'0'0'77,"0"0"0,0 0 1,-1 0-1,1 0 0,0 0 1,0 0-1,-1 0 0,1 0 0,0 0 1,0 0-1,0 0 0,-1-1 0,1 1 1,0 0-1,0 0 0,-1-1 232,1 1-231,0 0-1,0 0 0,-1 0 1,1-1-1,0 1 0,0 0 0,0 0 1,0 0-1,0-1 0,0 1 1,0 0-1,0 0 0,0-1 0,0 1 1,0 0-1,0 0 0,0-1 0,0 1 1,0 0-1,0 0 0,0 0 1,0-1-1,0 1 0,0 0 0,0 0 1,0-1-1,0 1 0,0 0 1,0 0-1,1 0 0,-1-1 0,0 1 232,1-1-231,17-8 3122,-10 6-3333,16-7 1337,46-11 0,-28 10-796,12-4-140,0 2 0,109-11 1,-149 23-239,-10 0-304,1 1 0,-1-1 0,1 1 0,0 0 0,-1 0 0,6 2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3:58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58 3136,'-2'-1'206,"0"0"-1,1 0 1,-1 0 0,0 1 0,0-1 0,1 1-1,-1 0 1,0-1 0,0 1 0,0 0 0,0 0-1,0 0 1,1 0 0,-1 0 0,0 1 0,0-1-1,0 0 1,0 1 0,1 0 0,-1-1-1,-3 3 1,-3 1 55,-1 1 0,1 0 0,-8 7 0,8-6 29,-6 6-259,1 0 0,0 0 0,1 1-1,0 1 1,1 0 0,0 0 0,2 1 0,-1 0 0,2 1 0,0 0-1,1 1 1,1-1 0,-8 31 0,12-39 9,1 0-1,-1 0 1,2 0 0,-1 1-1,1-1 1,0 0 0,0 1-1,1-1 1,3 11 0,-3-14 27,1 0 0,0 1 0,0-1 0,0 0 0,0 0 0,1-1 0,0 1 0,0-1 0,1 1 0,-1-1 0,1 0 0,0 0 1,0 0-1,8 6 0,-10-9-22,0 0 1,1 0 0,-1 0 0,0 0 0,0-1-1,1 1 1,-1-1 0,1 1 0,-1-1 0,0 0-1,1 0 1,-1 0 0,1 0 0,-1 0-1,0 0 1,1-1 0,-1 1 0,1-1 0,-1 0-1,0 1 1,0-1 0,1 0 0,-1-1 0,0 1-1,0 0 1,0-1 0,0 1 0,0-1 0,-1 1-1,1-1 1,0 0 0,-1 0 0,1 0-1,-1 0 1,0 0 0,1 0 0,-1 0 0,0 0-1,0 0 1,1-4 0,2-9 27,-1 1 1,0-1-1,0 0 1,-1 1-1,-1-1 0,-1 0 1,-1-16-1,-3-10-206,-12-54-1,15 91 61,0 0 0,0-1 0,0 1 0,0 0 0,-1 0 0,0 1-1,0-1 1,0 0 0,-4-5 0,6 9 65,0 0 0,0 0 0,0 0 0,0 0-1,0 0 1,-1 0 0,1 0 0,0 0 0,0 0 0,0 0-1,0 0 1,0 0 0,0 0 0,0 0 0,0 0 0,0 0-1,-1 0 1,1 0 0,0 0 0,0 0 0,0 0 0,0 0-1,0 0 1,0 0 0,0 0 0,0 0 0,-1 0-1,1 0 1,0 0 0,0 0 0,0 0 0,0 0 0,0 0-1,0 0 1,0 0 0,0 0 0,0 0 0,0 1 0,0-1-1,0 0 1,0 0 0,0 0 0,0 0 0,-1 0 0,1 0-1,0 0 1,0 0 0,0 0 0,0 1 0,0-1 0,0 0-1,0 0 1,0 0 0,0 0 0,0 5-97,1 15 90,1 0-1,7 28 1,-1-1 338,2 13-48,15 160-129,-22-25 70,-4-149 240,-3 1 0,-11 55 0,14-97-297,0-1 0,-1 1-1,0 0 1,1-1 0,-2 1 0,1-1-1,0 0 1,-6 7 0,7-10-118,0 0 1,0 0-1,0 1 1,0-1 0,0 0-1,0 0 1,0-1-1,0 1 1,-1 0-1,1 0 1,0-1-1,-1 1 1,1 0 0,-1-1-1,1 1 1,0-1-1,-1 0 1,1 0-1,-1 1 1,1-1-1,-1 0 1,1 0 0,-1 0-1,1 0 1,-1-1-1,1 1 1,-1 0-1,1-1 1,-1 1-1,1-1 1,-1 1 0,0-2-1,-2 0-31,1 0 0,-1 0 0,1-1 0,0 1 0,0-1 0,0 0 0,0 0 0,0 0 0,1-1 0,-1 1 0,1 0-1,-4-8 1,4 4-33,-1 1 0,1-1-1,0 0 1,0 0 0,1 0-1,0 0 1,0-8 0,0 4-34,2-1 0,-1 1 1,2 0-1,-1-1 0,2 1 1,-1 0-1,1 0 0,1 1 1,7-16-1,-5 15-26,0 1-1,1 0 1,0 0-1,1 0 0,0 1 1,1 1-1,0-1 1,19-13-1,27-22-172,65-66 0,-91 76 454,0-1-1,28-46 0,-21 23 30,42-94 0,-72 138-281,0-1 1,-1 0 0,-1 0-1,4-17 1,-8 19-383,-5 18-108,-8 21 159,7-5 399,0-1 1,2 1-1,0 0 1,1 0-1,1 0 1,1 1-1,1-1 1,1 0-1,1 1 1,6 26 0,-7-42 44,0 0 1,1 0 0,0 0 0,0-1 0,1 1 0,-1-1 0,1 1 0,1-1 0,5 8 0,-7-11-5,0 0-1,0 0 1,0 0 0,0 0 0,1-1 0,-1 1 0,0-1 0,1 1 0,0-1-1,-1 0 1,1 0 0,0 0 0,-1 0 0,1 0 0,0-1 0,0 0 0,0 1-1,0-1 1,-1 0 0,1 0 0,0 0 0,4-1 0,-2-1-13,0 1 0,-1 0 0,1-1 0,-1 0 0,1 0 0,-1-1 0,0 1-1,0-1 1,0 0 0,0 0 0,6-6 0,3-4 40,18-27 0,-28 36-72,16-26 34,31-60-1,1-4-551,-41 82 10,-10 12 492,0 0 1,0 0-1,0 0 0,0 0 1,0 0-1,1 0 1,-1 0-1,0 0 0,0 0 1,0 0-1,0 0 1,0 0-1,0 0 0,0 0 1,1 0-1,-1 0 0,0 0 1,0 0-1,0 0 1,0 0-1,0 0 0,0 0 1,0 0-1,1 0 0,-1 0 1,0 0-1,0 0 1,0 0-1,0 0 0,0 0 1,0 0-1,0 0 0,0 0 1,1 1-1,-1-1 1,0 0-1,0 0 0,0 0 1,0 0-1,0 0 0,0 0 1,0 0-1,0 0 1,0 1-1,0-1 0,0 0 1,0 0-1,1 25-120,-1-12 135,-9 168 401,10-169-292,-1 0 0,2 0 0,-1 0 1,2 0-1,-1 0 0,8 18 0,-10-29-89,1 0 1,-1 0-1,0 0 1,1 0-1,0 0 1,-1 0-1,1 0 1,0 0-1,-1 0 0,1 0 1,0 0-1,0-1 1,0 1-1,0 0 1,0 0-1,1 0 1,-1-1-8,0 1 0,0-1 1,-1 0-1,1 0 0,0 0 0,-1 0 1,1 0-1,0 0 0,-1 0 1,1-1-1,0 1 0,-1 0 0,1 0 1,0 0-1,-1-1 0,1 1 1,-1 0-1,1-1 0,0 1 0,0-1 1,2-2 23,0 0 0,0 0 0,0-1 1,-1 1-1,1-1 0,-1 1 0,2-5 0,58-137-186,-5 9-434,-57 136 569,0 0 0,0-1 0,0 1 0,0 0 0,0 0 0,0 0-1,0-1 1,0 1 0,0 0 0,0 0 0,1-1 0,-1 1 0,0 0 0,0 0 0,0 0 0,0 0 0,0-1 0,1 1 0,-1 0 0,0 0 0,0 0 0,0 0 0,1 0 0,-1 0 0,0-1 0,0 1-1,0 0 1,1 0 0,-1 0 0,0 0 0,0 0 0,1 0 0,-1 0 0,0 0 0,0 0 0,0 0 0,1 0 0,-1 0 0,0 0 0,0 0 0,1 0 0,-1 0 0,0 0 0,0 1 0,0-1 0,1 0 0,-1 0-1,0 0 1,0 0 0,0 0 0,1 1 0,6 11-167,-5-8 164,12 22-146,-5-10 141,14 23 0,-19-35 29,-1 0 0,1 1 0,-1-1 0,1-1 0,0 1-1,0 0 1,1-1 0,-1 0 0,8 4 0,-4-4 25,1 1 0,0-2 0,0 1-1,0-1 1,0 0 0,1-1 0,-1 0 0,0-1 0,1 0 0,-1 0 0,0-1 0,1 0 0,-1 0 0,0-1-1,0-1 1,17-6 0,-13 3 20,1 0-1,-2-1 1,1 0-1,-1-1 0,0 0 1,0-1-1,-1-1 1,0 0-1,-1 0 0,12-16 1,-22 26-62,15-19 126,20-35 0,-32 48-136,-1 1-1,1 0 0,-1-1 0,0 1 0,0-1 0,-1 1 1,1-1-1,-1 0 0,0 0 0,-1 0 0,0 0 1,0-11-1,0 17-2,0-1 0,-1 0-1,1 0 1,0 1 0,0-1 0,0 0 0,0 1 0,-1-1 0,1 1 0,0-1 0,-1 0-1,1 1 1,0-1 0,-1 1 0,1-1 0,-1 1 0,1-1 0,-1 1 0,1-1 0,-1 1 0,1-1-1,-1 1 1,0 0 0,1-1 0,-1 1 0,1 0 0,-1 0 0,0-1 0,1 1 0,-1 0-1,0 0 1,1 0 0,-1 0 0,0 0 0,1 0 0,-1 0 0,0 0 0,0 0 0,1 0-1,-1 0 1,0 1 0,-3 0-48,0 0-1,0 1 1,0 0 0,1-1-1,-1 2 1,-5 2-1,0 2 69,1 1-1,-1 0 1,1 0-1,0 1 1,1 0-1,0 0 1,0 1-1,1 0 1,1 0-1,-1 0 1,2 1-1,-1-1 0,-5 24 1,8-26 61,0 0 1,1 0-1,0 1 1,0-1-1,1 1 1,0-1-1,0 1 1,1-1-1,0 0 1,0 1-1,1-1 1,0 0-1,1 0 0,0 0 1,0 0-1,0 0 1,1-1-1,1 1 1,-1-1-1,6 7 1,-6-10-44,0 0 1,-1-1-1,1 1 1,1-1-1,-1 0 1,0 0-1,1 0 0,0 0 1,-1-1-1,1 0 1,0 0-1,0 0 1,0-1-1,1 0 1,-1 0-1,0 0 1,0 0-1,1-1 0,-1 0 1,0 0-1,1 0 1,-1-1-1,0 0 1,0 0-1,0 0 1,7-3-1,-2 1-362,-1-1 0,0 0 0,0-1 0,0 0 0,13-10 0,-13 8-805,0-1 0,0 0 0,-1-1 0,11-13 0,-1-8-3353,-5 3 1462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3:58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64 5056,'-47'-16'2304,"25"8"-2016,14 4 704,8-1-608,-5-6 0,10 3-256,-2 1-864,10 3 384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4:03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1153 3968,'-6'13'3783,"11"-15"-2750,7-10-86,-1 0 1,11-16-1,-7 4-800,-1 0 0,0-1 0,12-35 0,-7 17 87,-8 19-151,-2 5-65,-1 0 1,12-39-1,-19 56-35,-1-1 0,1 0 0,-1 1 0,1-1 0,-1 1 0,0-1 0,0 0 1,-1 1-1,1-1 0,-1-2 0,1 5 11,0 0 0,0 0 0,0-1 0,0 1 0,0 0 0,0 0 0,0 0 0,0 0 0,0-1 1,0 1-1,0 0 0,0 0 0,0 0 0,0 0 0,0-1 0,0 1 0,-1 0 0,1 0 0,0 0 0,0 0 1,0 0-1,0 0 0,0-1 0,0 1 0,-1 0 0,1 0 0,0 0 0,0 0 0,0 0 0,0 0 0,0 0 1,-1 0-1,1 0 0,0 0 0,0 0 0,0 0 0,0 0 0,-1 0 0,1-1 0,0 2 0,0-1 0,0 0 1,0 0-1,-1 0 0,1 0 0,0 0 0,0 0 0,0 0 0,0 0 0,0 0 0,-1 0 0,1 0 0,0 0 1,0 0-1,-9 12-357,4-2 213,0 0 1,1 0 0,1 0-1,-4 16 1,-7 50 382,10-53 9,1-4 17,1-1 1,-1 31-1,3-45-198,0 1 0,1 0-1,0 0 1,-1 0 0,1 0-1,1 0 1,-1-1 0,1 1-1,0 0 1,0-1 0,0 1-1,1-1 1,-1 0 0,1 0-1,4 4 1,-5-5-1,0-1 1,1-1 0,-1 1-1,1 0 1,0-1-1,-1 1 1,1-1-1,0 0 1,0 1-1,0-2 1,0 1-1,0 0 1,0 0-1,0-1 1,0 0-1,0 0 1,0 0-1,0 0 1,0 0-1,0 0 1,0-1 0,0 1-1,0-1 1,0 0-1,0 0 1,0 0-1,0 0 1,2-3-1,7-2 34,-1 0 0,-1-2 1,1 1-1,-1-1 0,14-15 0,63-81-18,-64 73-203,2 0 1,33-30-1,-56 59 69,0 0 1,0 0 0,1 0-1,-1 1 1,1-1-1,-1 1 1,1-1 0,3-1-1,-5 3 50,0 0-1,0 0 1,0 0-1,-1 0 1,1 0-1,0 0 0,0 0 1,0 1-1,0-1 1,0 0-1,0 0 1,-1 1-1,1-1 0,0 0 1,0 1-1,0-1 1,-1 1-1,1-1 1,0 1-1,-1 0 1,1-1-1,0 1 0,-1 0 1,1-1-1,-1 1 1,1 0-1,-1 0 1,1-1-1,-1 2 1,3 2 30,-1 1 1,0-1 0,-1 1 0,1-1 0,-1 1 0,0-1 0,0 1 0,0 0 0,-1 0 0,0 5 0,-3 52 133,1-41-143,1-3 88,0 0 1,1 1-1,4 22 0,-4-41-66,0 1 0,0 0-1,0 0 1,0 0 0,1-1-1,-1 1 1,0 0 0,1 0-1,-1-1 1,0 1 0,1 0-1,-1-1 1,1 1 0,-1 0-1,1-1 1,0 2 0,0-2-19,-1 0 0,0 0 0,1 0 1,-1 1-1,1-1 0,-1 0 0,1 0 0,-1 0 0,1 0 1,-1 0-1,0 0 0,1 0 0,-1 0 0,1 0 0,-1 0 1,1 0-1,-1 0 0,1-1 0,-1 1 0,0 0 1,2 0-1,0-2 20,0 0 1,1 1-1,-1-1 1,0 0 0,0 0-1,0 0 1,0 0-1,3-5 1,44-73 75,-31 48-152,31-42 0,-47 71-16,0 1 0,0 0 0,0 0 0,0 0 0,0 0 0,1 1 0,-1-1 1,1 0-1,4-2 0,-6 4 41,-1 0 0,1 0 0,-1 0 0,1 0 0,0-1 0,-1 1 0,1 0 0,-1 0 0,1 0 0,0 0 1,-1 0-1,1 1 0,-1-1 0,1 0 0,0 0 0,-1 0 0,1 0 0,-1 1 0,1-1 0,0 1 0,0-1 2,0 1 0,0 0 0,-1 0 0,1 0 0,0 0-1,-1 0 1,1 0 0,-1 0 0,1 0 0,-1 0 0,0 0 0,1 0 0,-1 0-1,0 0 1,0 2 0,2 14 5,-1 0-1,-2 19 1,1-7 12,-4 20 20,2-38-14,1-1 1,0 1-1,1-1 0,0 1 0,0-1 1,3 13-1,-3-22 13,0 0 1,1 0-1,-1 0 1,0 0-1,1 0 1,-1 1-1,1-1 1,-1 0-1,1 0 1,-1 0-1,1 0 1,-1 0-1,1-1 1,0 1-1,0 0 0,0 0 1,-1 0-1,1-1 1,0 1-1,0 0 1,0-1-1,0 1 1,0-1-1,0 1 1,0-1-1,0 1 1,1-1-1,-1 0 1,0 1-1,0-1 1,0 0-1,0 0 1,0 0-1,0 0 0,1 0 1,1-1-1,1 0 32,0 0-1,0 0 0,0-1 0,0 0 0,0 0 0,0 0 0,7-6 0,12-11 30,-1-1 0,-1-2 0,-1 0 0,19-27 0,-7 8-29,7-5-19,76-98 72,-84 100-194,-1-1 1,35-74 0,-44 65 135,-2-1 0,20-102 0,-33 128-46,14-84-141,-15 84 18,-5 24 20,1 0-1,-1 0 0,0 0 0,-1-7 1,1 12 90,0 0 1,0-1 0,0 1 0,0 0 0,0 0 0,0 0 0,0 0-1,0-1 1,0 1 0,0 0 0,0 0 0,0 0 0,0 0-1,0 0 1,0-1 0,0 1 0,0 0 0,0 0 0,0 0-1,-1 0 1,1 0 0,0-1 0,0 1 0,0 0 0,0 0 0,0 0-1,0 0 1,0 0 0,-1 0 0,1 0 0,0 0 0,0-1-1,0 1 1,0 0 0,0 0 0,0 0 0,-1 0 0,1 0 0,0 0-1,0 0 1,0 0 0,0 0 0,-1 0 0,1 0 0,0 0-1,0 0 1,0 0 0,0 0 0,0 0 0,-1 0 0,0 2-42,0 0 1,0-1-1,0 1 1,0 0-1,0 0 1,0-1-1,0 1 1,0 3 0,-32 99-205,-34 200 1,60-261 340,2 1-1,2-1 1,2 1 0,1 0-1,3 0 1,2 0 0,13 61-1,-15-93 2,1 0-1,0 0 0,1 0 1,0-1-1,12 20 1,-15-28-58,1 0-1,-1 1 1,1-1 0,0 0 0,0-1 0,0 1 0,0 0 0,0-1 0,6 4 0,-6-5-2,-1 0 0,0-1 0,0 1 0,1 0 0,-1-1 0,1 1 0,-1-1 0,0 0 0,1 0 0,-1 0 0,1 0 0,-1 0 0,1 0 0,-1-1 0,0 1 0,1-1 0,2-1 0,2-1-8,-1 0 0,0-1 1,0 0-1,-1 0 0,1-1 0,-1 1 0,0-1 0,0 0 1,0 0-1,-1-1 0,6-8 0,6-10 28,16-36 0,-27 50-7,2-2-1,-2-1 0,1 0 1,-1 0-1,-1 0 0,-1-1 1,0 1-1,0-1 0,0-25 0,-3 37-79,0-1-1,0 1 0,0 0 0,-1-1 0,1 1 1,-1-1-1,1 1 0,-1 0 0,0 0 0,0-1 1,0 1-1,0 0 0,0 0 0,-1 0 0,1 0 1,-1 0-1,-3-3 0,4 4 21,0 0 0,0 1 0,-1-1 0,1 1 0,0-1-1,-1 1 1,1-1 0,0 1 0,-1-1 0,1 1 0,-1 0 0,1 0 0,-1 0-1,1 0 1,0 0 0,-1 0 0,1 0 0,-1 1 0,1-1 0,-1 0 0,1 1 0,0-1-1,-1 1 1,1 0 0,0-1 0,0 1 0,-1 0 0,1 0 0,0 0 0,0-1 0,-2 3-1,-4 5-4,0-1-1,0 1 0,0 0 0,1 0 0,0 1 0,1 0 0,0 0 1,-4 12-1,0-1-22,2 1 1,-9 39 0,12-41 68,0 0 0,2 0 0,0 0 0,1 0 0,1 1 0,0-1 0,5 22 0,-4-37-5,-1-1-1,2 1 1,-1 0 0,0-1 0,1 1 0,0-1-1,0 1 1,0-1 0,0 0 0,0 0 0,1 0-1,-1 0 1,1 0 0,0-1 0,0 1-1,0-1 1,0 0 0,0 0 0,1 0 0,-1 0-1,0 0 1,1-1 0,0 1 0,-1-1 0,1 0-1,0 0 1,0-1 0,3 1 0,4 0 4,1 0 0,-1-1 0,0-1 0,0 0 1,0 0-1,0-1 0,0-1 0,17-5 0,-13 2 28,0-1 1,0 0-1,-1-2 0,0 1 0,19-16 0,-15 9-33,0-1-1,-1-1 1,16-21-1,-24 26 21,0 0 0,-1 0-1,0-1 1,-1 0-1,0 0 1,-1-1-1,-1 0 1,5-18-1,-9 28-57,-1 1 0,0-1 0,0 1 0,0-1 0,-1 0 0,1 1 0,-2-4 0,1 4-11,1 0 1,-1-1-1,1 1 1,-1 0-1,1 0 0,0 0 1,1-6-1,0 8 25,0 0 0,0 0-1,0 0 1,-1 0 0,1 0 0,1 0-1,-1 0 1,0 1 0,0-1 0,0 0-1,0 1 1,0-1 0,1 1 0,-1-1-1,0 1 1,0-1 0,1 1 0,1 0-1,28-4-95,-25 4 88,1 0 1,-1 0-1,0 1 0,0 0 1,0 0-1,0 1 1,0-1-1,0 1 1,-1 1-1,1-1 0,0 1 1,4 3-1,-6-3-1,0 0 1,-1 0-1,0 0 0,0 1 0,0-1 0,0 1 0,0 0 0,-1 0 0,1 0 0,-1 0 0,0 0 1,0 0-1,-1 0 0,1 1 0,-1-1 0,0 1 0,0 5 0,3 30 34,-3 1-1,-1 0 1,-6 40-1,6-76-29,0 27 96,0-30-68,0 0 0,1-1-1,-1 1 1,1 0 0,-1 0 0,1-1-1,-1 1 1,1 0 0,0-1 0,0 1-1,0-1 1,0 1 0,0-1 0,3 3-1,-3-4-6,-1 1 0,1-1 0,0 0-1,0 1 1,0-1 0,-1 0-1,1 0 1,0 0 0,0 0-1,0 0 1,0 0 0,-1 0 0,1 0-1,0 0 1,0 0 0,0 0-1,0 0 1,-1-1 0,1 1-1,0 0 1,0-1 0,-1 1 0,1-1-1,0 1 1,0-1 0,24-17 129,-18 12-91,23-20 8,-1-1-1,-1-2 0,26-34 0,-35 41-4,17-20 16,67-83 78,-79 92-122,-2 0 0,21-44 1,-19 22-12,-3-1 1,23-93 0,-42 140-12,17-66-143,13-108 1,-31 174 145,0 4-24,-1 0 0,1 0 0,-1-1 0,0 1 0,0 0 0,0-1 0,-1 1 0,0 0 0,0 0 0,0 0 0,-3-8 0,3 13 17,1-1-1,0 1 0,0 0 0,0-1 1,0 1-1,0 0 0,-1-1 0,1 1 0,0-1 1,0 1-1,-1 0 0,1-1 0,0 1 1,0 0-1,-1 0 0,1-1 0,0 1 0,-1 0 1,1 0-1,0-1 0,-1 1 0,1 0 1,-1 0-1,1 0 0,0 0 0,-1 0 0,1 0 1,-1-1-1,1 1 0,0 0 0,-1 0 1,1 0-1,-1 0 0,1 0 0,-1 1 0,1-1 1,0 0-1,-1 0 0,1 0 0,-1 0 1,1 0-1,0 0 0,-1 1 0,1-1 0,0 0 1,-1 0-1,1 1 0,0-1 0,-1 0 1,1 1-1,0-1 0,0 0 0,-1 0 1,1 1-1,0-1 0,0 1 0,-1-1 0,1 0 1,0 1-1,-6 10-63,1 0 0,0 0 0,1 0 0,-6 22 0,8-26 56,-136 567-133,99-397 37,20-96 174,-4-2 0,-3 0 0,-58 117 1,71-169 61,5-9-5,0 0 0,-1-1 0,-1 0 0,-1-1 0,-19 23-1,29-38-95,0 0-1,0 1 1,-1-1-1,1 0 1,0 0-1,-1 0 1,1 0-1,-1 0 1,1 0-1,-1 0 1,1 0-1,-1-1 1,0 1-1,1 0 1,-1-1-1,0 0 1,0 1-1,1-1 1,-1 0-1,0 0 1,0 0-1,0 0 1,1 0-1,-1 0 1,0-1-1,0 1 1,1-1-1,-1 1 1,0-1-1,1 1 1,-1-1-1,1 0 1,-1 0-1,1 0 1,-1 0-1,1 0 1,-1 0-1,1 0 1,0-1-1,0 1 1,-2-2-1,0-1-61,1 1 1,0 0-1,0 0 1,0-1-1,1 1 1,-1-1-1,1 0 0,0 1 1,0-1-1,0 0 1,0 0-1,1 1 1,-1-1-1,1 0 0,0 0 1,0 0-1,1 0 1,0-6-1,0 6-8,1 0 0,-1 1 0,0-1 0,1 1 0,0-1 0,0 1 0,0 0 0,0 0 0,0 0-1,1 0 1,-1 0 0,1 1 0,0-1 0,0 1 0,0-1 0,0 1 0,0 0 0,7-3 0,20-8-5,0 1 0,1 1 0,0 2 0,43-8-1,-40 11 77,0-2 0,0-2 0,51-22-1,-70 25-18,0-1-1,0-1 1,0 0-1,-1-1 1,-1 0-1,0-1 0,0-1 1,-1 0-1,14-19 1,-7 3 146,-1-1 1,-2-1 0,23-57-1,-30 67-135,-1-1-1,-2 1 0,0-1 0,5-35 0,-11 52-60,1 0 0,-1 0 0,0 0-1,0 0 1,-2-6 0,2 9 12,0 0 1,-1 0-1,1 0 0,0-1 0,-1 1 1,1 0-1,-1 0 0,0 0 1,1 0-1,-1 0 0,0 0 0,1 0 1,-1 1-1,0-1 0,0 0 1,0 0-1,0 1 0,0-1 1,0 0-1,0 1 0,-2-2 0,2 2 20,0 0-1,0 0 1,0 0-1,0 0 0,-1 0 1,1 1-1,0-1 0,0 0 1,0 1-1,0-1 0,0 0 1,0 1-1,-1-1 0,1 1 1,0 0-1,0-1 0,1 1 1,-1 0-1,0-1 0,0 1 1,0 0-1,0 0 1,-1 2-1,-15 20-102,10-10 83,0 0 0,0 1-1,2 0 1,-1 0 0,-5 27-1,9-31 30,1 0-1,-1 1 1,2-1-1,-1 0 1,1 1-1,1-1 1,0 0-1,0 0 1,4 13-1,-2-15 59,-1-1-1,1 1 0,0-1 1,1 0-1,4 7 1,-6-11-38,1 1 1,-1-1-1,1-1 1,0 1-1,0 0 1,0-1-1,0 1 1,0-1-1,1 0 1,-1 0-1,1-1 1,4 3-1,0-2 25,-1 0-1,1-1 1,0 0 0,-1 0-1,1 0 1,0-1 0,0 0-1,-1-1 1,1 0 0,0 0-1,7-3 1,6-1 66,-1-1 0,35-17-1,-32 11-93,-1-1-1,0-2 0,-1 0 0,-1-1 1,0-1-1,23-26 0,-32 33-1,-1-1 0,-1 0 0,0-1 0,0 0-1,-2 0 1,1 0 0,-1-1 0,-1-1 0,5-14 0,-10 24-39,-1 1 1,0-1 0,0 0-1,0 1 1,-1-1 0,1 0-1,-2-3 1,2 4-9,-1-1 0,0 1 0,1-1-1,0 1 1,0 0 0,0-4 0,0 6 30,1 1 1,-1-1 0,0 1-1,0-1 1,1 1-1,-1-1 1,0 1 0,0-1-1,1 1 1,-1-1-1,1 1 1,-1-1 0,0 1-1,1 0 1,-1-1 0,1 1-1,-1 0 1,1 0-1,-1-1 1,1 1 0,-1 0-1,1 0 1,-1-1-1,1 1 1,-1 0 0,1 0-1,-1 0 1,1 0-1,0 0 1,-1 0 0,1 0-1,-1 0 1,1 0-1,-1 0 1,1 0 0,-1 1-1,1-1 1,0 0 0,0 0-1,5 1-28,-1 0 0,1 1 0,0-1 0,0 1 0,-1 0 0,1 1 0,-1-1 0,1 1 0,-1 0 0,0 0-1,0 1 1,-1-1 0,1 1 0,-1 0 0,0 0 0,4 6 0,-2-1 27,0 2-1,-1-1 0,-1 1 1,0-1-1,0 1 1,-1 0-1,0 1 0,2 19 1,-2 10 45,-1 44 1,-2-64-25,-1-13-9,1 0 0,0 0 1,1 0-1,0 0 0,0 0 1,1 0-1,0 0 0,5 14 0,-6-21 14,-1 0-1,1 1 0,0-1 0,-1 0 0,1 0 0,0 0 0,0 0 1,0 0-1,0-1 0,0 1 0,0 0 0,0 0 0,0-1 0,0 1 1,0 0-1,0-1 0,0 1 0,0-1 0,1 1 0,0-1 1,1 1 7,0-1 0,0 0 0,-1 0 1,1 0-1,0 0 0,-1-1 0,1 1 0,0-1 1,2 0-1,5-3 22,-1 0-1,0 0 1,17-11-1,7-7 34,-2-2 0,0 0 0,-2-2-1,0-2 1,-2 0 0,41-57 0,-59 72-10,12-24 0,-19 32-97,1 0 0,-1 0 0,0-1 0,-1 1 0,1-1 0,-1 1 0,-1-1 0,2-6 0,-2 11 7,0 0 0,0 0 0,0 0-1,0 0 1,0 1 0,0-1 0,0 0 0,-1 0-1,1 0 1,0 1 0,0-1 0,-1 0 0,1 0 0,0 0-1,-1 1 1,1-1 0,-1 0 0,1 1 0,-1-1-1,1 0 1,-1 1 0,1-1 0,-1 0 0,0 1 0,1-1-1,-1 1 1,0 0 0,0-1 0,1 1 0,-1-1-1,0 1 1,0 0 0,0 0 0,1-1 0,-1 1 0,0 0-1,0 0 1,0 0 0,0 0 0,1 0 0,-1 0-1,0 0 1,0 0 0,-1 1 0,-3 0-17,1 0 0,0 0 0,-1 1 0,1-1 0,0 1 0,0 0 0,-5 3 0,0 2 25,1 0 0,0 0 1,0 1-1,0 0 0,1 0 0,0 1 0,1 0 0,0 0 0,0 0 1,1 1-1,0 0 0,1 0 0,0 0 0,0 1 0,1-1 0,1 1 1,0 0-1,-1 14 0,3-20 30,0 0 0,0 0 1,0 0-1,1-1 0,-1 1 1,1 0-1,1-1 1,-1 1-1,0 0 0,1-1 1,0 0-1,0 1 0,1-1 1,-1 0-1,6 7 0,-4-7 2,1 1-1,-1-1 1,1-1-1,0 1 1,0-1-1,0 1 1,0-1-1,1-1 1,-1 1-1,1-1 1,8 2-1,-5-1 20,0-1 0,0-1 0,0 0 0,1 0 0,-1-1 0,0 0 0,1 0 0,-1-1 0,0 0 0,0-1 0,0 0 0,0-1 0,0 0 0,0 0 0,0-1 0,8-4 0,-1-3 8,0-1 0,-1 0 0,-1-1-1,23-26 1,40-65-161,-75 103-305,-2 4 172,-2 11 113,-6 22 214,5-29-29,-4 15 56,0 1 0,2 0-1,0 1 1,-2 34-1,7-57-98,0-1-1,0 1 0,0-1 0,0 1 0,0-1 0,0 1 1,0-1-1,0 1 0,0-1 0,0 1 0,0-1 1,0 1-1,1-1 0,-1 0 0,0 1 0,0-1 0,1 1 1,-1-1-1,0 1 0,0-1 0,1 0 0,-1 1 0,0-1 1,1 1-1,-1-1 0,1 0 0,-1 0 0,0 1 0,1-1 1,-1 0-1,1 0 0,-1 1 0,1-1 0,-1 0 0,1 0 1,-1 0-1,1 0 0,-1 0 0,1 0 0,-1 0 1,1 0-1,-1 0 0,1 0 0,-1 0 0,1 0 0,-1 0 1,1 0-1,-1 0 0,1-1 0,-1 1 0,1 0 0,-1 0 1,1 0-1,0-1 0,3-1 38,0 0 0,0 0-1,-1-1 1,7-3 0,-4-1-40,0 0 0,0 0-1,-1 0 1,0-1 0,8-14 0,-2 4 34,-3 3-16,48-68-22,-49 74-42,1 0 1,0 0-1,0 1 1,1 0-1,0 0 1,13-7-1,-21 15 30,-1-1 0,0 1 1,1 0-1,-1-1 0,1 1 0,0 0 0,-1 0 1,1-1-1,-1 1 0,1 0 0,-1 0 0,1 0 0,-1 0 1,1 0-1,0 0 0,-1 0 0,1 0 0,-1 0 1,1 0-1,-1 0 0,1 0 0,0 1 0,-1-1 0,1 0 1,-1 0-1,1 1 0,-1-1 0,1 0 0,-1 0 1,1 1-1,-1-1 0,0 1 0,1-1 0,-1 0 1,1 1-1,-1-1 0,0 1 0,1-1 0,-1 1 0,0-1 1,0 1-1,1-1 0,-1 1 0,0-1 0,0 1 1,0-1-1,0 1 0,0 0 0,1 0 0,0 4 8,0 0 0,-1 0 0,1 0 0,-1 7 0,-1 11-55,-6 33-1,0-7 105,4-26 31,1-11-59,1 1-1,0-1 0,1 1 0,2 15 0,-2-13 40,0-13-49,0 0 0,0 0 1,0 0-1,0-1 0,0 1 0,1 0 0,-1 0 0,1 1 0,-1-2-2,0-1 0,1 1-1,-1-1 1,1 1 0,-1-1-1,0 0 1,1 1 0,-1-1-1,1 1 1,-1-1 0,1 0-1,-1 0 1,1 1-1,-1-1 1,1 0 0,-1 0-1,1 0 1,0 1 0,-1-1-1,1 0 1,-1 0 0,1 0-1,-1 0 1,1 0 0,0 0-1,-1 0 1,1 0-1,-1 0 1,1-1 0,0 1-1,15-4 50,-1 0 0,1-1-1,-1 0 1,0-2-1,-1 0 1,17-10 0,5-2 5,9-4-107,-1-2 1,-2-1-1,42-35 0,-77 55 34,1 0-1,0 1 0,0 0 1,0 0-1,0 1 0,1 0 1,-1 1-1,1-1 0,0 2 0,10-3 1,2 5-114,-18-2 364,-7 0-115,-9-2-157,10 4 6,-1 0 0,1 0-1,0 1 1,0 0 0,0 0 0,0 0 0,1 0 0,-1 0-1,0 0 1,0 1 0,0-1 0,1 1 0,-1 0-1,1 0 1,0 0 0,-4 3 0,-2 5-31,0 0 0,-13 19 0,13-16 87,4-7-42,1 0 1,-1 0 0,2 0-1,-1 0 1,1 0 0,-1 0-1,-1 13 1,3-16 18,1 1 0,0 0 0,0-1 0,0 1 0,0 0 0,0-1 0,1 1 0,0 0 0,-1-1 0,1 1 0,1-1 0,-1 1 0,0-1 0,1 0 0,0 0 0,2 5 0,-1-4 3,1 0-1,-1 0 1,0-1-1,1 1 1,0-1-1,0 0 1,0 1 0,0-2-1,0 1 1,1-1-1,-1 1 1,8 1-1,-5-2 4,0 0-1,1 0 0,-1-1 0,1-1 0,-1 1 1,1-1-1,-1 0 0,9-2 0,15-2 59,1-1-1,-1-2 0,0-1 1,39-15-1,-45 13-82,67-29-26,-79 32 49,0 0 0,0-1-1,-1 0 1,20-19 0,-21 16 14,0 0-1,-1-1 1,16-25-1,-23 33-44,0-1 1,0 0-1,-1 0 0,0 0 0,0 0 0,0 0 0,0 0 0,-1-1 0,0 1 0,0-1 0,0 1 0,-1-1 1,0 1-1,0-7 0,-1 10 5,1 1 1,0-1 0,-1 0 0,1 0-1,-1 1 1,0-1 0,1 0 0,-1 1-1,0-1 1,0 1 0,0-1 0,0 1-1,-1-1 1,1 1 0,0 0 0,0 0-1,-1-1 1,1 1 0,-1 0-1,1 0 1,-1 0 0,1 1 0,-1-1-1,0 0 1,0 1 0,1-1 0,-1 1-1,0-1 1,0 1 0,1 0 0,-1 0-1,0 0 1,0 0 0,0 0 0,1 0-1,-1 0 1,-2 1 0,-3 0-3,1 1-1,-1-1 1,1 1 0,0 1-1,-1-1 1,1 1 0,0 0-1,-8 6 1,9-5 27,0 0 0,1 0 0,-1 1 0,1-1 0,0 1 0,0 0 0,1 0 0,-1 0 0,1 1 1,0-1-1,1 1 0,-1-1 0,1 1 0,0 0 0,1 0 0,0 0 0,-1 0 0,1 13 0,1-14 37,0 0 0,0 0 0,1 0 0,0 0 0,0 0-1,0 0 1,0-1 0,1 1 0,0 0 0,0-1 0,0 1 0,1-1 0,-1 1 0,1-1 0,0 0 0,0 0 0,1 0 0,-1-1-1,1 1 1,0-1 0,0 0 0,0 0 0,7 4 0,-1-2-137,1-1-1,-1 0 1,1 0-1,-1-1 1,1-1-1,0 0 1,0 0 0,0-1-1,0-1 1,0 1-1,0-2 1,20-2-1,6-1-758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4:03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83 3648,'-26'-8'1664,"26"11"-1472,3 2 896,10-2-640,18 0 896,10 2-768,23-10 768,3 5-768,12-6 64,4-2-384,9-8 192,-4 8-256,8-7 384,-12 2-320,-10-2-2176,-9 7 1056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4:04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25 6464,'-75'-21'2944,"52"21"-2560,15 0-352,12-3-480,5 3 288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4:06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1030 2720,'0'0'108,"-1"1"1,0-1-1,1 0 0,-1 1 1,0-1-1,1 1 0,-1-1 1,1 1-1,-1-1 0,1 1 1,-1 0-1,1-1 0,-1 1 1,1 0-1,-1 1 0,1-2-46,0 0-1,0 0 0,0 1 1,0-1-1,0 0 0,0 1 1,0-1-1,0 0 0,0 1 1,0-1-1,1 0 0,-1 0 1,0 1-1,0-1 0,0 0 1,0 1-1,0-1 0,1 0 1,-1 0-1,0 1 1,0-1-1,0 0 0,1 0 1,-1 0-1,0 1 0,1-1 1,0 0 51,0 1 0,0 0 1,0-1-1,1 0 0,-1 1 1,0-1-1,0 0 1,1 1-1,-1-1 0,0 0 1,0 0-1,1 0 1,-1 0-1,0 0 0,1 0 1,1-1-1,4-2 149,-1 0-1,0-1 1,0 0 0,0 0-1,0 0 1,-1 0 0,10-11-1,-2 3 73,-4 3-200,0-1 1,-1 0-1,0 0 1,0-1-1,-1 0 1,-1 0-1,0-1 1,7-20-1,-10 25-89,0-1 0,-1 1-1,0-1 1,0 1 0,-1-1 0,0 0-1,0 0 1,-1 0 0,0 0-1,0 1 1,-1-1 0,-2-13 0,2 19-73,1 0 1,-1 0-1,0 0 1,1 0 0,-1 0-1,0 0 1,0 1-1,0-1 1,0 0 0,0 1-1,-1-1 1,1 1-1,-1-1 1,1 1 0,-1-1-1,1 1 1,-1 0-1,1 0 1,-1 0 0,-4-2-1,4 3-26,0 0 0,0-1 0,-1 1-1,1 0 1,0 0 0,-1 0 0,1 1 0,0-1-1,0 0 1,-1 1 0,1 0 0,0-1 0,0 1-1,0 0 1,0 0 0,0 0 0,0 0 0,-3 3-1,1-1-20,-1 1 0,1 0-1,0 1 1,0-1 0,1 1-1,-1 0 1,1 0 0,0 0-1,0 0 1,1 0-1,-1 1 1,-1 7 0,-4 11-103,-5 37 0,12-58 180,-1 7 37,1 0 0,0 0-1,0 0 1,1 0 0,0-1 0,3 13 0,-3-19 10,1 0 0,-1 1 0,1-1 0,0 0 0,0 0 0,0 0 0,1 0 0,-1 0-1,1 0 1,0 0 0,-1 0 0,1-1 0,0 1 0,1-1 0,-1 1 0,0-1 0,1 0 0,-1 0 0,1 0 0,0 0 0,6 2 0,-4-2 20,1 0-1,0 0 0,0-1 1,0 0-1,0-1 0,1 1 1,-1-1-1,0 0 0,0-1 1,0 1-1,0-1 1,11-3-1,-1-2 28,0 1 1,0-2-1,25-14 1,-10 2 60,0-2 0,-1-1 0,35-35 0,-19 12 102,43-55 1,-66 72-219,-2-1 1,-1-1 0,-1-1 0,-2 0-1,14-35 1,70-233 287,-97 284-332,2-4-169,-1 1 0,-1-1 0,-1 0 1,2-30-1,-7 35-211,2 14 369,-1 0 0,1 0 0,0 0 0,0 0 0,0 0-1,0-1 1,0 1 0,0 0 0,0 0 0,0 0 0,-1 0 0,1 0 0,0 0 0,0 0 0,0 0 0,0-1 0,0 1 0,-1 0 0,1 0 0,0 0 0,0 0 0,0 0 0,0 0 0,-1 0 0,1 0 0,0 0 0,0 0 0,0 0-1,0 0 1,-1 0 0,1 0 0,0 0 0,0 0 0,0 0 0,0 0 0,-1 0 0,1 1 0,-2 0-52,1 0 0,-1 1-1,1 0 1,0-1 0,-1 1 0,1 0-1,0-1 1,0 1 0,0 0 0,0 0-1,-1 3 1,-25 79-643,15-44 591,-99 295-36,-67 94 911,161-392-632,-148 319 726,26-31 1421,136-320-2151,2-1 30,-1 1-1,1-1 1,-1 0 0,-1 0-1,1-1 1,0 1 0,-1 0-1,-5 5 1,8-9-145,0 0 0,0 0-1,0 1 1,0-1 0,0 0 0,-1 0-1,1 0 1,0 0 0,0 0 0,0 0-1,0 0 1,0 0 0,0 0 0,0 0-1,0 0 1,0 0 0,0 0 0,0 0-1,0 0 1,0 0 0,0 0 0,0 0-1,-1 0 1,1 0 0,0 0 0,0 0-1,0 0 1,0 0 0,0 0-1,0 0 1,0 0 0,0 0 0,0 0-1,0 0 1,0 0 0,0 0 0,0 0-1,0 0 1,-1 0 0,1 0 0,0 0-1,0 0 1,0 0 0,0 0 0,0 0-1,0 0 1,0 0 0,0 0 0,0-1-1,0 1 1,0 0 0,0 0 0,0 0-1,0 0 1,0 0 0,0 0 0,0 0-1,-1-7 32,5-11-145,1 3 14,0 0 0,1 0 0,1 1 0,13-20 0,-15 25 46,20-29-90,1 0 0,43-47-1,-4 7 74,165-249-31,-14 29 39,-194 270 45,199-280-335,-10-8-431,-210 314 757,4-5-127,-1-1-1,2 1 1,-1 1-1,9-9 1,-7 11-645,-6 16 295,-5 19 64,-9 39-1,-81 247 94,-65 100 682,58-202-32,1 1 241,81-173-182,-40 83 1669,55-118-1764,-5 8 156,8-16-410,1 0 1,0 1-1,-1-1 1,1 0 0,0 1-1,-1-1 1,1 0-1,-1 1 1,1-1-1,0 0 1,-1 0 0,1 1-1,-1-1 1,1 0-1,-1 0 1,1 0-1,-1 0 1,1 0 0,-1 1-1,1-1 1,-1 0-1,1 0 1,-1 0-1,1-1 1,-1 1-1,1 0 1,-1 0 0,0 0-1,1 0-12,-1-1 0,1 1 0,-1 0 0,1-1-1,-1 1 1,1 0 0,-1-1 0,1 1 0,0 0-1,-1-1 1,1 1 0,0-1 0,-1 1 0,1-1 0,0 1-1,0-1 1,-1 1 0,1-1 0,0 1 0,0-1 0,0 1-1,0-1 1,0 1 0,-1-2 0,1-6-78,-1 0 0,1-1 1,1 1-1,-1-1 0,1 1 0,1-1 1,0 1-1,0 0 0,0 0 0,5-9 1,1-3-140,1 0 0,22-33 0,11-8-91,53-57 0,56-47 24,-83 93 127,-36 38-131,45-38 0,-60 59 175,1 0-1,0 1 1,0 1 0,40-16-1,-31 15 198,90-31 725,-45 16-74,-63 22-594,1 0 0,-1 0 1,1-1-1,-2 0 1,10-8-1,-17 13-128,0 0 0,0 0 0,0-1 0,0 1-1,0 0 1,0 0 0,0 0 0,-1-1 0,1 1 0,0 0 0,-1-1 0,1 1 0,-1-1 0,1-1 0,-1 2-34,0 0 1,0 1 0,0-1 0,0 0 0,-1 0 0,1 0 0,0 0 0,0 1-1,-1-1 1,1 0 0,0 0 0,-1 1 0,1-1 0,-1 0 0,1 1 0,-1-1-1,1 0 1,-1 1 0,0-1 0,1 1 0,-1-1 0,0 1 0,1-1-1,-1 1 1,-1-1 0,0 0-38,0 0-1,0 0 0,0 1 1,0-1-1,0 1 0,0-1 1,0 1-1,0 0 0,0 0 1,0 0-1,0 0 0,0 0 1,-3 1-1,-28 9-494,28-8 487,-6 3 17,0 0-1,0 0 0,0 1 1,1 1-1,0 0 0,0 1 1,1-1-1,-15 17 0,17-17 121,1 1-1,0 0 0,0 0 1,1 0-1,0 0 0,1 1 1,0 0-1,0 0 0,0 0 1,1 0-1,-3 18 0,6-24-26,0 0 0,-1 0 0,1 0 0,0 0 0,0 0-1,1 0 1,-1 0 0,0 0 0,1 0 0,0 0 0,0 0 0,0-1 0,0 1-1,0 0 1,1-1 0,-1 1 0,1 0 0,-1-1 0,1 0 0,0 1 0,0-1-1,0 0 1,0 0 0,1 0 0,4 3 0,-2-3-1,-1-1 0,1 1 0,0-1 1,-1 0-1,1 0 0,0-1 0,0 1 0,0-1 0,9-1 0,2-1 38,26-6-1,-32 5-48,65-17 49,142-58 0,-77 24-248,-126 50-1,-9 6 111,-5-1 52,-1 1 0,1-1 0,-1 0 0,1 0 0,-1 0 0,0 0 0,1 0 0,-1 0 0,0 0 0,-1 2 0,-6 9-64,-1 2-5,-25 48-93,30-54 169,1 1 1,0-1-1,0 1 0,1 0 1,-2 15-1,4-21 19,0 0 1,0 0-1,0 0 0,0 0 0,1 1 0,0-1 0,-1 0 1,3 5-1,-2-7-5,-1 1-1,1-1 1,0 1 0,0-1 0,0 0 0,-1 1 0,1-1 0,0 0 0,1 0-1,-1 1 1,0-1 0,0 0 0,0 0 0,1 0 0,-1-1 0,0 1-1,1 0 1,2 1 0,-1-2 1,0 1 0,1-1 0,-1 0 0,1 0 1,-1 0-1,1 0 0,-1-1 0,1 1 0,-1-1 0,1 0 0,-1 0 0,5-2 0,5-3 4,20-11 0,-29 14-23,167-102 447,-135 80-301,-1-1 1,47-47-1,-68 57-103,0-1 0,-1 0 0,-1-1-1,-1-1 1,0 1 0,-1-2 0,10-29 0,37-148 168,-43 141-324,-7 28 16,1 0-116,-2 0 1,0-1-1,2-47 0,-11 55-192,3 20 390,0 1 0,0-1 1,0 1-1,0 0 1,0-1-1,0 1 1,-1-1-1,1 1 1,0 0-1,0-1 1,-1 1-1,1 0 1,0-1-1,0 1 1,-1 0-1,1 0 1,0-1-1,-1 1 1,1 0-1,0 0 0,-1-1 1,1 1-1,0 0 1,-1 0-1,1 0 1,0 0-1,-1 0 1,1 0-1,-1-1 1,1 1-1,0 0 1,-1 0-1,1 0 1,-1 0-1,1 0 1,0 0-1,-1 1 1,1-1-1,-1 0 1,1 0-1,0 0 0,-1 0 1,1 0-1,0 1 1,-1-1-1,1 0 1,-1 0-1,1 0 1,0 1-1,0-1 1,-1 1-1,-3 3-17,0 0 0,1 0 0,0 0 0,0 1-1,0 0 1,1-1 0,-1 1 0,1 0 0,-2 8 0,3-13 26,-16 48-6,1 1 0,3 1 0,1 0 0,3 0 0,-3 55 0,11-78 86,2 0 1,0 0 0,2 0-1,7 34 1,0-20 172,30 76-1,-37-107-162,1-1 1,1 0-1,-1 0 0,2 0 1,9 13-1,-13-20-62,-1 0 1,1-1 0,-1 1-1,1 0 1,0-1-1,-1 0 1,1 1 0,0-1-1,0 0 1,0 0-1,0 0 1,0 0-1,0-1 1,0 1 0,1 0-1,-1-1 1,0 0-1,0 1 1,0-1-1,1 0 1,-1 0 0,0 0-1,0 0 1,1-1-1,-1 1 1,0-1 0,0 1-1,0-1 1,0 0-1,0 0 1,4-2-1,7-5 89,0-1-1,-1-1 0,21-21 0,-16 15-58,152-125-121,-141 118-75,-24 20 142,24-17-367,-27 20 335,1-1 1,-1 0-1,0 1 1,0 0-1,0-1 1,0 1-1,0-1 1,1 1-1,-1 0 1,0 0-1,0 0 1,1 0-1,-1 0 1,0 0-1,0 0 1,0 0-1,1 0 1,-1 1-1,0-1 1,0 1-1,0-1 1,0 0-1,2 2 1,-2-2 18,-1 1 1,1 0-1,0 0 1,-1-1-1,1 1 0,-1 0 1,1 0-1,-1 0 1,1 0-1,-1 0 1,0-1-1,1 1 0,-1 0 1,0 0-1,0 0 1,0 0-1,0 0 1,0 0-1,0 0 0,0 0 1,0 0-1,0 0 1,-1 2-1,-7 26-48,-22 46 260,-47 85 1,70-148-50,0 1 1,-1-1-1,-17 20 0,24-30-114,0-1-1,-1 1 0,1-1 0,-1 1 0,1-1 0,-1 1 0,0-1 0,1 0 0,-1 0 0,0 0 0,0 0 1,0 0-1,0 0 0,0-1 0,0 1 0,0 0 0,0-1 0,0 0 0,0 1 0,-3-1 0,4 0-15,-1 0-1,1-1 1,0 1-1,0 0 0,-1 0 1,1-1-1,0 1 0,0 0 1,0-1-1,0 0 1,-1 1-1,1-1 0,0 0 1,0 1-1,0-1 0,0 0 1,0 0-1,1 0 1,-1 0-1,0 0 0,0 0 1,1 0-1,-1 0 0,0 0 1,1 0-1,-1 0 1,1 0-1,-1-3 0,0 0 23,0 0 0,0 0 0,0-1 0,1 1 0,0 0 0,0 0 0,0-5-1,1 3-39,0 0-1,0 1 1,0-1-1,1 0 1,0 1-1,0-1 0,0 1 1,1 0-1,-1 0 1,1 0-1,7-8 1,-5 6-6,1 1 0,0 1 1,1-1-1,-1 1 1,1 0-1,0 0 0,10-4 1,10-3-16,-1 2 1,1 1 0,50-10 0,-53 14 11,87-13 65,-17 4-3604,-89 14 2743,0-2 0,0 1 0,0 0 0,0-1 0,-1 0 0,8-4 0,1 0-1525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4:07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75 164 8960,'-70'-15'4064,"65"15"-3520,10-5 416,8 5-640,36-11 1631,8 3-1087,35-12 160,4 6-608,40-10-256,-8 4-96,6 1 0,-10 2-32,-1 6-7423,-13 11 4063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4:51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1537 2816,'-3'4'487,"-9"19"702,11-22-1021,1 0 0,-1 0 1,1-1-1,-1 1 1,1 0-1,0 0 0,-1 0 1,1 0-1,0 0 0,0 0 1,0 0-1,0-1 0,0 1 1,0 0-1,0 0 0,1 4 1644,-1-23 679,1 6-2286,1 0 0,1 1 0,6-22 0,-6 23-151,5-13 96,1 1 0,1 0 0,23-37 0,47-57 289,-61 89-304,203-282 259,-220 306-415,1 0-1,-1 1 0,0-1 1,1 1-1,-1-1 0,1 1 1,0 0-1,3-2 1,-5 4 16,0-1 1,0 1 0,-1-1-1,1 1 1,0 0 0,0-1-1,0 1 1,0 0 0,0 0-1,0-1 1,0 1 0,0 0 0,0 0-1,0 0 1,0 0 0,0 0-1,0 1 1,0-1 0,0 0-1,-1 0 1,1 1 0,0-1-1,0 0 1,0 1 0,0-1-1,0 1 1,-1-1 0,1 1-1,0 0 1,0-1 0,-1 1 0,1 0-1,1 0 1,0 3 6,-1 0-1,1-1 1,0 1 0,-1 0-1,0 0 1,0 0 0,0 0-1,0 0 1,-1 0 0,0 0-1,1 0 1,-2 0 0,1 0-1,-1 8 1,0-1-11,-6 54 132,-25 111-1,30-170-93,-5 34 479,6-39-490,1-1 0,0 0 1,0 0-1,0 1 1,0-1-1,0 0 1,0 1-1,0-1 0,0 0 1,0 1-1,0-1 1,0 0-1,0 1 0,0-1 1,0 0-1,0 0 1,1 1-1,-1-1 1,0 0-1,0 1 0,0-1 1,0 0-1,0 0 1,1 1-1,-1-1 1,0 0-1,0 0 0,0 0 1,1 1-1,-1-1 1,0 0-1,1 0 1,0 0 47,0-1 1,0 0 0,0 1 0,1-1 0,-1 0 0,0 0-1,-1 0 1,1 0 0,0 0 0,0 0 0,0 0 0,0 0-1,0-1 1,22-34 95,27-55-1,-20 36-175,-7 11-211,2 2 0,2 1 0,48-57-1,-71 93 139,1 1 0,0-1 0,0 1 0,0 0 1,1 1-1,10-7 0,-15 10 81,0-1 0,0 1 0,0-1 0,0 1 0,0 0 0,0-1 0,0 1 1,0 0-1,1 0 0,-1 0 0,0-1 0,0 1 0,0 0 0,0 1 0,0-1 0,1 0 1,-1 0-1,0 0 0,0 1 0,0-1 0,0 0 0,0 1 0,0-1 0,0 1 0,0 0 1,0-1-1,0 1 0,0 0 0,0-1 0,0 1 0,-1 0 0,1 0 0,0 0 0,-1 0 1,1 0-1,0 0 0,-1 0 0,1 0 0,-1 0 0,1 0 0,-1 0 0,0 0 0,0 0 1,1 0-1,-1 0 0,0 2 0,2 7-13,-1 0-1,-1 0 1,1 0-1,-3 18 1,-8 43 47,8-62-18,-36 148 368,19-84 242,19-73-612,0 0 0,0-1 0,0 1 0,0 0 0,0 0 0,0 0 0,0 0 0,1 0 0,-1 0 0,0 0 0,0 0 0,0 0 0,0 0 0,0 0 0,0 0 0,0 0 0,0 0 0,0 0 1,0 0-1,0 0 0,0 0 0,0 0 0,0 0 0,0 0 0,0 0 0,0 0 0,0-1 0,0 1 0,0 0 0,1 0 0,-1 0 0,0 0 0,0 0 0,0 0 0,0 0 0,0 0 0,0 0 1,0 0-1,0 1 0,0-1 0,0 0 0,0 0 0,0 0 0,0 0 0,0 0 0,0 0 0,0 0 0,1 0 0,-1 0 0,0 0 0,0 0 0,0 0 0,0 0 0,0 0 0,0 0 0,0 0 1,0 0-1,0 0 0,0 0 0,0 0 0,0 0 0,0 0 0,0 0 0,0 1 0,0-1 0,0 0 0,0 0 0,8-7 394,12-14 8,85-121-100,-74 99-380,-11 14-141,1 1 1,1 2-1,28-27 1,-47 51 154,-1 0 0,1 0 0,0 0 0,0 1 0,-1-1 0,1 1 1,0-1-1,5 0 0,-8 1 37,1 1 1,0 0 0,0 0-1,0 0 1,0 0-1,0 0 1,0 0 0,0 0-1,0 0 1,0 0-1,-1 0 1,1 0 0,0 0-1,0 1 1,0-1 0,0 0-1,0 1 1,-1-1-1,1 1 1,0-1 0,0 1-1,0-1 1,-1 1-1,1 0 1,0-1 0,-1 1-1,1 0 1,-1-1 0,1 1-1,-1 0 1,1 0-1,-1-1 1,1 1 0,-1 2-1,3 6 9,-2 0 0,1 1 0,-1-1 0,-1 1 0,0-1 0,0 1 0,-3 16 0,1-8 53,-20 156 133,22-170-139,0 0 0,0 0 1,0 0-1,0 0 0,1 0 0,-1-1 1,1 1-1,0 0 0,0 0 0,4 6 1,-5-8-8,1-1 1,0 0-1,0 1 1,0-1-1,0 0 1,0 0-1,0 0 1,0 1 0,0-1-1,0-1 1,1 1-1,-1 0 1,0 0-1,1 0 1,-1-1 0,1 1-1,-1 0 1,1-1-1,-1 0 1,1 1-1,-1-1 1,1 0-1,-1 0 1,1 0 0,-1 0-1,1 0 1,-1 0-1,4 0 1,2-3 1,1 1 1,-1-1-1,1-1 0,-1 1 1,0-1-1,0 0 0,-1-1 1,1 1-1,-1-2 0,7-6 1,-1 2-5,42-35-7,220-177-112,-108 107-303,-155 107 129,-32 30-137,-84 108 125,-56 84 442,157-209-157,-24 36 61,27-38-51,-1-1 0,1 1 0,-1 0 0,1 0 0,0 0 0,0 0 0,0 0 0,0 1 0,1-1 0,-1 0 0,1 4 1,0-6-6,0-1 1,0 1 0,0-1 0,1 0 0,-1 1 0,0-1 0,0 1 0,0-1-1,1 1 1,-1-1 0,0 0 0,1 1 0,-1-1 0,0 0 0,1 1 0,-1-1-1,0 0 1,1 0 0,-1 1 0,1-1 0,-1 0 0,0 0 0,1 0 0,-1 1-1,1-1 1,-1 0 0,1 0 0,-1 0 0,1 0 0,15-1 204,-6-2-137,1 0 0,-1-1-1,0-1 1,0 0 0,0 0 0,0-1-1,-1 0 1,16-15 0,-8 6 18,-2-1 1,1 0 0,17-27-1,-16 17-27,-1 0 0,24-55 0,11-60-720,-48 133 513,-3 7 106,1 1 1,-1-1-1,0 1 1,1-1-1,-1 1 0,0-1 1,0 0-1,1 1 1,-1-1-1,0 1 1,0-1-1,0 0 1,0 1-1,0-1 0,0 0 1,0 1-1,0-1 1,0 1-1,0-1 1,0 0-1,0 1 1,0-1-1,0 1 1,-1-1-1,1 0 0,0 0 1,-3 6-340,1-1 302,0 1 0,1 0 0,-1 0 0,1 1 1,0-1-1,1 0 0,-1 7 0,2 40 57,0-36 12,-1-3 53,1 0 0,1 0 0,0 0 1,5 14-1,-5-21-23,0 0 1,1 0 0,0 0-1,0 0 1,0 0-1,1 0 1,0-1-1,0 1 1,0-1 0,6 5-1,-8-9-8,-1 0 0,1 1-1,0-1 1,0 0 0,-1 0-1,1 0 1,0 0 0,0 0-1,0 0 1,0-1 0,0 1-1,0-1 1,0 1 0,1-1 0,-1 0-1,0 0 1,0 0 0,0 0-1,0 0 1,0 0 0,1-1-1,-1 1 1,2-1 0,1-1 15,-1 0 0,1 0 0,-1 0 0,0-1-1,0 0 1,0 1 0,0-1 0,0-1 0,4-3 0,39-45 37,-31 33-104,1 0 0,1 1 0,1 1 0,0 1 0,33-22 0,-49 37 11,0-1-1,0 0 1,0 1 0,0 0-1,0 0 1,0 0 0,0 0-1,1 0 1,-1 0 0,0 1-1,1 0 1,-1 0 0,0 0 0,1 0-1,-1 0 1,0 0 0,0 1-1,1 0 1,-1 0 0,0 0-1,0 0 1,0 0 0,0 0-1,0 1 1,0 0 0,0 0-1,0-1 1,-1 1 0,1 1 0,-1-1-1,1 0 1,2 4 0,5 8 77,0-1 0,-1 2 0,0-1 0,-1 1 0,6 17 0,-6-16 15,8 20 234,22 43 203,-32-69-417,0 0 0,1 0-1,0-1 1,0 0-1,12 10 1,-14-14-36,0-1 1,1-1-1,0 1 0,0-1 1,0 0-1,0 0 0,0-1 1,1 0-1,-1 0 0,1 0 1,-1-1-1,1 0 0,0 0 1,-1-1-1,10 0 0,-7 0 8,-8 0-68,-1 0-1,1 0 1,0 0 0,0 0 0,-1 0 0,1 0 0,0 0-1,0 0 1,-1 0 0,1 0 0,0-1 0,0 1-1,-1 0 1,1-1 0,0 1 0,-1 0 0,1-1 0,1 0-1,-2 1 10,1 0 0,-1 0-1,0 0 1,1-1-1,-1 1 1,1 0-1,-1 0 1,0 0 0,1-1-1,-1 1 1,1 0-1,-1-1 1,0 1-1,1 0 1,-1-1-1,0 1 1,1 0 0,-1-1-1,0 1 1,0 0-1,1-1 1,-1 1-1,0-1 1,0 1 0,0-1-1,0 1 1,0 0-1,0-1 1,1 1-1,-1-1 1,0 1 0,0-2-1,4-30 13,-4 19-4,-1 0-1,-1 1 0,0-1 1,-6-20-1,-21-44-55,26 70-13,0 0 0,-1 0 0,0 0-1,0 1 1,0-1 0,0 1 0,-1 1 0,0-1 0,-1 0-1,1 1 1,-1 0 0,0 1 0,0-1 0,-1 1 0,1 0-1,-1 1 1,0-1 0,0 1 0,0 1 0,0-1 0,-1 1-1,1 1 1,0-1 0,-1 1 0,0 0 0,1 1 0,-1 0-1,1 0 1,-1 1 0,0 0 0,-9 2 0,3 1 5,0 1-1,1 1 1,-1 0 0,1 1 0,1 0-1,-1 1 1,1 0 0,1 1-1,-15 14 1,1 2 16,0 2 0,-36 50 0,44-52-6,0 1 0,-21 46-1,36-66 31,0 0 0,0 0 0,1 1 0,0-1-1,0 0 1,0 1 0,1-1 0,0 8-1,0-12 25,0 1 0,0-1 0,0 0 0,0 0-1,1 0 1,-1 0 0,1 0 0,-1 0 0,1 0-1,0 0 1,0 0 0,0 0 0,0-1 0,0 1-1,0 0 1,0 0 0,1-1 0,-1 1 0,1-1-1,-1 1 1,1-1 0,0 0 0,-1 1 0,1-1-1,0 0 1,0 0 0,3 1 0,1-1 17,0-1-1,0 1 1,0-1 0,0-1 0,0 1 0,0-1 0,0 0-1,0 0 1,0-1 0,-1 1 0,1-1 0,0-1 0,5-2 0,1 0 4,2 0 38,1-1 1,-1 0 0,-1-2-1,1 1 1,-1-1 0,-1-1-1,14-12 1,-13 7-43,0 0-1,-2 0 1,1-1-1,-2 0 1,0-1-1,9-21 1,-11 19-95,-1 0 1,0-1-1,-1 0 1,-2 0 0,5-28-1,-7 33-222,-1 19-185,0 24 99,-8 156-43,4-130 355,-22 309 169,24-345-109,-2 17 178,-9 46 1,10-72-122,-1 0 0,0-1 0,0 1 0,-1-1 0,0 0 0,0 0 0,-1 0-1,-1 0 1,-9 11 0,12-16-6,0-1 1,-1 1-1,1-1 1,-1 0-1,0-1 0,0 1 1,0-1-1,0 1 0,0-1 1,-1-1-1,1 1 1,-1 0-1,1-1 0,-1 0 1,1 0-1,-1 0 0,0-1 1,0 0-1,1 0 0,-7 0 1,4-1-42,1 0 0,0-1 0,0 0 0,0 0 0,0 0 1,0 0-1,0-1 0,0 0 0,1-1 0,-1 1 0,1-1 0,0 0 0,0 0 1,-6-7-1,-7-10-179,0-1 1,-24-42 0,39 60 138,1-1 1,0 0 0,0 0-1,1 0 1,-1 0 0,1 0 0,0-1-1,0 1 1,1 0 0,0 0-1,0-1 1,0 1 0,0 0-1,1-1 1,0 1 0,0 0-1,0 0 1,1 0 0,0 0-1,0 0 1,0 0 0,0 0-1,5-6 1,4-5-3,1 0-1,1 0 1,0 1 0,29-24-1,-23 22 18,2 1 1,42-26-1,53-15-1,-85 43 47,0-3-1,-1 0 1,0-2-1,-2-1 1,0-1-1,34-35 1,-32 21-61,50-75 1,-60 79 0,2 1 1,1 0 0,47-46-1,-62 68-42,1 1 1,0 1-1,10-7 0,-17 12 50,0 0 0,0 0 0,-1 0 0,1 0 0,0 0 0,0 0-1,0 1 1,1-1 0,-1 1 0,0-1 0,0 1 0,0 0 0,0 0-1,0 0 1,1 0 0,-1 0 0,0 0 0,0 1 0,0-1 0,0 1-1,0-1 1,4 3 0,-4-2-3,0 1-1,0 0 1,0 0-1,-1 0 1,1 0-1,0 0 1,-1 0-1,0 0 1,1 0-1,-1 1 1,0-1 0,0 0-1,0 1 1,1 4-1,0 3-27,-1 0-1,1 14 1,-2-21 39,0 26 54,-2-1 0,0 0-1,-2 0 1,-15 53 0,16-71 11,2-7-18,0 0-1,1 0 0,-1 0 0,1 0 1,-1 1-1,1 5 0,0-9-17,0 1 0,0-1 0,0 0 0,0 1-1,1-1 1,-1 0 0,0 0 0,0 1 0,0-1 0,0 0 0,1 1-1,-1-1 1,0 0 0,0 0 0,1 0 0,-1 1 0,0-1 0,0 0 0,1 0-1,-1 0 1,0 1 0,0-1 0,1 0 0,-1 0 0,0 0 0,1 0-1,-1 0 1,0 0 0,1 0 0,-1 0 0,0 0 0,1 0 0,-1 0-1,0 0 1,1 0 0,-1 0 0,0 0 0,1 0 0,-1 0 0,0 0 0,0 0-1,1-1 1,-1 1 0,0 0 0,1 0 0,-1 0 0,0 0 0,0-1-1,1 1 1,-1 0 0,0 0 0,0-1 0,1 1 0,14-13 59,-1 0 1,0-1-1,-1-1 1,19-26 0,-3 3-67,-10 14-40,39-45-94,-48 59 32,1-1-1,0 1 1,23-15-1,-32 23 42,1 1 0,-1-1 0,1 1 0,-1 0 0,1 0 0,-1 0 0,1 0 0,0 0 0,-1 1 0,1-1 0,0 1 0,3-1 0,-4 2 23,0-1 0,-1 0 0,1 1 0,0-1 0,-1 1 0,1 0 0,0 0 0,-1-1 0,1 1 0,-1 0 0,1 0 0,-1 0 0,0 1 0,1-1 0,-1 0 0,0 0 0,0 1 0,2 2 0,3 5-11,0 0-1,-1 1 1,0-1-1,6 20 0,9 44 16,3 9-24,-19-69-3,-1-4 135,0 0 0,1 0 0,0 0 0,1 0 0,6 10 0,-9-17-58,-1-1-1,0 1 0,1-1 0,-1 1 1,0-1-1,1 0 0,0 1 0,-1-1 1,1 0-1,0 0 0,0 0 0,-1 0 1,1-1-1,0 1 0,0 0 0,0-1 0,0 0 1,0 1-1,0-1 0,0 0 0,0 0 1,0 0-1,0 0 0,0 0 0,0 0 1,0-1-1,0 1 0,0-1 0,0 1 1,0-1-1,3-2 0,6-2 35,1-2 1,-1 1-1,-1-1 0,1-1 1,-1 0-1,-1-1 0,0 0 1,0 0-1,0-1 0,13-21 0,-16 23-58,-1 0-1,-1-1 0,1 0 0,-1 0 0,-1 0 0,0-1 1,0 1-1,-1-1 0,0 0 0,-1 0 0,0 1 0,0-1 1,-1 0-1,0 0 0,-3-12 0,3 21-40,0 0 0,0 0 0,0-1 0,-1 1-1,1 0 1,-1 0 0,1 0 0,-1 0 0,1-1 0,-1 1 0,0 0 0,1 0-1,-1 0 1,0 0 0,0 0 0,0 1 0,0-1 0,0 0 0,0 0-1,0 0 1,-2 0 0,2 0 14,0 1-1,0 0 1,0 0 0,-1 0-1,1 0 1,0 0-1,0 1 1,0-1 0,0 0-1,0 0 1,0 1-1,0-1 1,0 1 0,0-1-1,0 1 1,0-1-1,0 1 1,0 0 0,0-1-1,1 1 1,-1 0 0,0 0-1,0-1 1,1 1-1,-1 0 1,0 0 0,0 2-1,-7 9 2,1-1 0,1 2 0,0-1 0,0 1-1,2 0 1,-1 0 0,2 0 0,0 1 0,0-1 0,1 1-1,1 0 1,0 16 0,1-28 28,1 1-1,-1 0 0,1-1 1,0 1-1,-1 0 1,1-1-1,1 1 0,-1-1 1,0 1-1,0-1 1,1 0-1,-1 0 0,1 1 1,0-1-1,3 2 1,-2-1 13,1 0 0,0 0 1,-1-1-1,1 0 1,0 0-1,1 0 1,-1 0-1,7 1 0,6 0 73,-1 0 0,1-1 0,32-1 0,-31 0-29,-1-2-1,1 0 0,-1-1 0,0 0 1,0-2-1,0 0 0,0-1 0,19-8 0,-25 9-18,-1-1-1,0 0 0,0-1 0,-1 0 0,1-1 0,-1 0 0,-1 0 0,1-1 0,-1 0 1,0 0-1,10-16 0,-1-6 40,16-40 1,-8 15 74,37-62 21,-16 31-132,38-102-1,-39 61-134,37-177 0,-79 291-104,-1 0 0,2-20 0,-4 33 178,0 0-1,0-1 0,0 1 1,0-1-1,0 1 1,0-1-1,0 1 1,0-1-1,0 1 0,0-1 1,0 1-1,0-1 1,0 1-1,0 0 1,0-1-1,-1 1 0,1-1 1,0 1-1,0-1 1,-1 1-1,1 0 1,0-1-1,0 1 0,-1 0 1,1-1-1,0 1 1,-1 0-1,1-1 1,0 1-1,-1 0 0,1 0 1,-1-1-1,1 1 1,0 0-1,-1 0 1,0-1-1,0 2-3,0 0 1,0-1-1,0 1 0,0 0 1,0-1-1,0 1 0,0 0 1,0 0-1,0 0 0,0 0 1,0 0-1,1 0 0,-1 0 1,0 0-1,1 0 0,-1 0 1,1 0-1,-1 2 0,-16 42 2,2 0 0,-15 79 0,11-17 83,-11 175 0,28-196 258,4 0 0,19 132 1,-15-189-151,-4-20-59,0-1 0,-1 0 1,1 13-1,-15-39-927,-32-67-757,-12-23 937,45 90 395,1 0 1,-2 1-1,-23-24 1,32 37 147,-1-1-1,0 1 1,-8-5 0,11 8 90,1 0 1,-1 0 0,1 0-1,-1 1 1,1-1-1,-1 1 1,1-1-1,-1 1 1,0-1 0,1 1-1,-1 0 1,0 0-1,1 0 1,-1 0-1,0 0 1,-1 0 0,2 0-2,1 0 0,0 0 0,0 0 1,0 0-1,0 0 0,-1 1 0,1-1 1,0 0-1,0 0 0,0 0 1,0 0-1,-1 0 0,1 0 0,0 0 1,0 0-1,0 0 0,0 0 1,0 0-1,-1 1 0,1-1 0,0 0 1,0 0-1,0 0 0,0 0 1,0 0-1,0 1 0,0-1 0,0 0 1,0 0-1,0 0 0,0 0 0,-1 1 1,1-1-1,0 0 0,0 0 1,0 0-1,0 0 0,0 1 0,0-1 1,0 0-1,0 0 0,1 0 1,-1 0-1,0 1 0,0-1 0,0 0 1,0 0-1,0 0 0,0 0 1,0 0-1,0 1 0,0-1 0,0 0 1,0 0-1,1 0 0,-1 0 0,0 0 1,0 0-1,0 1 0,12 7 93,-3-4-12,1 0 0,0 0 0,0-1 0,18 4 0,45 2-10,-48-6-36,23 2 25,3 0 11,-1 2 0,89 24 0,-129-28-36,-1 0-1,0 1 1,0 1 0,0-1-1,16 13 1,-22-14 36,1-1 1,-1 1-1,0 0 1,0 1-1,0-1 1,0 0-1,-1 1 0,0-1 1,1 1-1,-1 0 1,-1 0-1,1 0 0,0 0 1,-1 0-1,0 0 1,1 5-1,-2-4 73,1 0 0,-1 0 0,-1 0 0,0 8 0,1-12-88,0 1 0,-1 0 0,1-1 0,-1 1 1,1 0-1,-1-1 0,1 1 0,-1-1 0,0 1 0,0-1 0,0 1 0,0-1 1,0 0-1,0 1 0,0-1 0,-2 2 0,3-3-55,-1 0 1,1 0-1,0 0 0,0 0 0,0 0 1,0 0-1,0 0 0,-1 0 0,1 0 1,0 0-1,0 0 0,0 0 0,0 0 1,-1 0-1,1 0 0,0 0 1,0 0-1,0 0 0,0 0 0,-1 0 1,1 0-1,0 0 0,0 0 0,0 0 1,0-1-1,0 1 0,-1 0 0,1 0 1,0 0-1,0 0 0,0 0 0,0 0 1,0 0-1,0-1 0,0 1 0,-1 0 1,1 0-1,0 0 0,0-1 1,-3-10-158,0-15-560,4 16 51,0-1-1,0 1 1,1-1-1,5-13 1,17-46-1515,-16 49 1862,-5 13 277,1-1 1,0 1-1,0 1 0,1-1 1,0 1-1,7-9 0,-9 12-35,1 1 0,0-1 0,-1 0 0,1 1 0,1 0 0,-1 0 0,0 0 0,1 1 0,0-1-1,-1 1 1,10-3 0,-13 5 76,1 0 0,-1 0 0,0 0 0,0 0 0,0 0 0,1 1-1,-1-1 1,0 0 0,0 1 0,0-1 0,0 0 0,0 1 0,1 0-1,-1-1 1,0 1 0,0-1 0,0 1 0,-1 0 0,1 0 0,0 0 0,0 0-1,0 0 1,0 1 0,14 9 96,-7-8 7,1 0-1,0 0 1,0-1 0,0-1 0,0 0 0,10 1 0,-10-2-173,1 1 0,0 0 0,-1 1 1,1 0-1,17 7 0,-25-8 128,1 1-1,0-1 1,-1 1 0,0 0-1,1 0 1,-1 0 0,0 0-1,0 0 1,0 0 0,0 0-1,-1 1 1,1-1 0,0 1-1,-1-1 1,0 1 0,0 0 0,0 0-1,0-1 1,0 1 0,0 0-1,-1 0 1,1 0 0,-1 0-1,0 3 1,0 8 391,-1 1 0,-1-1 0,0 0 0,-1 0 0,-1 0 0,0 0 0,-6 13 0,-6 20 712,8-19-280,-13 52 999,21-78-1834,-1 1-1,1 0 1,0-1 0,0 1-1,0 0 1,1-1 0,-1 1-1,1-1 1,0 5 0,0-6-26,-1 0 0,1 1 0,-1-1 1,1 0-1,0 0 0,-1 0 0,1 0 0,0 0 1,0 0-1,-1 0 0,1 0 0,0-1 1,0 1-1,0 0 0,0 0 0,0-1 0,0 1 1,0-1-1,1 1 0,-1-1 0,0 1 1,0-1-1,2 1 0,3-1-20,0 1 1,0-1-1,0 0 1,0 0-1,0-1 1,0 0-1,0 0 1,0 0-1,11-5 1,2-2-1399,28-16 0,105-73-9312,-67 38 5595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4:53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438 1358 3552,'-11'7'1147,"11"-8"-1109,-1 1 1,1 0 0,-1 0 0,1-1-1,0 1 1,-1 0 0,1-1-1,-1 1 1,1-1 0,0 1 0,-1 0-1,1-1 1,0 1 0,0-1 0,-1 1-1,1-1 1,0 1 0,0-1 0,0 1-1,0-1 1,-1 0 0,1 0 79,-1-3 277,1-1 0,-1 0-1,1 1 1,0-1 0,0 0-1,0 1 1,0-1 0,2-5 0,0 0-65,44-274 1350,10 17-1270,19-151 438,-72 404-1218,-3 14 227,1 2 27,-2 22-102,0-14 233,-9 87 212,-37 162 0,24-161-51,-4-1 0,-59 137 0,-290 525 2373,367-743-2260,6-11-74,1 0 0,-1 0 0,0 0 0,0-1 0,-5 5-1,79-77-324,-19 16 76,77-76-70,116-105-95,-224 215 167,88-71 106,-65 53-24,-2-2 0,48-56-1,67-96 132,-154 187-175,32-43 37,-2-2-1,43-81 1,-35 42-64,36-114-1,-15 9 143,-49 143-150,-2 0-1,5-51 0,-15 91-94,0 1 0,-1-1 0,0 0 0,-1 1 0,0-1-1,-3-13 1,4 21 92,0 0-1,0 1 0,0-1 1,0 0-1,0 0 1,-1 0-1,1 1 1,0-1-1,0 0 1,-1 0-1,1 1 0,-1-1 1,1 0-1,-1 1 1,1-1-1,-1 0 1,1 1-1,-1-1 0,1 1 1,-1-1-1,0 1 1,1-1-1,-1 1 1,0-1-1,0 1 0,1 0 1,-1-1-1,0 1 1,0 0-1,0 0 1,1-1-1,-1 1 1,-1 0-1,0 1-29,0 0 1,0 0-1,0 0 0,-1 0 1,2 0-1,-1 0 0,0 0 1,0 1-1,0-1 0,1 1 1,-1 0-1,0-1 1,1 1-1,-2 3 0,-13 17-85,1 1-1,-19 43 1,-102 264 216,106-244 176,3 0 1,4 2-1,-16 129 0,36-186-99,1 1 1,2 41-1,1-62-73,0 0 0,1-1 0,0 1 0,0-1 0,1 1 0,1-1 0,0 0 1,0 0-1,1 0 0,6 10 0,-8-16-20,0-1 1,0 0-1,0 1 0,0-1 1,0 0-1,0 0 0,1-1 1,0 1-1,7 4 0,-9-6-20,1 0 1,-1-1-1,1 1 0,-1 0 0,1-1 0,-1 1 0,1-1 0,0 0 0,-1 1 0,1-2 1,0 1-1,-1 0 0,1 0 0,-1-1 0,1 1 0,-1-1 0,1 0 0,4-2 0,1-2 19,0 0 0,0 0-1,-1-1 1,1 0-1,-1-1 1,8-9 0,39-50 135,-44 53-149,157-188-203,-154 187 138,17-17-207,-28 29 198,0 0 0,1 0 1,-1 0-1,1 0 0,-1 1 0,1-1 1,0 1-1,0-1 0,4 0 0,-7 2 25,1 0-1,-1 0 1,0-1 0,1 1-1,-1 0 1,1 0 0,-1 0-1,0 0 1,1 0-1,-1 0 1,1 1 0,-1-1-1,0 0 1,1 0-1,-1 0 1,1 0 0,-1 0-1,0 1 1,1-1 0,-1 0-1,0 0 1,1 0-1,-1 1 1,0-1 0,1 0-1,-1 1 1,0-1 0,1 1-1,-1 0-7,1 0 1,-1 0-1,0 0 0,1 0 1,-1 0-1,0 0 0,0 0 0,0 0 1,0 0-1,0 0 0,0 2 1,-5 37-212,-12 55 1,9-65 461,3 0 1,0 0-1,2 0 1,0 48-1,4-73-184,-1-1 0,1 1-1,0-1 1,0 0-1,0 1 1,2 3-1,-2-7-22,-1 0-1,1 0 0,-1 0 0,1 0 0,-1 0 1,1 0-1,0 0 0,0 0 0,-1 0 0,1 0 0,0-1 1,0 1-1,0 0 0,0-1 0,0 1 0,0 0 1,0-1-1,0 1 0,0-1 0,0 0 0,0 1 0,0-1 1,0 0-1,0 0 0,0 0 0,0 1 0,1-1 1,-1 0-1,0 0 0,1-1 0,4 0 45,0-1 1,0 0-1,0 0 0,-1 0 1,1-1-1,-1 0 0,0 0 1,0-1-1,6-4 0,5-5 49,19-22-1,0-7 50,46-70 1,-49 65-392,42-49 1,-73 94 156,1 1 0,-1-1 0,1 1 0,0-1 0,-1 1 0,1-1 0,0 1 0,0 0 0,3-2-1,-5 3 54,0 0 0,0 0 0,1 0-1,-1 0 1,0 0 0,1 0 0,-1 0-1,0 0 1,0 0 0,1 0-1,-1 0 1,0 0 0,1 0 0,-1 0-1,0 1 1,0-1 0,1 0 0,-1 0-1,0 0 1,0 0 0,1 1-1,-1-1 1,0 0 0,0 0 0,0 0-1,1 1 1,-1-1 0,4 15-201,-2 11 162,-3 42 0,-1 8 646,3-65-476,0 0 0,0 0 0,1 0 0,6 19 0,7-2 237,-14-26-318,0-1-1,0 1 1,0-1-1,0 0 1,0 1 0,0-1-1,1 0 1,-1 0 0,0 0-1,1 0 1,-1 0 0,1 0-1,-1 0 1,1-1-1,-1 1 1,3 0 0,-2-1-12,0 0 0,0 0 0,1 0 0,-1-1 0,0 1 0,0-1 0,0 1 0,0-1 1,0 0-1,0 0 0,0 0 0,0 0 0,0 0 0,0 0 0,2-3 0,23-23 117,-24 24-118,0 1-14,46-55-5,4 2 0,68-56 0,-2 26-4,-112 80 4,0 1-78,0 0-1,0 0 1,14-6-1,-19 10 54,0-1 0,0 1 0,0-1 0,0 1 0,0 0 0,0-1 0,0 1 0,0 0 0,0 0 0,0 1 0,0-1 0,0 0 0,0 1 0,0-1 0,0 1 0,0 0 0,0-1 0,0 1-1,-1 0 1,3 2 0,1 0 14,-1 1 0,0-1-1,-1 1 1,1 0 0,-1 1-1,0-1 1,0 0 0,0 1 0,-1 0-1,5 8 1,-1 6 103,8 31 0,-8-25-58,4 12 54,-3-6 142,24 60 0,-24-73-208,8 17 164,-14-33-214,0-1 0,0 1 1,0-1-1,1 1 0,-1-1 1,0 1-1,1-1 0,-1 0 1,1 0-1,-1 0 0,1 1 0,-1-1 1,1-1-1,0 1 0,-1 0 1,4 1-1,-4-2-106,0 0 0,0 0-1,0 0 1,-1 0 0,1 0 0,0 0-1,0-1 1,0 1 0,0 0 0,0 0-1,0-1 1,-1 1 0,1 0 0,0-1-1,0 1 1,0-1 0,-1 1 0,1-1-1,0 1 1,-1-1 0,1 0 0,0 1-1,-1-1 1,1 0 0,0 0 0,0-1-324,12-10-1668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4:53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605 4 6304,'-13'-3'2848,"-10"14"-2464,7 0 1696,3 6-1216,-18 13 1344,1 9-1280,-29 23 735,7 1-959,-22 7 192,12-4-544,-7-7-192,15-9-96,7-14-160,11-9 64,14-11-5055,18-4 2783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56.1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202 365 2976,'-4'-3'3985,"-5"9"-2434,3-3-1296,1 0 1,-1 0-1,1 0 0,-1 1 1,1-1-1,0 1 0,-6 7 1,0 0-14,-16 22 1,11-9-75,0 0 1,-16 34-1,25-43-95,1 1 0,0 0 0,1 0 0,0 0 1,-2 21-1,6-32-29,1 1 0,0 0 0,0 0 0,0-1 0,1 1 1,0 0-1,0-1 0,0 1 0,1 0 0,2 5 0,-4-9-6,1 0-1,0-1 1,0 1-1,0 0 1,0-1-1,0 1 1,1-1-1,-1 1 1,0-1-1,1 0 1,-1 0-1,0 1 1,1-1-1,0 0 1,-1 0-1,1 0 0,0-1 1,-1 1-1,1 0 1,0-1-1,0 1 1,0-1-1,0 1 1,0-1-1,-1 0 1,1 0-1,0 0 1,0 0-1,0 0 1,0 0-1,0-1 1,0 1-1,2-1 1,0-1 1,-1 0 1,1 1 0,-1-1 0,1 0 0,-1-1-1,1 1 1,-1-1 0,0 1 0,0-1 0,-1 0 0,1 0-1,0 0 1,-1 0 0,3-5 0,3-6 97,0-1 0,6-15 0,-1-4-77,-1 0 0,14-69 0,-4-76-528,-19 118 315,-4-1 0,-8-63 0,-2 74-658,7 40-32,1 27-79,0 33 1246,2 0 0,3 1 0,14 94 0,41 122 822,-54-252-1108,0-2 109,-2-9-152,-1 1 1,1-1-1,0 0 0,0 1 1,0-1-1,0 0 0,1 0 1,-1 0-1,1 0 1,4 5-1,1 0-400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4:59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123 690 2976,'0'0'971,"0"1"-891,0 0 0,0-1 1,0 1-1,0 0 0,0 0 1,0-1-1,0 1 0,0 0 1,0-1-1,1 1 0,-1 0 1,0-1-1,0 1 0,0 0 1,1 0-1,2 1 155,0 1 0,0-1 0,0 0 0,0 0 0,1 0 0,-1-1 0,0 1 0,1-1 0,-1 0 0,1 0 0,4 1 0,-6-2-185,-1 0-1,1 0 0,-1 0 1,1 0-1,-1 0 0,1-1 1,-1 1-1,1-1 0,-1 1 0,1-1 1,-1 1-1,0-1 0,1 0 1,-1 0-1,0 1 0,0-1 1,1 0-1,-1 0 0,0 0 1,0 0-1,0-1 0,0 1 1,0 0-1,-1 0 0,1-1 1,0 1-1,0 0 0,-1-1 0,1 1 1,-1 0-1,1-1 0,-1-1 1,1 0 2,0-1 1,0 1 0,-1 0-1,1-1 1,-1 1 0,0 0-1,0-1 1,0 1-1,0-1 1,-1 1 0,0 0-1,1-1 1,-1 1 0,0 0-1,0 0 1,-1 0-1,-2-6 1,3 7-66,-1 0 0,1 1 0,-1-1 0,0 0 0,1 0 0,-1 1 0,0-1 0,0 1 0,0 0 0,0-1 0,0 1 1,0 0-1,0 0 0,0 0 0,-1 1 0,1-1 0,0 0 0,-1 1 0,1 0 0,0-1 0,-1 1 0,1 0 0,0 0 0,-1 0 0,1 1 0,-4 0 0,0 0 14,1 1-1,0 0 1,-1 0-1,1 0 1,0 1-1,0 0 1,0 0-1,0 0 1,1 1-1,-1-1 1,1 1-1,0 0 1,-5 7-1,0-1 27,1 1 1,1 0-1,0 1 1,-9 21-1,12-23 35,0 0-1,1 0 1,1 0 0,0 0 0,0 1-1,1-1 1,0 1 0,1-1-1,1 17 1,-1-22 12,1 1-1,0 0 1,0-1 0,1 1-1,-1-1 1,1 0 0,0 1-1,1-1 1,-1 0-1,1 0 1,0 0 0,1-1-1,-1 1 1,1-1-1,0 1 1,0-1 0,0 0-1,9 6 1,-10-9-18,0 1 0,0-1 0,0 0 1,1 0-1,-1 0 0,0 0 0,1-1 0,-1 0 1,0 1-1,1-1 0,-1 0 0,0 0 0,1-1 0,-1 1 1,0-1-1,0 0 0,1 0 0,-1 0 0,0 0 1,0 0-1,0-1 0,3-1 0,8-5 125,-1-1-1,0 0 1,14-13 0,-27 22-180,91-82 242,14-12-545,-97 88 146,22-17-334,-28 22 442,0 0 1,0 0-1,0 0 1,0 0-1,0 0 1,1 0-1,-1 1 1,0-1-1,1 1 1,-1 0-1,0-1 1,5 1-1,-6 1 42,0-1 1,-1 0-1,1 1 0,0-1 0,0 0 0,0 1 0,0-1 0,0 1 1,0 0-1,-1-1 0,1 1 0,0-1 0,-1 1 0,1 0 0,0 0 1,-1-1-1,1 1 0,-1 0 0,1 0 0,-1 0 0,1 0 0,-1 0 1,0 0-1,1 0 0,-1 0 0,0 1 0,3 29 132,-4-14-55,0-1 0,-6 23-1,4-23 112,0 0 0,0 23 0,3-39-160,0 1 1,0-1-1,0 1 0,0-1 1,-1 1-1,1-1 1,0 1-1,1-1 1,-1 1-1,0-1 1,0 1-1,0 0 1,0-1-1,0 1 1,0-1-1,1 1 1,-1-1-1,0 0 0,0 1 1,1-1-1,-1 1 1,0-1-1,1 1 1,-1-1-1,0 0 1,1 1-1,-1-1 1,1 0-1,-1 1 1,1-1-1,-1 0 1,1 0-1,-1 1 1,1-1-1,-1 0 0,1 0 1,-1 0-1,1 0 1,-1 0-1,1 1 1,-1-1-1,1 0 1,-1 0-1,1 0 1,-1-1-1,1 1 1,-1 0-1,1 0 1,0 0-1,-1 0 0,1 0 1,-1-1-1,0 1 1,1 0-1,-1 0 1,1-1-1,-1 1 1,1 0-1,-1-1 1,1 0-1,16-11 121,-2-1-1,1 0 1,19-24-1,-19 20-245,1 0 0,27-21 1,-42 37 59,-1-1 0,1 1 1,0 0-1,-1 0 0,1 0 1,0 0-1,0 1 0,0-1 1,0 0-1,0 1 1,0-1-1,0 1 0,0 0 1,0-1-1,0 1 0,2 0 1,-2 1 17,-1-1 0,0 1 0,0 0 0,0-1 1,0 1-1,0 0 0,0 0 0,0 0 0,0 0 0,0 0 1,0 0-1,-1 0 0,1 0 0,0 0 0,-1 0 0,1 0 0,-1 0 1,1 1-1,-1-1 0,1 0 0,-1 0 0,0 1 0,0-1 1,1 0-1,-1 3 0,3 23 27,-1 41 1,-1-10 195,0-54-157,-1-1 1,0 1-1,1-1 1,0 0-1,0 0 1,0 1 0,0-1-1,0 0 1,0 0-1,1 0 1,0 0-1,-1 0 1,3 2-1,-2-3-7,-1-1 0,0 0 0,1 0-1,-1 0 1,1 0 0,0 0-1,-1 0 1,1 0 0,-1-1-1,1 1 1,0-1 0,0 1-1,-1-1 1,1 1 0,0-1 0,0 0-1,0 0 1,-1 0 0,1 0-1,0 0 1,0 0 0,0-1-1,-1 1 1,1-1 0,0 1-1,0-1 1,1 0 0,16-8 94,-1 0 0,0-2 0,29-21 0,-8 5-53,11-7-107,7-5-256,66-34 0,-122 72 277,5-2-53,-1 1 0,1-1 0,0 1 0,9-2 0,-15 3 58,0 1 0,0 0 0,1 0 0,-1 0 0,0 0 0,0 0 0,1 0 0,-1 0-1,0 0 1,0 0 0,1 0 0,-1 0 0,0 0 0,0 0 0,1 0 0,-1 0 0,0 0 0,0 0 0,1 0 0,-1 0 0,0 0 0,0 0 0,0 0 0,1 1 0,-1-1 0,0 0 0,0 0 0,0 0 0,1 0 0,-1 0 0,0 1 0,0-1-1,0 0 1,0 0 0,1 0 0,-1 1 0,0-1 0,0 0 0,0 0 0,0 1 0,0-1 0,0 0 0,0 0 0,0 1 0,0-1 0,0 0 0,0 0 0,0 1 0,0-1 0,0 0 0,0 0 0,0 0 0,0 1 0,0-1 0,-6 13-31,6-12 27,-17 24 4,-23 29-1,-9 12 8,43-56-1,0 0 0,0 1 1,1 0-1,-6 18 1,10-27 8,1-1 1,-1 1 0,1-1 0,0 0 0,-1 1 0,1-1 0,0 1 0,0-1 0,0 1-1,0-1 1,0 0 0,1 1 0,-1-1 0,0 1 0,1-1 0,-1 1 0,1-1-1,-1 0 1,1 0 0,0 1 0,-1-1 0,1 0 0,0 0 0,0 0 0,0 1 0,0-1-1,0 0 1,0 0 0,0-1 0,0 1 0,1 0 0,-1 0 0,0 0 0,0-1 0,1 1-1,-1-1 1,0 1 0,1-1 0,-1 1 0,3-1 0,4 2 79,1-1 0,0 0 0,-1-1-1,1 1 1,14-3 0,-7 0-39,-1 0 1,0-1-1,1-1 0,-1 0 0,-1-1 0,1-1 1,-1 0-1,0-1 0,0 0 0,-1-1 1,23-18-1,14-20 102,46-56 0,-76 81-40,54-57 130,44-52-26,-82 86-168,-3-2 0,41-72-1,-59 89-77,-1-2-1,-1 0 0,-1 0 0,-2-1 0,10-53 0,-18 71-41,0 4-35,0-1 0,-1 1-1,0 0 1,-1-19 0,0 29 81,0-1-1,0 0 1,0 1 0,-1-1 0,1 0-1,0 1 1,0-1 0,0 0-1,-1 1 1,1-1 0,0 0 0,-1 1-1,1-1 1,-1 1 0,1-1 0,0 1-1,-1-1 1,1 1 0,-1-1 0,1 1-1,-1-1 1,0 1 0,1 0 0,-1-1-1,1 1 1,-1 0 0,0-1-1,1 1 1,-1 0 0,0 0 0,1 0-1,-1 0 1,0 0 0,0 0 0,1 0-1,-1 0 1,0 0 0,1 0 0,-1 0-1,0 0 1,1 0 0,-1 0-1,0 1 1,1-1 0,-1 0 0,0 0-1,1 1 1,-1-1 0,1 1 0,-1-1-1,1 0 1,-2 2 0,-8 7-69,1 1 1,0 0 0,1 0-1,-14 21 1,15-20 75,-41 58-54,4 2 0,-50 108 0,78-142 85,2 1 0,-14 64 0,22-75 67,2 1 0,1 0 1,1 0-1,3 44 1,0-65-30,-1 0 0,1-1 0,1 1 1,-1-1-1,1 1 0,0-1 1,1 0-1,0 0 0,0 0 1,4 7-1,-5-10-6,0 0 0,1 0-1,0-1 1,-1 1 0,1 0 0,0-1 0,0 0 0,0 0 0,1 0-1,-1 0 1,0 0 0,1 0 0,-1-1 0,1 0 0,0 0 0,-1 0-1,1 0 1,5 0 0,1 0 7,0-1 0,-1-1 0,1 0-1,0 0 1,-1-1 0,1 0 0,-1 0 0,14-7 0,8-4-40,30-19 1,-56 30-18,85-53-43,-57 34-201,-33 20 240,1 1-1,-1-1 1,1 1-1,-1 0 1,1-1 0,-1 1-1,1 0 1,-1 0-1,1 0 1,0-1-1,-1 1 1,1 0 0,-1 0-1,1 0 1,0 0-1,-1 0 1,1 0-1,-1 0 1,2 0 0,-2 0-2,1 1 1,-1-1-1,0 0 1,0 0-1,1 1 1,-1-1-1,0 0 1,0 1 0,0-1-1,1 0 1,-1 1-1,0-1 1,0 0-1,0 1 1,0-1-1,0 0 1,0 1-1,0-1 1,0 0 0,0 1-1,0-1 1,0 1-1,0-1 1,-6 26-311,-19 27 120,18-42 225,1 0 1,1 0 0,0 1-1,1 0 1,0 0-1,-5 25 1,9-36-3,0 1 0,0 0 0,0 0 0,0-1 0,0 1 1,0 0-1,1-1 0,-1 1 0,0 0 0,1-1 0,-1 1 1,1 0-1,0-1 0,0 1 0,-1-1 0,1 1 0,0-1 1,0 0-1,0 1 0,1-1 0,-1 0 0,0 0 0,0 1 1,1-1-1,-1 0 0,0 0 0,1-1 0,-1 1 0,1 0 1,0 0-1,-1-1 0,1 1 0,-1-1 0,1 1 0,3-1 1,-1 1 9,0-1 0,0 0-1,0 0 1,0 0 0,0 0 0,0-1 0,0 1 0,0-1 0,0 0 0,0-1 0,-1 1 0,1-1 0,0 1 0,5-4 0,-4 1 13,0 0 1,0-1-1,0 0 0,-1 0 0,0 0 0,0 0 0,0 0 1,0-1-1,-1 0 0,0 0 0,0 0 0,0 0 1,-1 0-1,2-8 0,-2 4-41,0 1 0,0-1-1,-1 0 1,0 0 0,-1 0 0,0 1 0,-1-1-1,-4-19 1,5 26-53,-1 1 1,1 0-1,-1 0 0,0 0 1,0 0-1,0 0 0,0 0 1,0 1-1,0-1 0,-1 0 1,1 0-1,-1 1 0,1-1 1,-4-1-1,5 2 32,-1 1-1,0-1 1,0 1 0,0-1-1,0 1 1,0 0-1,0-1 1,0 1 0,0 0-1,0 0 1,0 0-1,0 0 1,0 0 0,0 0-1,0 0 1,0 0-1,0 0 1,0 1 0,0-1-1,0 0 1,0 1-1,0-1 1,0 1 0,0-1-1,0 1 1,0-1-1,0 1 1,1-1 0,-1 1-1,0 0 1,0 0-1,1-1 1,-2 2 0,-1 2-7,0 0 1,0 0 0,0 0 0,0 0 0,1 0 0,0 1 0,0-1 0,0 1 0,-2 7 0,3-10 26,1 0 0,0 0-1,-1 0 1,1 0 0,0 0 0,0 0 0,0 0 0,0 0 0,1-1-1,-1 1 1,0 0 0,1 0 0,-1 0 0,1 0 0,0-1 0,0 1-1,-1 0 1,1-1 0,0 1 0,1 0 0,-1-1 0,0 1 0,0-1 0,1 0-1,-1 1 1,0-1 0,1 0 0,1 1 0,0 0 27,-1 0 1,1-1 0,-1 0-1,1 1 1,-1-1 0,1 0-1,0 0 1,0 0 0,0-1-1,-1 1 1,1-1 0,0 1-1,0-1 1,0 0 0,0 0-1,0 0 1,0-1 0,0 1-1,0-1 1,-1 1 0,1-1-1,0 0 1,0 0 0,4-3-1,4-4 56,-1-2 0,1 0-1,-2 0 1,1 0 0,-1-1-1,10-19 1,-2 8-6,16-26-15,-5 8-114,33-36-1,-55 70 16,-4 3-10,-1 1-1,1 0 1,0 0-1,0 0 1,0 0-1,0 0 1,1 0-1,-1 0 1,0 1-1,1-1 0,-1 1 1,1 0-1,2-1 1,-4 2 34,0 0 0,-1 1 1,1-1-1,-1 0 0,1 1 1,-1-1-1,1 1 0,-1-1 1,1 1-1,-1-1 0,1 1 1,-1 0-1,0-1 0,1 1 1,-1-1-1,0 1 0,1 0 1,-1-1-1,0 1 1,0 0-1,0-1 0,0 1 1,0 0-1,0 0 0,0-1 1,0 1-1,0 0 0,0-1 1,0 2-1,-3 37-54,-2-1 0,-12 54 0,11-66 73,-2 15 106,-2 0 0,-2-1-1,-2-1 1,-1 0 0,-24 42 0,39-80-77,-1 1 1,0-1-1,0 0 1,0 1-1,0-1 1,0 0-1,0 0 1,0 0-1,0 0 0,-1 0 1,1 0-1,0 0 1,-1 0-1,-1 1 1,2-2-16,0 0 0,0 0 0,1 0 1,-1 0-1,0 0 0,0 0 0,0 0 0,0 0 0,1 0 1,-1 0-1,0-1 0,0 1 0,0 0 0,1-1 1,-1 1-1,0 0 0,0-1 0,1 1 0,-1-1 0,0 1 1,1-1-1,-1 1 0,1-1 0,-1 1 0,1-1 1,-1 0-1,1 1 0,-2-2 0,0-3-4,-1 0 1,1 1-1,0-1 0,0 0 0,1-1 1,0 1-1,-1 0 0,2 0 0,-1-1 1,0 1-1,1-8 0,-1-12-152,1-17-714,0 42 838,0 0-1,0-1 0,0 1 0,0 0 0,0 0 1,0 0-1,0 0 0,0-1 0,0 1 1,0 0-1,0 0 0,0 0 0,0-1 0,0 1 1,0 0-1,0 0 0,0 0 0,0-1 0,0 1 1,0 0-1,0 0 0,0 0 0,0 0 0,1-1 1,-1 1-1,0 0 0,0 0 0,0 0 0,0 0 1,0-1-1,1 1 0,-1 0 0,0 0 1,0 0-1,0 0 0,0 0 0,1 0 0,-1 0 1,0 0-1,0 0 0,0 0 0,0-1 0,1 1 1,-1 0-1,0 0 0,0 0 0,0 0 0,1 0 1,-1 0-1,0 0 0,0 0 0,0 1 0,1-1 1,-1 0-1,0 0 0,12 8-38,-7-4 4,11 5 49,0-2 0,0 0 1,1-1-1,0 0 0,0-2 0,0 0 1,0 0-1,1-2 0,19 1 0,-21-3 64,0 0-1,0 0 1,0-2-1,0 0 1,0 0-1,0-2 1,-1 0-1,23-9 1,-27 8-18,0 0 0,0-1-1,-1 0 1,1-1 0,-1 0 0,-1-1 0,0 0 0,0 0-1,0-1 1,-1 0 0,12-17 0,-11 10-21,0 0 0,0 0 1,-2 0-1,0-1 0,-1 0 1,0 0-1,5-34 0,-10 27-487,-3 12 101,2 12 350,0 0 0,0 0-1,0 1 1,0-1 0,0 0-1,0 0 1,0 0 0,0 0-1,0 0 1,0 0 0,0 0-1,0 0 1,0 0 0,-1 0-1,1 0 1,0 0 0,0 0 0,0 0-1,0 0 1,0 0 0,0 0-1,0 0 1,0 0 0,0 0-1,0 0 1,0 0 0,0 0-1,0 0 1,-1 0 0,1 0-1,0 0 1,0 0 0,0 0 0,0 0-1,0 0 1,0 0 0,0 0-1,0 0 1,0 0 0,0 0-1,0-1 1,0 1 0,0 0-1,0 0 1,0 0 0,0 0-1,0 0 1,0 0 0,0 0 0,0 0-1,-1 0 1,1 0 0,0 0-1,0 0 1,0 0 0,0 0-1,0-1 1,0 1 0,0 0-1,0 0 1,0 0 0,0 0-1,0 0 1,1 0 0,-6 8-38,0 1 0,1 0 0,0 0-1,0 0 1,1 1 0,-2 10 0,4-15 49,0 1 0,1 0 0,0-1-1,0 1 1,0-1 0,0 1 0,1-1-1,0 1 1,0-1 0,0 1 0,1-1-1,3 9 1,-3-12 9,-1 0 0,0 0 0,1 0-1,0 0 1,-1 0 0,1 0 0,0 0 0,0 0-1,0-1 1,0 1 0,0-1 0,1 1 0,-1-1 0,0 0-1,1 0 1,-1 0 0,0 0 0,1-1 0,-1 1-1,1-1 1,0 1 0,2-1 0,6 1 47,0-1-1,0-1 1,20-2-1,39-11 119,107-35-1,-33 7-164,-139 40-61,1 1-19,-1-1-1,1 1 1,-1 0-1,10 0 1,-15 1 60,1 0 0,-1 0 0,1 0 0,-1 0 1,1 0-1,-1 1 0,0-1 0,1 0 0,-1 0 0,1 0 0,-1 0 1,1 0-1,-1 1 0,0-1 0,1 0 0,-1 0 0,1 1 0,-1-1 0,0 0 1,1 1-1,-1-1 0,0 0 0,0 1 0,1-1 0,-1 1 0,0 0-2,0 0 0,0 0 0,0 0 0,0 0-1,0 0 1,0 0 0,0 0 0,0 0 0,-1 0 0,1 0-1,0 0 1,-1 0 0,1 0 0,-1 0 0,1 0 0,-2 1-1,-6 9-39,0 0-1,0-1 0,-17 16 1,-37 28 14,18-16 39,9-8 29,-54 54-39,86-81 18,-1 1 1,1-1 0,0 1-1,0-1 1,1 1-1,-1 0 1,1 0 0,0 1-1,0-1 1,-3 8-1,5-11 1,0 0-1,0 0 0,0 0 0,0 0 0,0 0 0,0-1 0,0 1 0,0 0 0,0 0 0,0 0 0,0 0 0,0 0 0,1 0 0,-1-1 0,0 1 0,1 0 0,-1 0 1,1 0-1,-1-1 0,1 1 0,-1 0 0,1-1 0,-1 1 0,1 0 0,0-1 0,-1 1 0,1-1 0,0 1 0,0-1 0,-1 1 0,1-1 0,0 1 0,0-1 0,0 0 1,1 1-1,3 0 44,-1 0 1,1 0 0,0-1 0,0 1 0,0-1 0,5-1-1,5 1 16,0-1-1,-1 0 0,1-1 0,-1-1 1,1 0-1,-1-1 0,0-1 0,-1 0 1,1-1-1,-1 0 0,0-1 0,0-1 1,12-9-1,-11 4-75,-1 0 0,-1 0 0,0-1 1,16-25-1,33-66 140,-35 51-15,-2-1 0,32-107 0,10-141-308,-62 281-62,-1 1-1,-1-1 1,-2-31 0,1 52 217,-1 0 0,0 0 0,-1 0 1,1 0-1,0-1 0,0 1 0,0 0 1,0 0-1,-1 0 0,1 0 0,-1 0 1,1 0-1,-1 0 0,1 0 0,-2-1 1,2 2 18,0 0 0,-1 0 0,1 0-1,0 0 1,-1 0 0,1 0 0,0 0 0,-1 0 0,1 0 0,-1 1 0,1-1 0,0 0 0,0 0 0,-1 0 0,1 0 0,0 1 0,-1-1 0,1 0 0,0 0 0,0 1 0,-1-1 0,1 0 0,0 1 0,0-1 0,0 0 0,-1 1 0,1-1 0,0 0 0,0 1 0,-6 10-176,-8 22 0,14-32 186,-28 79-4,5 1 1,3 0 0,3 2-1,-11 166 1,25-103-14,5-120-1674,8 44 0,6-13-487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4:42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385 25 1824,'0'0'587,"8"-14"3572,-8 13-4096,0 1 0,0-1 0,0 1-1,0 0 1,0-1 0,0 1 0,0-1-1,0 1 1,-1-1 0,1 1 0,0-1-1,0 1 1,-1 0 0,1-1-1,0 1 1,-1 0 0,1-1 0,0 1-1,-1 0 1,1-1 0,0 1 0,-1 0-1,1 0 1,-1-1 0,1 1 0,0 0-1,-1 0 1,1 0 0,-1 0-1,1-1 1,-1 1 0,1 0 0,-1 0-1,1 0 1,-1 0 0,-19 2 569,14-2-328,-5 1-183,1 0 0,0 0 0,0 1 0,0 1-1,0 0 1,0 0 0,0 1 0,1 0 0,0 0 0,0 1 0,0 0-1,0 1 1,-13 12 0,5-3 23,0 1 0,2 0-1,0 2 1,0-1 0,-13 24 0,-31 65 122,50-88-238,2 1 0,0 0 0,-8 37 0,13-51 10,1 1-1,1 0 0,-1 0 1,1 0-1,0-1 0,1 1 1,-1 0-1,1 0 0,0 0 1,1-1-1,-1 1 0,1 0 1,0-1-1,1 0 0,-1 1 1,1-1-1,0 0 0,0 0 1,1-1-1,-1 1 0,1-1 1,0 1-1,0-1 0,1 0 1,-1-1-1,1 1 0,0-1 1,7 4-1,0-1 56,0 0 0,1-1 0,0 0 0,0-1 0,0 0 0,0-2 0,1 1 0,-1-1 0,1-1 0,19-1 0,16-2 191,74-14 0,-104 13-206,-7 1-58,76-14 380,-74 12-298,-1 0-1,0-1 1,0 0 0,17-10-1,-21 11-53,-1-2-1,1 1 0,-1-1 1,0 0-1,0-1 0,-1 0 1,0 0-1,0 0 1,-1-1-1,0 0 0,0-1 1,-1 1-1,0-1 0,0 0 1,-1 0-1,6-19 0,-8 16-36,0 0-1,-1 0 0,-1 1 0,1-1 0,-2 0 0,0 0 0,0 0 1,-1 0-1,-5-18 0,4 23 1,-1 0 1,1 0-1,-1 0 1,0 0-1,0 1 1,-1-1 0,0 1-1,0 1 1,0-1-1,-1 1 1,0 0-1,0 0 1,0 0-1,-1 1 1,1 0-1,-1 0 1,0 1-1,-9-4 1,-2 1-77,-2-1 0,1 2 0,0 1 0,-1 0 0,-38-1 0,46 5-57,1 0 0,0 0 0,-1 1 0,1 1 0,0 0 0,0 0 0,0 1 0,-13 5 0,24-8 33,0 0 0,0 0 1,-1 0-1,1 0 1,0 1-1,-1-1 1,1 0-1,0 0 1,0 0-1,-1 0 1,1 0-1,0 0 1,0 0-1,-1 1 1,1-1-1,0 0 1,0 0-1,0 0 1,-1 1-178,1-1 177,0 0 1,0 1-1,-1-1 1,1 0-1,0 0 1,0 1-1,0-1 1,0 0-1,0 0 1,0 1-1,0-1 1,0 0-1,0 1 1,11-2-4523,5-4 2377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4:43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6 3552,'-8'-1'387,"-18"-3"519,25 4-791,0 0-1,-1 0 0,1 0 0,0 0 1,-1 0-1,1 0 0,-1 1 1,1-1-1,0 0 0,-1 1 1,1-1-1,0 1 0,0 0 0,-3 1 1,2 0 84,0 0 1,0 1 0,0-1 0,0 1-1,0 0 1,1 0 0,-1 0-1,1 0 1,0 0 0,0 0-1,0 0 1,0 0 0,1 0 0,-1 5-1,0 5 262,0 0-1,2 15 1,0-21-230,16 215 1651,-4-92-791,31 145 0,-34-232-902,45 187 811,-52-218-908,0 0-1,-1 0 1,0 0 0,0 22-1,-2-33-79,0 0-1,0 0 1,0 0-1,-1 0 1,1 0-1,0 0 0,-1 0 1,1 0-1,-1-1 1,1 1-1,-1 0 0,1 0 1,-1 0-1,0-1 1,1 1-1,-1 0 1,0-1-1,0 1 0,1-1 1,-1 1-1,0-1 1,0 1-1,0-1 0,0 1 1,0-1-1,0 0 1,0 1-1,-1-1 1,-34 6 213,18-3-286,-21 5-103,-4 2 140,0 1 1,-54 22 0,60-15 572,30-12-106,15-5-46,23-2 203,-22 0-456,295-33 885,-264 28-1141,-24 4 132,38-7-1561,-48 7 862,-1 1 1,1-1-1,-1 0 1,1-1 0,-1 1-1,0-1 1,5-4-1,10-13-3918,0-1 1520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4:43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78 4064,'-26'3'7488,"34"-3"-6624,10-3 704,3 3-896,23-8 224,4 5-544,27-10 32,-4 6-256,4-9-65,-6 8-31,-4-7-3551,-3 7 1919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4:44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6 100 3392,'-6'2'2615,"15"4"375,-3-2-3049,2 2 580,6 4 162,1 0 0,0-1 0,21 9 0,-32-16-617,0-1 1,0 1 0,0-1-1,0 0 1,0 0 0,1-1 0,-1 1-1,0-1 1,0 0 0,0 0-1,1 0 1,-1 0 0,0-1 0,0 0-1,0 0 1,0 0 0,0 0 0,0-1-1,5-2 1,-4 1 43,1 0-1,-2-1 1,1 1 0,0-1 0,-1 0 0,5-6-1,-7 7-63,0 1-1,0-1 1,0 0-1,0 0 1,-1 0-1,0 0 1,0 0-1,1 0 1,-2 0-1,1 0 1,0-1-1,-1 1 1,1 0-1,-1-4 1,0 3-73,0 1 1,0-1 0,-1 1 0,1-1-1,-1 1 1,1 0 0,-1-1 0,0 1 0,-1 0-1,1-1 1,-1 1 0,1 0 0,-1 0-1,0 0 1,0 0 0,0 1 0,0-1 0,-1 0-1,1 1 1,-1 0 0,1-1 0,-1 1-1,-6-3 1,5 3-41,1 1 0,-1 0-1,0 0 1,0 0 0,1 0-1,-1 1 1,0-1 0,0 1-1,0 0 1,0 0 0,0 1 0,0-1-1,0 1 1,1-1 0,-5 3-1,1-1 52,1 1 0,0 0 0,0 0 0,0 0 0,0 1 0,1 0 0,0 0 0,-8 8 0,6-5 165,0 1 1,0 1 0,0 0 0,1-1 0,0 2-1,1-1 1,0 1 0,0 0 0,1 0 0,1 0-1,-4 14 1,6-18-25,1 0 0,-1 0 0,1 0 0,0 0 0,0 0 0,1 0 0,0-1 0,0 1 0,0 0 0,1 0 0,-1 0-1,2-1 1,-1 1 0,0-1 0,1 0 0,0 1 0,5 5 0,-2-4-7,1 0 0,-1 0 0,2 0 0,-1-1 0,1 0 0,-1 0 0,2-1 0,-1 0 0,0-1 0,12 5 0,-12-6-60,1 0 0,-1-1 0,1 1 0,0-2 1,0 1-1,0-1 0,0-1 0,0 1 0,0-2 0,0 1 0,0-1 1,10-2-1,-7 0-845,0-1 0,16-6-1,3-2-715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4:46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2720,'-16'12'7569,"14"-9"-6881,2-2-579,0-1 0,0 1-1,0 0 1,0 0 0,0 0-1,0 0 1,0 0-1,0 0 1,1 0 0,-1-1-1,0 1 1,1 0 0,-1 0-1,0 0 1,1 0 0,-1-1-1,1 1 1,0 0 0,-1-1-1,1 1 1,-1 0 0,1-1-1,0 1 1,0-1 0,1 2-1,2 2 83,0 0-10,1 0 0,-1 0 0,1 0 0,-1-1 0,1 0 0,0 0 0,0 0-1,0 0 1,10 3 0,8-4 79,0-1 0,0 0 0,45-6 0,-49 4-233,34-5 52,55-1 119,-99 6-135,-1 1 0,1-1 0,-1 0 0,11-3 0,-19 3-368,-1 0 0,1 0 1,-1 0-1,0 0 1,0 1-1,1-1 0,-1 0 1,0 0-1,0 1 0,0-1 1,0 1-1,0-1 0,1 1 1,-1-1-1,-2 0 0,-9-2-2623,-1 2 982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4:46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86 5568,'-4'-3'5248,"13"3"-4224,4-5 1504,9 2-1472,4-9-256,0 4-513,10-8-191,-2 8-64,11-3 32,-6 2-32,5 3-2207,-5 1 1183,-8 5-6432,-4 8 4128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01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8 4384,'3'-8'3743,"-3"8"-3705,5 12 836,0-2-596,-1 3-55,0-1-1,-1 0 1,0 1 0,1 24-1,-2 58 191,-2-67-259,-1 52 664,-3 0 0,-23 123-1,18-159-482,-12 53 1352,19-90-1345,3-6-31,7-13 168,-2 3-321,3-4-148,0 1-1,2 0 1,-1 1-1,1 0 1,1 0-1,17-12 1,-20 17-100,0 0 0,1 1 0,-1 0 0,1 0 0,0 1 0,1 0 0,-1 1 0,0 0 0,1 1 0,12-2 1,-18 4 69,0 0 0,1 0 0,-1 0 1,0 1-1,0 0 0,0 0 1,1 0-1,-1 1 0,0 0 1,-1-1-1,1 2 0,0-1 1,0 1-1,-1-1 0,0 1 0,1 0 1,-1 1-1,0-1 0,-1 1 1,1 0-1,0 0 0,-1 0 1,0 0-1,0 1 0,-1-1 1,1 1-1,-1-1 0,0 1 0,0 0 1,0 0-1,-1 0 0,1 0 1,-1 1-1,-1-1 0,1 0 1,-1 0-1,0 1 0,0 4 1,-2 5 127,0 0 1,0-1 0,-2 0-1,0 0 1,0 0 0,-1 0 0,-1 0-1,-13 21 1,15-28-45,0 0-1,-1 0 1,0 0-1,-1-1 1,1 0 0,-1 0-1,0 0 1,-1-1-1,0 0 1,1 0-1,-1-1 1,-1 0-1,1 0 1,-1 0-1,1-1 1,-1 0 0,-8 1-1,11-3-53,1-1 0,-1 1 0,1-1 0,-1 0 0,1-1 0,0 1 0,-1-1 0,1 0 0,0 0 1,-1 0-1,1 0 0,0-1 0,0 0 0,0 0 0,0 0 0,0 0 0,1 0 0,-1-1 0,1 0 0,-1 0 0,1 0 0,0 0 0,0 0 0,0-1 0,1 1 0,-1-1 0,1 0 0,0 0 0,0 0 0,0 0 0,1 0 0,-1 0 0,0-5 0,2 8-23,-1-1 0,1 0-1,0 1 1,0-1-1,0 1 1,1-1-1,-1 0 1,0 1 0,0-1-1,1 1 1,-1-1-1,1 1 1,0-1 0,-1 1-1,1-1 1,0 1-1,1-2 1,0 0-2,0 1-1,0 0 1,1 0 0,-1 0-1,0 1 1,1-1 0,0 1 0,4-3-1,5-1-26,0 1 1,1 1-1,19-3 0,-21 4-4,62-8 62,12-2-81,-74 10 70,0-1 1,-1-1 0,1 0-1,-1 0 1,16-9-1,20-18 132,-2-2 0,64-61 0,-92 82-101,0 0 0,24-13 1,-12 7-461,-20 45 376,-7-26 6,3 10 122,-4-11-70,0 1 1,1-1-1,-1 0 1,0 1 0,0-1-1,0 1 1,1-1-1,-1 1 1,0-1-1,0 0 1,1 1-1,-1-1 1,0 1-1,1-1 1,-1 0 0,0 1-1,1-1 1,-1 0-1,1 0 1,-1 1-1,1-1 1,-1 0-1,0 0 1,1 0 0,-1 1-1,1-1 1,-1 0-1,1 0 1,-1 0-1,1 0 1,-1 0-1,1 0 1,-1 0-1,1 0 1,-1 0 0,1 0-1,4-1 160,-4-1-301,0-3 166,0 7 61,-1-1-160,0-1 0,-1 0 50,0 0 1,0 0-1,1 0 1,-1 0-1,0 1 1,1-1 0,-1 0-1,0 0 1,1 1-1,-1-1 1,1 1-1,-1-1 1,0 0-1,1 1 1,-1-1-1,1 1 1,-1-1-1,1 1 1,-1 0 0,1-1-1,0 1 1,-1-1-1,1 1 1,0 0-1,-1-1 1,1 2-1,-7 9 47,5-9-27,0 0 0,0 1 0,1-1 0,-1 1 0,1-1 0,-1 1 0,1-1 1,0 1-1,0 0 0,0 0 0,0-1 0,1 1 0,-1 0 0,1 0 0,-1 5 0,1-3-11,0-1 0,0 1 0,1 0 0,-1-1 0,1 1 0,0-1 0,0 1 1,1-1-1,-1 1 0,3 4 0,-3-8 11,0 1 0,0-1 1,0 0-1,0 1 0,0-1 1,1 0-1,-1 0 0,0 1 1,0-1-1,1 0 0,-1 0 1,1-1-1,-1 1 0,1 0 1,-1 0-1,1-1 0,2 1 1,0 0 51,-1 0 0,1-1 0,0 1 0,0-1 0,-1 0 0,1-1 0,6 0 1,-1-1 57,0 0 0,0-1 0,0 0-1,0 0 1,15-10 0,3-5-36,-1-1-1,37-37 1,-34 30-111,-26 23-55,1 0 0,0-1-1,1 1 1,4-3-1,-9 6 73,1 0-1,-1 0 1,0 0-1,0 0 1,1 0-1,-1 0 1,0 0 0,1 0-1,-1 0 1,0 0-1,0 0 1,1 0-1,-1 0 1,0 0-1,1 0 1,-1 0-1,0 1 1,0-1-1,1 0 1,-1 0-1,0 0 1,0 0-1,1 0 1,-1 1-1,0-1 1,0 0-1,0 0 1,1 0-1,-1 1 1,0-1-1,0 0 1,0 0-1,0 1 1,0-1-1,1 0 1,-1 0-1,0 1 1,0-1-1,0 0 1,0 1-1,0-1 1,0 0-1,0 0 1,0 1-1,0-1 1,0 1-1,1 16-79,-1-14 48,-4 48-10,-1 1 0,-17 68 0,19-102 32,-15 64 175,-3-1-1,-4 0 0,-3-2 1,-58 115-1,80-183-34,1 0 0,-2 0 0,1 0-1,-2-1 1,1 0 0,-16 16 0,21-24-82,0 0 1,0-1-1,1 1 1,-1-1-1,0 1 0,0-1 1,-1 0-1,1 1 1,0-1-1,0 0 1,-1 0-1,1-1 1,0 1-1,-1-1 1,1 1-1,0-1 0,-1 0 1,1 1-1,-1-1 1,1 0-1,-1-1 1,1 1-1,-1 0 1,1-1-1,0 1 0,-1-1 1,1 0-1,0 0 1,-1 0-1,1 0 1,0 0-1,0-1 1,0 1-1,0 0 1,0-1-1,-2-2 0,-1-2 0,0 1 0,0-1 0,0-1 0,1 1-1,0 0 1,0-1 0,1 0 0,0 0 0,0 0-1,-3-13 1,3 6-53,0 1 0,1-1-1,0 1 1,1-1 0,1-16-1,1 18-9,0 0-1,1 0 0,1 0 0,0 0 1,1 1-1,0-1 0,0 1 0,2 0 0,-1 0 1,1 1-1,1-1 0,0 2 0,0-1 1,1 1-1,0 0 0,15-13 0,-16 16 8,1 1 0,-1-1-1,1 1 1,1 0 0,-1 1-1,1 0 1,0 0 0,0 1-1,0 0 1,0 1 0,0 0-1,1 0 1,-1 1 0,1 0-1,-1 1 1,1 0 0,-1 0-1,1 1 1,-1 1 0,0-1-1,13 5 1,-13-3-286,-1 1 1,0 0-1,1 1 0,-2 0 0,1 0 1,11 10-1,-12-9-1020,0 0 0,1 0 0,-1-1 0,1 0 0,0-1 0,1 0 0,9 4 0,17 0-2336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02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19 944 5472,'-1'3'442,"-1"1"0,1 0 0,-1-1-1,0 1 1,0-1 0,-6 8 2601,12-13-1728,11-7-164,69-69 619,-55 54-1564,5-3-69,55-60 0,-41 31 8,66-103 0,26-75-509,-110 187-1018,-50 110 188,-75 194 1370,76-210-135,-18 45 736,-30 111-1,65-193-637,-1 1 0,1-1-1,1 1 1,0-1 0,0 1-1,2 17 1,-1-27-115,0 0 1,0 0-1,0 0 0,0 0 1,1 0-1,-1 0 0,0 0 1,0 0-1,1 0 1,-1 0-1,0 0 0,1-1 1,-1 1-1,1 0 0,-1 0 1,1 0-1,0 0 1,-1-1-1,1 1 0,0 0 1,0-1-1,-1 1 1,1 0-1,0-1 0,0 1 1,0-1-1,0 1 0,0-1 1,0 1-1,-1-1 1,1 0-1,0 0 0,0 1 1,2-1-1,0-1 43,0 1 0,0-1 0,0 0 0,0 0 1,0 0-1,0 0 0,0 0 0,0-1 0,0 1 0,0-1 0,4-3 0,21-19 184,-1-2 0,42-51-1,-44 45-152,-1 0-1,34-63 0,24-75-148,-42 84-46,29-48 176,42-95-510,-96 195 242,-11 25 161,0 0 0,-1 0 0,1 0 0,-2-1 0,3-11 0,-6 13-260,-2 11 93,-7 12 47,9-12 155,-3 3-13,-18 30 54,1 2 1,-19 50-1,-79 338 1413,79-266-1040,36-142-304,0-6 107,1 0 0,1 0 0,-2 19 1,13-51 175,-2 3-712,0 0 1,2 1-1,0 0 1,20-27-1,-28 42 293,0 0-1,0 0 0,0 0 1,0 0-1,0 0 0,0 0 0,0 1 1,0-1-1,0 0 0,1 1 0,-1-1 1,0 1-1,0-1 0,1 1 1,1-1-1,-2 1-1,-1 0 0,1 0 0,0 0 0,0 0 0,0 0 0,0 0 0,0 1 0,0-1 0,-1 0 0,1 1 0,0-1 0,0 0 0,0 1 0,-1-1 0,1 1 0,0-1 0,1 2 0,1 1-34,-1 1 0,1 0-1,0-1 1,-1 1 0,0 0-1,0 0 1,2 6-1,-1-5 87,0 0 0,0 0 0,0 0-1,1 0 1,-1 0 0,1-1 0,0 0-1,0 0 1,1 0 0,-1 0 0,1-1-1,0 1 1,0-1 0,0-1-1,0 1 1,1-1 0,-1 1 0,1-1-1,-1-1 1,9 2 0,3 0 97,1 0 0,0-2 0,-1 0 0,1-1 0,26-3 0,-30 1-44,0 0-1,0-1 1,0-1 0,0 0 0,-1 0-1,15-8 1,-22 9-90,-1 0 0,0 1-1,0-2 1,0 1 0,0-1 0,0 1-1,-1-1 1,0-1 0,1 1 0,-2-1-1,1 1 1,0-1 0,-1 0 0,0-1-1,0 1 1,3-10 0,-5 14-18,-1 1 0,0 0 1,0 0-1,0-1 0,1 1 1,-1 0-1,0 0 0,0-1 1,0 1-1,0 0 0,0 0 1,0-1-1,0 1 0,0 0 1,0-1-1,0 1 0,0 0 1,0 0-1,0-1 0,0 1 1,0 0-1,0-1 0,0 1 0,0 0 1,0 0-1,0-1 0,0 1 1,0 0-1,0 0 0,-1-1 1,1 1-1,0 0 0,0 0 1,0-1-1,-1 1 0,-8 6-341,-10 17 201,17-20 193,0 1-1,0 0 1,0 0-1,0 1 1,1-1-1,-1 0 0,0 8 1,2-10-11,0-1 0,0 1 0,0 0 0,0 0 0,0 0 0,1 0 0,-1 0 0,1 0 0,-1 0-1,1 0 1,0 0 0,0-1 0,0 1 0,0 0 0,0-1 0,0 1 0,0-1 0,0 1 0,3 1 0,1 3 38,1-1 0,0 0 0,0 0 0,1-1 0,-1 0 0,1 0-1,0 0 1,0-1 0,0 0 0,15 3 0,-16-4-495,0-1-1,0-1 0,0 1 1,-1-1-1,1 0 0,0-1 1,0 1-1,0-1 1,7-2-1,6-1-1629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02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13 153 7808,'-13'-20'3520,"67"-7"-3040,-11 7 576,1 9-672,31-13 0,-1 9-256,19-1 192,-1 0-192,9 12-3776,-9 16 1984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56.5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 4480,'-19'0'1445,"16"0"-885,12 0 1685,18 0-1289,0 1 1,0 1-1,35 7 0,-53-7-852,1 1 0,0 0 0,-1 1 0,0 0 1,0 0-1,0 1 0,0 0 0,-1 0 0,0 1 0,0 0 1,0 1-1,9 10 0,1 6 149,-1 1 0,-2 1 0,24 46 0,-24-40-22,8 15 57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05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408 0 4224,'-1'2'185,"1"1"0,0-1 0,-1 0 0,0 0 0,1 1 1,-1-1-1,0 0 0,0 0 0,0 0 0,-1 0 0,1 0 0,0 0 0,-3 2 1,-4 8 902,6-8-876,-1 0 0,0 0 0,0 0 0,-1 0 0,1 0 0,-5 3-1,-4 5 183,-9 8 91,0-1 1,-45 31-1,-56 25 112,41-26-255,75-46-335,2 0-7,0-1 0,1 0 0,-1 1 1,-5 5-1,9-8-2,-1 0-1,1 1 1,-1-1 0,1 1 0,0-1-1,-1 1 1,1 0 0,0-1 0,-1 1-1,1-1 1,0 1 0,-1-1-1,1 1 1,0 0 0,0-1 0,0 1-1,0 0 1,0-1 0,0 1 0,0 0-1,0-1 1,0 1 0,0 0 0,0-1-1,0 1 1,0 0 0,1-1 0,-1 1-1,0-1 1,0 1 0,1 0-1,-1-1 1,0 1 0,1-1 0,-1 1-1,0-1 1,1 1 0,0 0 0,2 1 4,0 0 0,0 0 0,0 0 0,0-1-1,1 1 1,-1-1 0,0 0 0,1 1 0,-1-2 0,8 2 0,1 1 30,96 20 100,28 8 723,-125-28-762,-5-2 192,0 1 0,0 0 1,10 4-1,-16-6-270,0 0 0,0 0-1,1 0 1,-1 0 0,0 0 0,0 0 0,0 0 0,0 0 0,0 0 0,1 0 0,-1 1 0,0-1 0,0 0 0,0 0 0,0 0-1,0 0 1,0 0 0,1 1 0,-1-1 0,0 0 0,0 0 0,0 0 0,0 0 0,0 1 0,0-1 0,0 0 0,0 0-1,0 0 1,0 0 0,0 1 0,0-1 0,0 0 0,0 0 0,0 0 0,0 0 0,0 1 0,0-1 0,0 0 0,0 0 0,0 0-1,0 1 1,0-1 0,0 0 0,0 0 0,-1 0 0,1 1 0,-1 0 44,-1 0 1,0 0-1,0-1 0,1 1 1,-1 0-1,0 0 0,0-1 1,-3 1-1,-76 21 506,-66 13-293,95-25-197,42-9-30,14-4-14,17-3-11,-19 5-20,207-53 144,-68 12 29,161-72 0,-187 59-151,-158 102-209,29-33 199,0 1 0,1 0-1,1 0 1,-17 30 0,28-43 3,0 0 0,0-1 0,1 1 0,-1 0 1,1 0-1,0 0 0,-1 0 0,1 0 0,0 0 0,0 3 0,0-4 1,0-1-1,1 1 0,-1 0 0,0 0 1,0-1-1,0 1 0,1 0 0,-1 0 0,0-1 1,1 1-1,-1 0 0,1-1 0,-1 1 0,1 0 1,-1-1-1,1 1 0,-1-1 0,1 1 1,0-1-1,-1 1 0,1-1 0,0 1 0,-1-1 1,1 0-1,0 1 0,-1-1 0,1 0 1,1 1-1,4-1 74,-1 1 0,1-1 0,-1 0 1,1-1-1,-1 1 0,1-1 0,10-3 0,39-14 265,-54 17-344,32-14 79,-1-1 1,-1-1-1,44-33 0,25-15-345,-98 64 210,1-1 0,0 1-1,-1 0 1,1 0-1,0 0 1,0 0-1,0 0 1,0 0-1,3 1 1,-5 0 19,0 0 0,0 0 0,1 0 0,-1 0 0,0 0 0,0 1 0,0-1 0,0 1 0,0-1 0,0 0 0,0 1-1,0 0 1,0-1 0,0 1 0,0 0 0,0-1 0,0 1 0,-1 0 0,1 0 0,0 0 0,0 0 0,-1-1 0,1 1 0,-1 0 0,1 0 0,0 2 0,1 3-35,0 0 0,0 0 0,-1 0 0,1 0 0,-1 0 0,-1 1 1,1 9-1,-6 49 140,1-30 131,4-27-144,-1 1-5,0-1 1,1 0-1,0 1 1,2 13 0,-2-21-40,0 0 1,0 0-1,1 0 1,-1 0-1,0 0 1,1 0 0,-1 0-1,0 0 1,1 0-1,-1 0 1,1-1-1,-1 1 1,1 0-1,0 0 1,-1 0 0,1 0-1,0-1 1,0 1-1,-1 0 1,1-1-1,0 1 1,0-1 0,0 1-1,0-1 1,0 1-1,0-1 1,0 1-1,0-1 1,0 0 0,0 0-1,0 1 1,0-1-1,0 0 1,0 0-1,0 0 1,0 0-1,0 0 1,0-1 0,0 1-1,0 0 1,0 0-1,0-1 1,0 1-1,0 0 1,0-1 0,1 0-1,29-14 270,0-1 0,32-22 0,21-13-364,-77 47 64,7-3-89,0-1 0,0 2 0,1-1 0,0 2 0,23-5 0,-37 9 63,1 1 0,-1 0 0,1-1 0,0 1 0,0 0 0,-1 0 0,1 0 0,0 0 0,-1 1 0,1-1 0,0 0 0,-1 1 0,1-1 0,-1 1 0,1-1 0,0 1 0,-1 0 0,0 0 0,1 0 0,-1 0 0,1 0 0,1 1 0,-2 0 13,0 0 0,0 0 0,0 1-1,-1-1 1,1 0 0,0 0 0,-1 1-1,0-1 1,1 0 0,-1 0 0,0 1 0,0-1-1,0 0 1,0 1 0,-1-1 0,1 0 0,-1 1-1,-1 3 1,-120 344-95,-15-27 1050,72-167-192,42-110-309,22-45-386,1 1-1,-1-1 0,0 0 0,0 0 0,0 0 1,0 0-1,0 0 0,0-1 0,0 1 0,0 0 1,0 0-1,-2 0 0,2-1-28,1 0 0,-1 0-1,1 0 1,-1 0 0,1 0 0,-1 0 0,1 0-1,-1 0 1,1 0 0,-1-1 0,1 1 0,0 0-1,-1 0 1,1 0 0,-1-1 0,1 1 0,0 0-1,-1-1 1,1 1 0,0 0 0,-1-1-1,1 1 1,0 0 0,-1-1 0,1 1 0,0-1-1,0 1 1,-1 0 0,1-1 0,0 1 0,0-1-1,0 1 1,0-1 0,0 1 0,0-1 0,0 1-1,0-1 1,0 0 0,-2-9 62,2 1 1,-1-1-1,1 0 0,1 1 1,-1-1-1,2 0 0,4-18 1,16-57-99,55-139 0,-38 136-170,97-162 0,25-7-25,-158 252 212,48-67-217,-44 64 140,0 0-1,0 0 0,1 0 1,0 1-1,14-10 1,-20 16 52,-1 0 0,0 0 0,0 0 0,1 0 0,-1 1 1,1-1-1,-1 1 0,0-1 0,1 1 0,-1-1 0,1 1 0,0-1 1,-1 1-1,1 0 0,-1 0 0,1 0 0,-1 0 0,1 0 0,-1 0 1,1 1-1,-1-1 0,1 0 0,-1 1 0,1-1 0,-1 1 0,1 0 0,-1-1 1,1 1-1,-1 0 0,0 0 0,2 2 0,-1-1 9,0 1 0,0-1 0,0 1 0,-1-1 0,0 1 1,1 0-1,-1 0 0,0-1 0,0 1 0,-1 0 0,1 0 0,-1 0 0,1 0 0,-1 0 0,0 3 0,-1 11 48,-1 0 1,0 0-1,-1-1 0,-1 1 0,-7 19 0,5-24 62,1 0 0,-2 0 0,0 0-1,0-1 1,-1 0 0,0-1 0,-1 1-1,0-2 1,-21 18 0,6-15 195,22-12-280,-1 1 0,1 0 0,0 0 0,0 0 0,-1 0 0,1 1 0,0-1 0,0 1 0,-2 1 0,13-3-226,26-6 23,79-19 158,-60 9 67,121-40 183,-151 47-179,-2-1 0,0-2-1,0 0 1,-1-1-1,25-20 1,-39 27-30,0 0 0,-1 0 0,0-1 0,-1 0-1,1 0 1,-1 0 0,-1 0 0,1-1 0,-1 0 0,0 0 0,-1 0-1,4-13 1,-7 18-16,1 0 0,-1 1 0,1-1 0,-1 0 0,0 1 0,0-1 0,-1 0 0,1 1 0,0-1 0,-1 0 0,1 1 0,-1-1 0,0 1-1,0-1 1,0 1 0,0-1 0,-1 1 0,1 0 0,-3-3 0,3 3-12,0 1 0,0 0 0,0-1-1,0 1 1,-1 0 0,1 0 0,0 0 0,-1 0 0,1 0 0,-1 0 0,0 0-1,1 0 1,-1 0 0,1 1 0,-1-1 0,0 1 0,0-1 0,-1 1-1,0 0-15,-1 0-1,1 0 1,0 0-1,0 0 1,-1 1-1,1 0 1,0-1-1,0 1 1,-4 2-1,-3 2-24,0 0 1,1 0-1,0 1 0,-15 12 1,2 0 66,1 2 0,0 1-1,2 0 1,0 1 0,-27 44 0,41-58 17,0 1 1,1-1-1,0 1 0,1 0 0,0 0 0,-4 15 1,7-22-10,-1 1 0,1-1 0,0 0 0,0 0 1,0 1-1,0-1 0,0 0 0,0 1 1,1-1-1,-1 0 0,1 0 0,0 1 1,-1-1-1,1 0 0,0 0 0,0 0 0,0 0 1,1 0-1,-1 0 0,0 0 0,1-1 1,-1 1-1,1 0 0,0-1 0,0 1 0,-1-1 1,1 0-1,0 1 0,0-1 0,0 0 1,0 0-1,4 1 0,2 0 41,0 0 0,0 0 0,0 0 0,0-1 0,0-1 0,1 0 0,7 0 0,57-9 297,-44 3-281,0-1 1,0-1 0,-1-2-1,33-15 1,100-62-288,-139 74 173,35-14 0,-50 24 1,1 0 1,0 1-1,0 0 0,0 0 0,0 1 0,0 0 0,0 0 0,12 1 0,-17 0 40,-1 0-1,0 1 0,0-1 1,1 0-1,-1 1 0,0 0 0,0 0 1,0-1-1,0 1 0,0 1 1,0-1-1,0 0 0,0 0 1,0 1-1,0-1 0,0 1 0,-1-1 1,1 1-1,-1 0 0,3 3 1,-1 2 42,0-1 1,0 1-1,-1-1 1,0 1-1,2 10 1,7 22 409,-10-36-379,0 0 0,0 0 0,1 0 0,0-1-1,-1 1 1,1 0 0,0-1 0,0 0 0,0 1 0,4 2 0,0-1 33,0-1 0,0 1 0,1-1 0,-1 0 1,1-1-1,0 0 0,-1 0 0,1 0 0,10 1 1,8-1 166,32 0 1,-30-3-200,-1-1-1,1-1 1,34-8 0,30-16-2979,-59 17-2597,-1 4 1573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08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334 656 4640,'-1'-2'201,"0"0"-1,0 1 1,0-1 0,0 0-1,0 0 1,0 1 0,-1-1-1,1 1 1,-1-1 0,1 1-1,-1-1 1,1 1 0,-1 0-1,0 0 1,0 0 0,0 0 0,1 0-1,-1 0 1,0 1 0,0-1-1,0 0 1,-3 1 0,1 0 20,-1 0 1,0 0-1,1 1 1,-1-1 0,1 1-1,-1 0 1,1 1-1,0-1 1,-8 5 0,-16 8 54,1 2 1,1 1-1,1 1 0,0 1 1,-41 42-1,60-55-202,0 1-1,0-1 0,1 1 1,0 0-1,0 0 1,-5 11-1,9-16-44,1-1 0,-1 1-1,1-1 1,-1 1 0,1-1 0,0 1-1,-1 0 1,1-1 0,0 1-1,0 0 1,0-1 0,0 1 0,1-1-1,-1 1 1,0 0 0,1-1 0,0 3-1,0-3 0,0 1 0,0-1 0,1 1 0,-1-1 0,0 0 0,1 1 0,-1-1 0,1 0 0,-1 0 0,1 0 0,0 0 0,-1 0 0,1 0 0,0-1 0,0 1 0,0 0 0,-1-1 0,4 1 0,14 2 48,-1 0-1,1-2 1,0 0 0,0-1-1,-1 0 1,1-2 0,0 0-1,28-8 1,-8-1 99,-1-1-1,72-35 1,-95 39-247,-12 6 7,1 0 0,-1 0 0,1 0 0,0 1 1,-1-1-1,1 1 0,0 0 0,7-1 0,-11 2 54,1 0 0,-1 0 0,0 1 0,0-1 0,0 0-1,1 0 1,-1 0 0,0 0 0,0 1 0,0-1 0,1 0 0,-1 0 0,0 1 0,0-1-1,0 0 1,0 0 0,0 0 0,0 1 0,0-1 0,1 0 0,-1 1 0,0-1-1,0 0 1,0 0 0,0 1 0,0-1 0,0 0 0,0 0 0,0 1 0,0-1 0,0 0-1,0 0 1,-1 1 0,1-1 0,0 0 0,0 0 0,0 1 0,0-1 0,0 0-1,0 0 1,-1 1 0,1-1 0,-7 15-107,7-13 117,-8 10 19,-17 24 0,19-28 27,0 0 0,0 0 0,1 0-1,1 0 1,-1 1 0,1 0 0,-4 12 0,8-20-23,-1 0 0,1 1 1,-1-1-1,1 1 0,0-1 1,0 1-1,0-1 0,0 1 1,0-1-1,0 1 1,0-1-1,0 1 0,1-1 1,-1 1-1,0-1 0,1 0 1,-1 1-1,1-1 1,0 1-1,0-1 0,-1 0 1,1 0-1,0 1 0,0-1 1,0 0-1,0 0 0,0 0 1,0 0-1,2 1 1,0-1 22,0 1 1,0-1 0,0 0 0,1 0 0,-1-1 0,0 1 0,0-1-1,0 1 1,1-1 0,-1 0 0,6-1 0,5-1 45,0-1 0,0-1 1,0 0-1,-1 0 0,0-1 1,1-1-1,11-8 0,-16 10 9,0-1 0,0 0-1,-1-1 1,0 0-1,8-8 1,-13 12-85,-1-1 0,1 1 0,-1-1 0,0 0 0,0 1 1,0-1-1,0 0 0,-1 0 0,1-1 0,-1 1 0,0 0 1,0 0-1,0-1 0,0 1 0,-1 0 0,1-1 0,-1 1 1,0-8-1,-1 6-68,1-1 1,-2 0-1,1 1 1,-1-1-1,-3-7 1,4 11 15,0-1 0,0 1 0,0 0 0,0 0 0,-1 1 0,1-1 0,-1 0 0,1 0-1,-1 1 1,0-1 0,1 1 0,-1-1 0,0 1 0,0 0 0,0 0 0,0 0 0,0 0 0,-3-1 0,-1 1-46,0 0-1,0 0 1,0 0 0,0 1-1,0 0 1,0 0-1,0 1 1,-12 2 0,14-2 78,0-1 1,0 2-1,1-1 1,-1 0-1,0 1 1,0 0 0,1 0-1,-1 0 1,1 0-1,0 1 1,0-1 0,0 1-1,0 0 1,0 0-1,-3 3 1,6-5 9,0-1 1,0 0-1,0 0 0,0 0 1,-1 0-1,1 1 1,0-1-1,0 0 0,0 0 1,0 0-1,0 1 1,0-1-1,0 0 0,-1 0 1,1 0-1,0 1 1,0-1-1,0 0 0,0 0 1,0 1-1,0-1 1,0 0-1,0 0 0,0 0 1,0 1-1,0-1 1,0 0-1,1 0 0,-1 1 1,0-1-1,0 0 1,0 0-1,0 0 0,0 1 1,0-1-1,0 0 1,1 0-1,-1 0 0,0 0 1,0 1-1,0-1 0,0 0 1,1 0-1,-1 0 1,0 0-1,16 2 134,26-10-58,-41 8-80,74-15 1,1 3 0,133-3-1,-193 15-6,1 0 0,-1 2 0,23 3 0,-34-4 20,-1 1 0,1-1 0,-1 0 0,0 1 0,0 0 0,0 0 0,0 0 0,0 1 0,0-1 0,0 1 0,-1 0 0,1 0 0,-1 0 0,0 1 0,0-1 0,5 8 0,-7-8 26,0 0 1,1 0-1,-2 0 0,1 0 0,0 0 0,-1 1 1,1-1-1,-1 0 0,0 0 0,0 1 0,0-1 1,-1 0-1,1 0 0,-1 0 0,1 0 0,-1 0 1,0 1-1,-1-1 0,1-1 0,0 1 0,-3 3 1,-1 3 80,0-1 1,0 0 0,-1 0-1,0 0 1,-14 11 0,12-11 231,8-8-347,0 0 0,0 0 1,1 0-1,-1 0 0,0 0 1,0 0-1,0 0 0,0 0 1,0 0-1,0 0 0,0 0 1,0 0-1,0 0 0,0 0 1,0 0-1,0 0 0,0 1 1,0-1-1,0 0 0,0 0 1,0 0-1,0 0 0,0 0 1,0 0-1,0 0 0,0 0 1,0 0-1,0 0 0,0 0 1,0 0-1,0 0 0,0 0 1,0 0-1,0 0 0,15-10 261,0 0-240,6-3-146,-1 0 69,1 2 0,28-13-1,-43 21 17,0 1-1,1 0 1,-1 1-1,0-1 1,1 1-1,0 0 0,-1 1 1,1-1-1,-1 1 1,1 1-1,0-1 1,-1 1-1,8 2 0,-9 0 12,0-1 0,1 1 0,-2 0 0,1 0 0,0 1-1,-1-1 1,1 1 0,-1 0 0,0 1 0,0-1 0,-1 0-1,5 7 1,-8-10 33,2 0 24,-1 1 0,1-1 1,-1 1-1,1-1 0,0 0 0,-1 0 0,1 0 1,0 0-1,0 0 0,0 0 0,0 0 0,0-1 1,0 1-1,0-1 0,0 1 0,0-1 0,4 0 1,3 1 56,0-2 1,18-2 0,19-5-34,-1-3-1,0-1 1,65-27 0,-34-1-95,-50 25-74,33-13 0,-48 26-108,-11 2 212,1 0-1,-1 0 0,0 0 0,0 1 0,0-1 0,0 0 1,0 0-1,0 0 0,0 0 0,0 0 0,0 0 0,0 1 1,0-1-1,0 0 0,0 0 0,0 0 0,0 0 0,0 1 1,0-1-1,0 0 0,0 0 0,0 0 0,0 0 0,0 0 1,0 1-1,0-1 0,0 0 0,0 0 0,0 0 0,0 0 1,0 0-1,-1 0 0,1 1 0,0-1 0,0 0 0,0 0 1,-15 17-276,-5 0 267,-1 0 0,0-2 0,-1-1 1,0 0-1,-26 11 0,-52 32 226,96-54-196,2-2-8,-1 1 1,1-1-1,0 1 1,-1 0-1,1 0 1,0 0-1,0 0 1,0 0-1,1 0 1,-1 0-1,0 1 1,-1 2-1,3-5-4,0 1-1,0-1 0,0 0 1,0 0-1,0 1 0,0-1 0,0 0 1,0 0-1,0 0 0,0 1 1,0-1-1,0 0 0,0 0 0,0 1 1,0-1-1,0 0 0,0 0 1,0 1-1,0-1 0,0 0 0,0 0 1,0 1-1,0-1 0,0 0 1,1 0-1,-1 0 0,0 1 0,0-1 1,0 0-1,0 0 0,1 0 0,-1 0 1,0 0-1,0 1 0,0-1 1,1 0-1,-1 0 0,0 0 0,0 0 1,1 0-1,14 1 96,18-9 46,-18 3-106,0-1-1,-1-1 0,0 0 1,-1-1-1,1 0 0,-2-1 1,1 0-1,-1-1 0,-1-1 1,19-21-1,4-12-62,-3-1 0,47-88 0,-43 66 20,56-108 234,-68 123-282,25-78 0,-44 118 5,-3 9 0,1 0 0,-1 0 0,0 0 0,-1 0 0,1-1 0,0 1 0,-1 0 0,0 0 0,0 0 0,0-1 0,0 1 0,-1-6 0,1 9 33,-1-1 1,1 1-1,0-1 1,0 1-1,0-1 1,0 1-1,-1 0 1,1-1-1,0 1 1,0-1-1,-1 1 1,1 0-1,0-1 1,-1 1-1,1 0 1,0-1-1,-1 1 1,1 0-1,-1 0 1,1 0 0,0-1-1,-1 1 1,1 0-1,-1 0 1,1 0-1,-1 0 1,1 0-1,-1-1 1,1 1-1,0 0 1,-1 0-1,1 0 1,-1 0-1,1 1 1,-2-1-1,-13 7-275,13-7 238,-4 5-2,1-1 0,-1 0 0,1 1 1,0 0-1,0 1 0,0-1 0,0 1 0,1 0 1,-6 10-1,6-8 16,-9 12-5,2 1 0,0 0 0,-8 26 0,-15 65 50,28-89-2,6-23-5,-37 147 163,32-119-86,1 1-1,1-1 1,0 36-1,4-56-15,-1 0 1,1 1-1,1-1 0,-1 0 1,1 1-1,6 13 0,-6-18-23,-1-1 0,1 1 0,0-1 0,1 0-1,-1 1 1,0-1 0,1 0 0,0-1 0,0 1-1,0 0 1,0-1 0,0 0 0,0 1 0,0-1-1,1 0 1,6 2 0,-2-2 17,-1 0-1,0-1 1,1 1 0,0-2-1,-1 1 1,1-1 0,-1 0-1,1-1 1,0 0-1,-1 0 1,9-2 0,3-3 51,0 0 1,0-1 0,21-11 0,-18 6-118,0-1 0,-2-1 1,1-1-1,-2 0 0,24-26 0,-11 8-8,-3-1-1,29-42 1,-52 66-32,-4 7 17,0-1-1,1 1 1,-1 0 0,1 0 0,-1 0-1,1 0 1,4-3 0,-6 6 25,-1-1 0,0 1 0,1 0 1,-1 0-1,0 0 0,1 0 0,-1 0 1,0 0-1,1 0 0,-1 0 0,1 0 1,-1 0-1,0 0 0,1 0 0,-1 0 1,0 0-1,1 0 0,-1 0 0,0 0 1,1 0-1,-1 0 0,0 1 0,1-1 1,-1 0-1,0 0 0,0 0 0,1 1 1,-1-1-1,0 0 0,0 0 0,1 1 1,-1-1-1,0 0 0,0 0 0,0 1 1,1-1-1,-1 0 0,0 1 0,0-1 1,0 0-1,0 1 0,0-1 0,0 0 1,0 1-1,0-1 0,0 0 0,0 1 1,0-1-1,0 1 0,0-1 0,0 0 1,0 1-1,-1 12-101,-1-1 1,-1 1-1,-7 20 0,4-10 42,-7 19 116,-6 24 521,17-57-449,1-1 0,0 0 1,0 1-1,1-1 0,1 17 1,-1-24-100,0 0 1,0 1-1,0-1 0,1 0 1,-1 0-1,0 1 1,1-1-1,-1 0 0,1 0 1,-1 0-1,1 1 1,0-1-1,-1 0 0,1 0 1,0 0-1,0 0 1,0 0-1,-1 0 0,1 0 1,0-1-1,0 1 1,1 0-1,-1 0 0,0-1 1,0 1-1,0-1 1,0 1-1,1-1 0,-1 1 1,0-1-1,0 0 1,1 1-1,-1-1 1,0 0-1,0 0 0,1 0 1,-1 0-1,0 0 1,1-1-1,1 1 0,2-1 32,0-1-1,0 1 1,-1-1-1,1 0 0,0 0 1,-1-1-1,1 1 1,7-7-1,135-121-143,-142 127 46,0-1-1,0 1 0,0 0 1,0 0-1,1 0 0,7-2 0,-12 4 27,0 1-1,-1 0 0,1 0 0,0-1 0,1 1 0,-1 0 0,0 0 0,0 0 1,0 0-1,0 0 0,0 1 0,0-1 0,0 0 0,0 0 0,0 1 0,-1-1 0,1 0 1,2 1-1,-2 0-1,-1 0 1,1 0-1,0 0 0,0 0 1,-1 0-1,1 0 1,0 1-1,-1-1 0,1 0 1,-1 0-1,0 0 1,1 0-1,-1 1 1,0-1-1,0 0 0,0 0 1,0 1-1,0-1 1,0 2-1,-1 12-54,-4 25 1,2-25 242,-1 26 0,4-40-140,0 0 0,0 0 0,0 0 0,0 0 0,1 0 0,-1 0 0,0 0 0,0 0 0,1 0 0,-1 0 0,1 0 0,-1 0 0,0 0 0,1-1 0,0 1 0,-1 0 0,1 0 0,0 0 0,-1 0 0,1-1 0,0 1 0,1 0 0,-1 0 6,1 0 1,0 0-1,0-1 0,0 1 0,0 0 0,-1-1 1,1 0-1,0 1 0,0-1 0,0 0 0,2 0 0,5-1 23,0 0 0,-1 0 0,1-1 0,9-3-1,21-10-49,-1-1-1,0-2 0,41-26 0,-43 23 33,78-54-261,-37 22 108,-77 53 109,0 0-1,0-1 0,0 1 0,0 0 1,0 0-1,0 0 0,0 0 0,1 0 0,-1 0 1,0 0-1,0 0 0,0-1 0,0 1 1,0 0-1,0 0 0,0 0 0,0 0 1,0 0-1,1 0 0,-1 0 0,0 0 0,0 0 1,0 0-1,0 0 0,0 0 0,0 0 1,1 0-1,-1 0 0,0 0 0,0 0 1,0 0-1,0 0 0,0 0 0,0 0 1,1 0-1,-1 0 0,0 0 0,0 0 0,0 0 1,0 0-1,0 0 0,0 0 0,0 0 1,1 0-1,-1 1 0,0-1 0,0 0 1,0 0-1,0 0 0,0 0 0,0 0 0,0 0 1,0 0-1,0 1 0,-3 8-110,-10 14 21,-38 45-100,37-51 249,0 0 0,1 1 0,1 1 0,-13 26 0,24-43-41,0-1-1,1 0 1,-1 0-1,1 0 1,-1 0-1,1 1 1,0-1-1,0 0 1,-1 0-1,1 1 1,0-1-1,0 0 1,0 0-1,0 1 1,0-1-1,0 0 0,1 0 1,-1 1-1,0-1 1,1 0-1,-1 0 1,1 1-1,-1-1 1,1 0-1,-1 0 1,1 0-1,0 0 1,0 0-1,-1 0 1,1 0-1,0 0 1,0 0-1,0 0 1,0-1-1,0 1 1,0 0-1,0-1 1,3 2-1,-1-1 22,1 0-1,-1 0 0,1 0 0,0-1 0,0 1 0,-1-1 0,1 0 0,0 0 0,0 0 0,-1 0 0,1-1 0,5-1 0,12-4 49,0-2 0,0 0 0,-1-2-1,26-15 1,68-55 37,-75 50-88,-1-3 0,-2-1-1,43-51 1,-48 44-46,-2-2-1,-2 0 1,-1-2 0,-3-1-1,-2-1 1,-1 0 0,18-76-1,-31 101-180,-2-1 0,-1 0 0,3-45 0,-7 68 189,0-1 0,0 1 0,0 0 0,0 0 0,0 0 0,1 0 0,-1 0 0,0 0 0,0 0-1,0-1 1,0 1 0,0 0 0,0 0 0,0 0 0,0 0 0,0 0 0,0 0 0,0-1 0,0 1 0,0 0-1,0 0 1,0 0 0,0 0 0,0 0 0,0 0 0,-1 0 0,1-1 0,0 1 0,0 0 0,0 0 0,0 0-1,0 0 1,0 0 0,0 0 0,0 0 0,0 0 0,0 0 0,0 0 0,-1-1 0,1 1 0,0 0 0,0 0-1,0 0 1,0 0 0,0 0 0,0 0 0,0 0 0,-1 0 0,1 0 0,0 0 0,0 0 0,0 0 0,0 0 0,0 0-1,0 0 1,-1 0 0,1 0 0,0 0 0,0 0 0,0 0 0,0 0 0,-8 10-230,-9 19 33,-4 14 86,-29 85 0,1 51 189,38-127-180,2 0-1,2 1 1,2 0 0,3 0-1,5 64 1,4-90-3016,-15-74 1349,-56-207 1156,51 206 963,12 46-312,1 0 1,-1 0 0,1-1 0,-1 1-1,1 0 1,0 0 0,0 0 0,0-1-1,0 1 1,0 0 0,1 0 0,-1 0-1,1-1 1,-1 1 0,2-2-1,-1 3 3,0-1-1,0 1 0,0 0 0,0-1 1,0 1-1,0 0 0,1 0 0,-1 0 0,0 0 1,1 0-1,-1 0 0,1 1 0,-1-1 0,1 0 1,-1 1-1,1-1 0,-1 1 0,1-1 0,0 1 1,1 0-1,10-1 82,0 1-1,0 0 1,-1 1 0,1 1-1,0 0 1,-1 0 0,0 1-1,1 1 1,21 10-1,-21-8-27,-1 1-1,0 0 1,0 1-1,-1 0 1,0 1-1,0 1 1,-1-1-1,0 2 0,-1-1 1,0 1-1,-1 1 1,0-1-1,-1 1 1,0 1-1,-1 0 1,0-1-1,-1 2 0,0-1 1,-1 1-1,-1-1 1,0 1-1,-1 0 1,1 26-1,-4-35-15,1 1 0,-1 0 0,0-1-1,0 1 1,-3 7 0,1-3 240,3-10-304,0 0-1,0 0 1,0 0 0,0 0 0,0 0-1,0-1 1,0 1 0,0 0-1,0 0 1,0 0 0,0 0-1,0 0 1,0 0 0,0 0-1,0 0 1,0 0 0,-1 0 0,1 0-1,0 0 1,0 0 0,0 0-1,0 0 1,0 0 0,0 0-1,0 0 1,0 0 0,0 0-1,0 0 1,0 0 0,0 0 0,0 0-1,0 0 1,0 0 0,0 0-1,0 0 1,0 0 0,0 0-1,-1 0 1,1 0 0,0 0-1,0 0 1,0 0 0,0 0 0,0 0-1,0 0 1,0 0 0,0 0-1,0 0 1,0 0 0,0 0-1,0 0 1,0 0 0,0 0 0,0 0-1,0 0 1,0 0 0,0 0-1,0 0 1,0 1 0,0-1-1,0 0 1,0 0 0,0 0-1,0 0 1,2-12 38,6-6-593,1 0 0,1 0 0,0 1 0,19-23 0,-21 31 425,0 0 0,0 0-1,1 1 1,0 0 0,0 1-1,1-1 1,0 2 0,0 0-1,13-6 1,-20 11 39,1-1-1,0 1 1,1 0 0,-1 0-1,0 1 1,0-1 0,8 1-1,-9 0 58,-1 0-1,0 1 1,0-1-1,0 0 1,0 1-1,1-1 1,-1 1 0,0 0-1,0 0 1,0 0-1,0 0 1,-1 0-1,1 0 1,0 0-1,0 1 1,2 1 0,-2 1 82,1-1 1,-1 1 0,0 0-1,0 0 1,0 0 0,-1 0 0,1 0-1,-1 0 1,0 0 0,0 0 0,0 1-1,-1-1 1,0 0 0,1 5 0,-2 8 339,0-1 0,-5 21 0,4-23-283,2-13-89,-1 0 1,1-1-1,0 1 0,0 0 1,0-1-1,0 1 0,0 0 1,0-1-1,0 1 0,0 0 1,0-1-1,0 1 0,0 0 1,0-1-1,1 1 0,-1 0 1,0-1-1,0 1 1,1 0-1,-1-1 0,0 1 1,1-1-1,-1 1 0,0 0 1,1-1-1,-1 1 0,1-1 1,-1 0-1,1 1 0,0-1 1,-1 1-1,1-1 1,-1 0-1,1 1 0,0-1 1,-1 0-1,1 0 0,0 1 1,-1-1-1,1 0 0,1 0 1,1 0 46,0 0 1,-1 0-1,1-1 0,0 1 1,0-1-1,0 0 1,0 1-1,-1-1 1,5-3-1,12-6 2,-1-2 0,-1 0 1,31-28-1,-30 23-288,1 2 1,35-23 0,-52 37 199,0 0 1,0 0-1,-1 0 0,1 1 1,0-1-1,0 0 0,0 1 1,0-1-1,0 1 1,0 0-1,3 0 0,-5 0-2,1 0 0,0 0 0,0 0 0,0 0 0,0 1 0,-1-1 0,1 0 0,0 1 0,0-1 0,-1 0 0,1 1 0,0-1 0,-1 1 0,1-1 0,0 1 0,-1 0 0,1-1 0,-1 1 0,1 1 0,1 2-24,0 0 0,0 0-1,-1 1 1,0-1 0,0 1 0,0-1-1,0 1 1,-1 4 0,5 56 282,-5-64-225,0 0 0,0 0 1,0 0-1,0 0 0,0 0 0,0-1 1,0 1-1,1 0 0,-1 0 1,0 0-1,1 0 0,-1 0 0,0 0 1,1 0-1,-1-1 0,1 1 1,0 0-1,-1 0 0,1-1 0,0 1 1,-1 0-1,1-1 0,0 1 1,0-1-1,-1 1 0,1-1 0,0 1 1,0-1-1,0 0 0,0 1 1,0-1-1,0 0 0,0 0 0,0 1 1,-1-1-1,1 0 0,0 0 1,0 0-1,0 0 0,0 0 0,0 0 1,0-1-1,0 1 0,1-1 1,2 0 17,0 0 1,-1-1-1,1 1 1,0-1 0,-1 0-1,0 0 1,1 0 0,-1-1-1,4-3 1,3-4-24,0 0 1,-1-1 0,10-14-1,-32 49-1332,-3 18 1149,-8 15 280,4 2 1,-20 84-1,21 52 640,7-54-271,7-108-389,-1 1-1,-11 34 1,14-57 9,-1 0 0,0 0 0,-1 0 0,0-1 0,0 0 0,-1 0 0,-1 0 0,-8 9 0,12-17-55,0 1 1,0-1 0,0 1 0,0-1-1,0 0 1,-1 0 0,1-1-1,-1 1 1,0-1 0,1 1 0,-1-1-1,0 0 1,0-1 0,0 1-1,0-1 1,-6 1 0,-1-2 72,0 1 0,-1-2 0,1 0 1,-14-3-1,15 2-61,1-1 1,-1 0 0,1 0 0,-1-1 0,1 0-1,0-1 1,1 0 0,0 0 0,0-1-1,0 0 1,1 0 0,-1-1 0,2 0-1,-1 0 1,1-1 0,-5-9 0,3 3 63,1 1 1,1 0 0,0-1-1,1-1 1,0 1 0,1 0-1,1-1 1,1 0 0,-2-31-1,4 39-39,0-1 0,0 1 0,1 0 1,0 0-1,0-1 0,1 1 0,0 0 0,1 0 0,0 0 0,5-10 0,-1 8-64,0 0-1,1 0 1,0 1-1,1 0 1,0 1 0,0 0-1,1 0 1,0 1 0,0 0-1,0 1 1,16-7-1,13-4-113,79-23 0,5 8-2114,-65 19 982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10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0 961 4576,'4'13'1450,"-4"-13"-1436,0 0 0,0 0 0,0 0 0,0 0 0,1 0 0,-1 1-1,0-1 1,0 0 0,0 0 0,0 0 0,0 0 0,0 0-1,0 1 1,1-1 0,-1 0 0,0 0 0,0 0 0,0 0-1,0 0 1,0 0 0,1 0 0,-1 0 0,0 0 0,0 0 0,0 0-1,0 1 1,1-1 0,-1 0 0,0 0 0,0 0 0,0 0-1,0 0 1,1 0 0,-1-1 0,0 1 0,0 0 0,0 0-1,0 0 1,1 0 0,-1 0 0,0 0 0,6 0 270,-1-1 0,1 0 1,-1 0-1,1 0 0,-1 0 1,1-1-1,-1 0 0,0 0 0,0-1 1,0 1-1,0-1 0,8-6 1,18-19 410,-1-1 0,-1-1 0,25-37 0,-5 9-377,161-203 130,-59 39-361,-64 91-216,-84 127 118,9-14 64,-1 0 1,15-29-1,-26 47-50,7-20 72,-7 19-79,0 1 0,0-1 0,0 1 0,0-1 0,0 1 0,0-1 0,0 1 0,0-1 0,0 1 0,0-1 0,0 1 0,0-1 0,0 1 0,0 0 0,0-1 0,-1 1 0,1-1 0,0 1 0,0-1 0,-1 1 0,1 0 0,0-1 0,0 1 0,-1-1 0,1 1 0,0 0 0,-1-1 0,1 1 0,-1 0 0,1 0 1,0-1-1,-1 1 0,0 0 0,0 0 0,0 0 1,1 0-1,-1 0 1,0 0-1,0 0 1,1 0-1,-1 0 1,0 0-1,1 1 0,-1-1 1,0 0-1,0 1 1,1-1-1,-1 0 1,1 1-1,-1-1 1,0 1-1,1-1 0,-1 1 1,1-1-1,-1 1 1,0 0-1,-14 14 40,0 1 0,1 0 1,1 1-1,-20 33 0,-40 85 349,68-125-359,-10 19 145,-52 114 559,59-124-569,1 2 0,1-1 0,1 1 0,0 0 0,-1 26 0,6-44-133,-1 0 1,1-1-1,0 1 1,1 0-1,-1-1 1,0 1-1,1 0 1,0-1-1,-1 1 1,1 0-1,0-1 1,0 1-1,0-1 1,1 0-1,-1 1 1,1-1-1,-1 0 1,1 0-1,0 0 1,0 0-1,-1 0 1,2 0-1,-1 0 1,0-1-1,0 1 1,0-1-1,1 0 1,-1 1-1,1-1 1,-1 0-1,1 0 1,-1-1-1,1 1 1,3 0-1,2 0 39,1-1 0,-1 0 0,1 0-1,-1-1 1,12-2 0,47-13 151,-51 11-176,138-41-378,-137 42 132,-8 4-19,-9 0 217,0 0 0,1 0 0,-1 0 0,0 0 0,0 0-1,0 0 1,0 0 0,0 0 0,0 0 0,0 0 0,0 0 0,1 0-1,-1 1 1,0-1 0,0 0 0,0 0 0,0 0 0,0 0 0,0 0-1,0 0 1,0 0 0,0 0 0,0 1 0,0-1 0,0 0 0,0 0-1,0 0 1,0 0 0,0 0 0,0 0 0,0 0 0,0 1 0,0-1-1,0 0 1,0 0 0,0 0 0,0 0 0,0 0 0,0 0 0,0 0-1,0 1 1,0-1 0,0 0 0,0 0 0,0 0 0,0 0 0,0 0-1,-1 0 1,1 0 0,0 0 0,0 1 0,-49 59-330,43-52 371,0 0 0,1 1 0,-1 0 1,2 0-1,-1 0 0,1 0 0,1 1 0,0 0 1,-3 18-1,5-27-20,1-1 1,0 1-1,0 0 0,0 0 1,-1-1-1,1 1 0,0 0 1,0 0-1,0-1 1,0 1-1,1 0 0,-1 0 1,0-1-1,0 1 0,0 0 1,0 0-1,1-1 1,-1 1-1,0 0 0,1-1 1,-1 1-1,1 0 0,-1-1 1,1 1-1,-1-1 1,1 1-1,-1-1 0,1 1 1,-1-1-1,1 1 0,0-1 1,-1 1-1,1-1 1,0 0-1,-1 0 0,1 1 1,0-1-1,-1 0 1,1 0-1,0 0 0,0 1 1,-1-1-1,1 0 0,0 0 1,0 0-1,-1 0 1,1 0-1,0-1 0,1 1 1,4-1 103,-1-1 0,1 0 0,-1 0-1,0 0 1,8-5 0,0 0-15,-1-1-1,0 0 0,0-1 0,18-19 0,-23 21-84,-1 0 0,0 0 1,-1 0-1,1-1 0,-1 0 0,-1 0 0,0-1 0,5-12 0,-8 19-32,0 0 0,-1 0 0,1 0 0,-1 0-1,0 0 1,1 0 0,-1 0 0,0 0 0,0 0-1,0 0 1,-1 0 0,1 0 0,0 0 0,-1 0-1,1 0 1,-1 0 0,0 0 0,1 0 0,-1 0-1,0 0 1,0 1 0,-1-1 0,-1-2 0,2 2-26,-1 1 1,0 0 0,0-1 0,0 1 0,0 0 0,0 0 0,0 0 0,-1 0 0,1 0 0,0 0 0,0 1 0,-1-1 0,1 1 0,-1 0 0,1 0 0,0-1 0,-1 2 0,-1-1-1,-3 1-66,0-1 0,0 2 0,-10 2 0,15-4 107,0 1 0,0 0 0,1 0-1,-1-1 1,0 1 0,0 0 0,0 1 0,1-1 0,-1 0 0,1 0 0,-1 1 0,1-1 0,-1 1 0,1-1 0,-2 3 0,3-3 3,0 0 1,-1-1-1,1 1 0,0-1 0,0 1 0,0-1 1,0 1-1,0-1 0,0 1 0,0 0 1,0-1-1,0 1 0,0-1 0,0 1 1,0-1-1,0 1 0,1-1 0,-1 1 0,0 0 1,0-1-1,1 1 0,-1-1 0,0 1 1,1-1-1,-1 0 0,0 1 0,1-1 0,-1 1 1,1-1-1,-1 0 0,1 1 0,-1-1 1,1 1-1,2 0 12,-1 0 0,0 0 0,0 0 0,0 0 0,1 0 1,-1 0-1,4 0 0,14 2 71,0-2 0,1 0 0,23-2-1,64-11-47,-14 1 33,-76 9-181,-15 1 82,0 0 1,-1 1 0,1-1 0,0 1-1,-1 0 1,1 0 0,0 0 0,-1 0-1,1 1 1,-1-1 0,1 1 0,0-1 0,-1 1-1,1 0 1,2 1 0,-4-1 19,-1-1 1,1 0-1,-1 1 1,0-1-1,1 1 1,-1-1-1,0 1 1,1-1-1,-1 1 1,0-1-1,0 1 1,1-1-1,-1 1 1,0 0-1,0-1 1,0 1-1,0-1 1,0 1-1,0-1 0,0 1 1,0 0-1,0-1 1,0 1-1,0-1 1,0 1-1,0-1 1,0 1-1,-1-1 1,1 1-1,0-1 1,0 1-1,-1-1 1,1 1-1,0-1 1,-1 1-1,1-1 1,-1 1-1,-19 23 39,13-17-11,0 0 3,-21 28 10,27-33-6,-1 0 0,1 0 0,0 0 0,-1 1 0,1-1 0,1 0 0,-1 0 1,0 0-1,0 1 0,1-1 0,-1 1 0,1-1 0,0 0 0,0 4 0,0-6-14,0 1 0,0-1-1,0 1 1,1-1 0,-1 1 0,0-1-1,0 1 1,1-1 0,-1 0 0,0 1-1,1-1 1,-1 1 0,1-1 0,-1 0 0,0 1-1,1-1 1,-1 0 0,1 0 0,-1 1-1,1-1 1,-1 0 0,1 0 0,-1 0-1,1 1 1,-1-1 0,1 0 0,-1 0-1,1 0 1,-1 0 0,1 0 0,0 0 0,19-3 149,-19 3-129,11-3 50,-1 0 1,1-1-1,-1 0 0,0-1 1,0-1-1,18-11 1,-22 12-63,0 0 0,0-1 0,-1 0 1,1 0-1,-1 0 0,-1-1 0,1 0 1,-1 0-1,0 0 0,3-9 0,-7 15-30,0-1-1,0 0 0,-1 1 0,1-1 1,-1 0-1,1 0 0,-1 1 1,0-1-1,0 0 0,0 0 0,0 0 1,0 1-1,0-1 0,0 0 0,-1 0 1,1 0-1,-1 1 0,1-1 0,-1 0 1,0 1-1,1-1 0,-1 1 0,0-1 1,0 0-1,0 1 0,0 0 1,-1-1-1,1 1 0,0 0 0,-1 0 1,1-1-1,0 1 0,-1 0 0,-1-1 1,-4-1-40,1-1 1,-1 1 0,0 0 0,0 1 0,-1-1 0,1 1 0,-11-1-1,3 2-4,0 1 0,0 0 0,0 1 0,-30 6-1,24-3 111,11-2-39,10-2-20,1 0-1,-1 0 1,0 0-1,0 0 1,0 0-1,0 0 1,0 0-1,0 0 1,0 0-1,0 0 1,0 0-1,0 0 1,0 0-1,0 0 0,0 0 1,0 0-1,0 0 1,0 0-1,0 0 1,0 0-1,0 0 1,0 0-1,0 0 1,0 0-1,1 0 1,-1 0-1,0 0 1,0 0-1,0 0 1,0 0-1,0 0 1,0 0-1,0 1 1,0-1-1,0 0 1,0 0-1,0 0 1,0 0-1,0 0 1,0 0-1,0 0 1,0 0-1,0 0 1,0 0-1,0 0 1,0 0-1,0 0 1,0 0-1,0 0 1,0 0-1,0 0 0,0 0 1,0 0-1,0 0 1,0 1-1,0-1 1,0 0-1,0 0 1,0 0-1,0 0 1,0 0-1,-1 0 1,1 0-1,0 0 1,0 0-1,21 0-49,58-6 50,106 4 0,-165 3-62,-1 1-1,21 3 1,-34-4 40,-1 1 1,0-1-1,1 1 0,-1 0 1,0 0-1,0 0 0,0 1 0,0 0 1,0 0-1,0 0 0,-1 1 0,5 4 1,-6-5 19,-1 1 1,0 0-1,1 0 1,-1 0-1,-1 0 0,1 0 1,-1 1-1,1-1 1,-1 0-1,0 1 1,-1-1-1,1 1 0,-1-1 1,0 6-1,-1 10-124,-5 35 0,5-54 114,-10 67 58,-28 87-1,26-116 78,-1-1-1,-2-1 1,-33 58-1,26-57 160,14-23 201,8-14-26,4-4 193,40-66-90,32-87-518,-43 87-4,2-1-80,48-75-1,-69 124 18,1 1-1,1 1 1,1 1 0,1 0-1,0 1 1,1 0-1,37-24 1,-48 36 0,0 1-1,1 0 1,10-4-1,-16 7 27,1 0-1,-1 1 1,1-1-1,-1 1 0,1 0 1,-1-1-1,1 1 0,-1 0 1,1 0-1,-1 1 0,1-1 1,-1 0-1,1 1 0,-1 0 1,5 1-1,-6-2 5,-1 1 0,1-1 0,0 1 0,-1-1 0,1 0 0,0 1 0,0-1 0,-1 1 0,1-1 0,-1 1 0,1 0 0,-1-1 0,1 1 0,-1 0 0,1-1 0,-1 1 0,1 0 0,-1-1 0,0 1 0,0 0 0,1 0 0,-1 0 0,0-1 1,0 3-2,0-1 11,0 0 0,0-1 0,-1 1 0,1 0 0,0 0 0,-1 0-1,0 0 1,1-1 0,-1 1 0,-2 3 0,-3 4 59,-1 0-1,0-1 1,-8 9 0,10-12-45,-24 26 261,-1-1 0,-59 44 0,83-69-172,0-1 0,-1 0 0,0 0 0,-9 3 1,-6-4-933,21-3 373,-1 0 1,1 0-1,-1 0 0,0 0 0,1-1 0,-1 1 0,1-1 0,-1 1 1,1-1-1,-3-1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3:05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0 3328,'-1'38'5554,"-13"66"-4623,8-61-512,-2 58 0,5-44-228,-19 334 1436,22-312-747,13 111-1,1 28 290,-14-213-1092,0-4-73,-1 1 1,1-1 0,0 0-1,0 0 1,0 0 0,0 0-1,0 1 1,0-1-1,1 0 1,-1 0 0,0 0-1,1 0 1,-1 0-1,0 0 1,1 0 0,0 0-1,1 2 774,-9-17-539,0 0-339,7 12 127,-8-21 161,2-1 1,-3-26-1,4 19-162,-1 0-1,-2 0 1,-16-44 0,2 25-96,-34-62-1,-24-44-73,44 77-218,27 64-38,10 21 237,5 15 65,-2-1 46,0 0 0,2 0 1,0 0-1,1-1 1,19 35-1,-2-15 146,34 41-1,-41-58-113,-1 0 1,-1 2 0,12 26-1,30 77 242,-43-92-67,-9-21-137,2 5 363,-6-18-87,-1-9 650,0 6-888,-1-15 245,2 0-1,0 0 1,6-29-1,1 13-227,-3 6 3,2 0-1,21-52 0,-15 52-215,29-43 0,-33 57 60,1 0 1,0 0 0,1 1-1,21-19 1,-28 28-57,0 0 0,1 0 1,-1 1-1,0-1 0,1 1 1,0 0-1,-1 0 0,1 0 0,0 1 1,0 0-1,8-1 0,-10 2-191,0 0 0,0 0 0,0 0 1,0 0-1,0 1 0,0-1 0,0 1 0,0 0 0,0 0 0,0 0 0,-1 0 0,1 1 0,0-1 0,-1 1 0,1 0 0,-1 0 0,1-1 0,-1 1 1,0 1-1,0-1 0,2 3 0,13 17-1625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3:06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24 2144,'-20'-1'8125,"31"7"-7648,-5-3-391,0 1 0,0-1 0,0-1 0,0 1 0,1-1 0,-1 0 0,1 0 0,6 0-1,58 5 461,-63-6-542,644 6 1841,-278-18-1525,11-9 70,-11 2 372,-11 1 209,-28 21-376,-168 1-177,65 5 27,116-1 390,-342-9-806,55-5-2463,-35 2 973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3:06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2560,'1'0'87,"-1"-1"0,0 0 0,1 0 0,-1 0 0,1 1 1,-1-1-1,1 0 0,-1 0 0,1 1 0,0-1 0,-1 1 0,1-1 0,0 1 0,-1-1 0,1 1 1,0-1-1,0 1 0,0-1 0,-1 1 0,1 0 0,0-1 0,0 1 0,0 0 0,0 0 0,0 0 1,-1 0-1,1 0 0,0 0 0,0 0 0,0 0 0,0 0 0,0 0 0,0 0 0,-1 0 0,1 1 1,0-1-1,0 0 0,0 1 0,0-1 0,-1 1 0,1-1 0,0 1 0,-1-1 0,1 1 0,0-1 1,-1 1-1,1 0 0,1 1 0,2 3 157,0 0 0,0 0 0,0 1 1,-1 0-1,5 8 0,3 14 222,0-1 0,12 54 1,4 63 194,-22-114-550,31 279 1327,-23-177-1026,0-2 58,18 159 180,-4-119 372,85 294-1,-61-281-86,52 156-36,-99-330-897,7 21 179,-10-28-241,0 0 1,-1-1-1,1 1 0,0 0 1,0-1-1,1 1 0,-1-1 1,0 1-1,0-1 0,1 1 1,2 1-1,-4-3-75,1 0 0,-1 0 1,1 0-1,-1 0 0,0 0 0,1 1 0,-1-1 0,1-1 0,-1 1 1,1 0-1,-1 0 0,0 0 0,1 0 0,-1 0 0,1 0 1,-1 0-1,0 0 0,1-1 0,-1 1 0,1-1 0,11-6-1939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3:07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 3808,'0'0'47,"0"-1"0,0 1 0,0 0 0,0 0 0,0-1 1,0 1-1,0 0 0,0 0 0,0 0 0,0-1 0,0 1 0,0 0 0,0 0 0,0-1 0,0 1 1,0 0-1,0 0 0,0 0 0,0-1 0,0 1 0,1 0 0,-1 0 0,0 0 0,0 0 0,0-1 1,0 1-1,0 0 0,1 0 0,-1 0 0,0 0 0,0-1 0,6 6 798,4 15 653,0 26-221,-2 0-1,4 88 0,-11-124-1158,-4 313 1610,1-279-1573,-20 319 991,-1-25 185,28 4-262,29-56-392,-16-167-429,14 69 139,-29-168-416,0 2-683,3-9-3240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3:08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2 223 2304,'0'-1'74,"-1"0"0,1 0 0,0 0 0,0 0 0,0 0 0,0 0 1,0 0-1,0 1 0,0-1 0,0 0 0,0 0 0,0 0 0,1 0 0,-1 0 0,0 0 0,1 0 0,-1 0 1,1 0-1,-1 1 0,1-1 0,-1 0 0,1 0 0,-1 1 0,1-1 0,0 0 0,-1 1 0,1-1 0,1 0 0,23-20 3900,-11 11-2287,6-5 625,-19 15-2254,0-1 0,0 1 0,0-1 0,0 1 0,0 0 1,0-1-1,0 1 0,0 0 0,0 0 0,0 0 0,0-1 1,0 1-1,0 0 0,0 0 0,0 1 0,0-1 0,2 0 1,7 3 104,1-1 1,-1 0 0,0-1 0,1 0 0,10-1 0,-2 1 53,66-1 322,86-11 1,-108 5-414,424-34 770,153-13 144,-95 13 138,67 31-447,-576 12-737,9 0-3566,-32-3 1636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3:09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9 3072,'-28'-9'5539,"28"10"-5436,-3 12 2160,3 25-538,0-21-1227,2 158 1334,-1 108-321,-1-268-1454,-13 286 697,3-133-167,-4 39 367,12-158-344,3-28 199,-1-26-596,-7-3-330,5 9 53,-15-11 43,15 5-167,2 5 185,0 0 1,0 0-1,0 0 0,0 0 1,0 0-1,0 0 1,0 0-1,0 0 0,0 0 1,0 0-1,0 0 1,0 0-1,0 0 0,0 0 1,0 0-1,0 0 1,0 0-1,0 0 0,0 0 1,0 1-1,0-1 1,0 0-1,1 0 0,-1 0 1,0 0-1,0 0 1,0 0-1,0 0 0,0 0 1,0 0-1,0 0 1,0 0-1,0 0 0,0 0 1,0 0-1,0 0 1,0 0-1,0 0 0,0 0 1,0 0-1,0 0 1,0 0-1,0 0 1,0 0-1,0 0 0,0 0 1,0 0-1,0 0 1,1 0-1,-1 0 0,0 0 1,0 0-1,0 0 1,0 0-1,0 0 0,0-1 1,0 2 50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3:10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143 451 4640,'-1'1'259,"0"1"0,0-1 0,0 0 1,0 1-1,0-1 0,0 0 0,-1 0 0,1 0 1,-3 1-1,4-1 44,-1-1 0,0 0 1,0 1-1,0-1 0,1 0 0,-1 0 1,0 0-1,0 0 0,0 0 0,0 0 1,1 0-1,-1 0 0,0 0 1,0 0-1,0-1 0,1 1 0,-1 0 1,0 0-1,-1-1 0,-16-13 1834,14 9-1947,0 0 1,1 0-1,-1 0 0,1 0 0,-3-7 0,-8-26 439,2-1-1,-8-52 1,10 47-275,6 24-331,0 1-1,1-1 0,1 0 0,1 1 1,2-24-1,-1 22-27,-1 17-25,1 0 0,0 0 1,0 0-1,0 1 0,1-1 0,1-5 0,-2 8 10,0 1 0,0 0 0,0-1 0,0 1 0,0 0 0,1-1 0,-1 1 0,0 0 0,0-1 0,0 1 0,1 0 0,-1 0 0,0-1 0,0 1 0,1 0 0,-1 0 0,0 0 0,1-1 0,-1 1 0,0 0 0,0 0 0,1 0 0,-1 0 0,0 0 0,1 0 0,-1 0 0,0 0 0,1 0 0,-1 0 0,0 0 0,1 0 0,-1 0 0,1 0 0,-1 0 0,0 0 0,1 0 0,-1 0 0,0 0 0,1 0 0,-1 0 0,0 1 0,0-1 0,1 0 0,-1 0 0,0 0 0,1 1 0,-1-1 0,0 0 0,0 0 0,0 1 0,1-1 0,-1 0 0,18 20-244,-12-14 212,10 13 88,-1 1-1,18 30 0,-9-14-61,9 20 521,49 111 0,-19-34 723,-53-109-583,-10-24-626,0 0 0,0 0 0,0 0-1,0 0 1,0 0 0,0 0 0,0 0 0,0 0 0,0 0 0,0 0-1,0 0 1,1 0 0,-1 0 0,0 0 0,0 1 0,0-1-1,0 0 1,0 0 0,0 0 0,0 0 0,0 0 0,0 0-1,0 0 1,0 0 0,0 0 0,0 0 0,0 0 0,0 0 0,0 0-1,1 0 1,-1 0 0,0 0 0,0 0 0,0 0 0,0 0-1,0 0 1,0 0 0,0 0 0,0 0 0,0 0 0,0 0 0,0 0-1,0 0 1,0-1 0,0 1 0,0 0 0,1 0 0,-1 0-1,0 0 1,0 0 0,0 0 0,0 0 0,0 0 0,0 0 0,0 0-1,0 0 1,0 0 0,0 0 0,0 0 0,0 0 0,0 0-1,0 0 1,0-1 0,0 1 0,0 0 0,0 0 0,0 0 0,2-6 120,3-50 642,3-25-460,19-31-114,-21 94-327,0 0 0,2 1 0,0-1 0,13-20 0,-18 34 56,1-1 0,0 1 0,-1-1 0,1 1 0,1 0 0,-1 1 0,1-1 0,-1 1 0,9-5 0,-11 7-254,0 0-1,1 0 1,-1 0 0,0 0 0,1 0-1,-1 1 1,1-1 0,0 1 0,-1-1-1,1 1 1,-1 0 0,1 0-1,-1 0 1,1 1 0,0-1 0,-1 1-1,1-1 1,-1 1 0,1 0 0,-1 0-1,0 0 1,1 0 0,3 3 0,13 14-5080,-2 6 1760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56.9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640 0 4160,'-22'12'1856,"-4"15"-1600,8-11 1888,5 4-1216,-21 16 704,3 3-960,-31 22 576,6 9-704,-24 1 224,14-9-448,1-7 32,12-13-224,4-10 512,20-6-384,6-18-1088,10 1 448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3:12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527 16 3552,'30'-15'7749,"-40"34"-6484,7-13-1136,0 0 1,0 0 0,-1 0-1,0 0 1,-7 7 0,-11 8 185,-2 0 1,-29 19 0,-55 31 460,94-62-665,-39 23 187,25-16-71,-39 30 0,43-27-31,-10 7 184,-52 52-1,81-72-515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3:12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31 4224,'-14'-21'1365,"14"20"-1213,-1 1 0,0-1 0,0 0 0,1 0 0,-1 1 0,0-1-1,0 1 1,0-1 0,0 0 0,0 1 0,0 0 0,0-1 0,0 1 0,0-1 0,-1 1 1,5 15 2194,-2 3-1835,2 1 1,0-1 0,1 0-1,1 1 1,0-2 0,2 1-1,10 21 1,-12-30-353,1 0 0,0 0 1,0 0-1,0-1 0,1 0 1,1-1-1,-1 0 0,1 0 1,0 0-1,14 8 0,10 3 342,57 25 0,-36-20-293,-23-8-2,-1 2-1,33 23 1,-45-28-126,-1 1 0,0 2-1,-1-1 1,22 29 0,-34-40-74,-1 1-1,0-1 1,1 1 0,-1 0 0,-1 0 0,1 0 0,0 0 0,1 7-1,0 10-2456,-2-18 2157,-1-3 166,0 1 0,1-1 0,-1 0 0,0 1 0,0-1 0,0 0 0,0 1 0,0-1 0,0 0 0,1 1 0,-1-1 0,0 0 0,0 1 0,0-1 0,0 1 0,0-1 0,0 0 0,-1 1 0,1-1 1,0 0-1,0 1 0,0-1 0,0 0 0,0 1 0,0-1 0,-1 0 0,1 1 0,0-1 0,-5 3-1905,5-3 1905,0 0 0,-1 0 0,1 0 0,0 0 0,-1 0 0,1 0 0,0 0 0,-1 0 0,1 0 0,0 0 0,-1 0 0,-12 0-3302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3:16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4 234 3712,'-4'-2'1479,"7"8"-956,-2-2 579,1-3-650,-1-1-1,1 1 1,-1-1 0,1 0-1,-1 0 1,1 1 0,-1-1 0,1 0-1,3-1 1,-1-1-240,1-1 0,-1 0 0,1-1-1,-1 1 1,0-1 0,0 1 0,0-1 0,-1 0 0,1-1 0,2-5 0,4-5-62,-1 0-84,0 0 0,-1 0 0,-1-1 0,6-18 0,6-54-1597,-30 255 1312,9-148 255,-1 8 41,1 0 0,2 36 0,1 50 461,-2-62-367,1-47-134,0-1-1,0 1 1,0-1 0,-1 0-1,1 1 1,-1-1-1,0 0 1,0 1-1,0-1 1,0 0 0,-1 0-1,0 0 1,-2 4-1,-7 3 46,5-4-77,0-1-1,-11 9 1,7-9 83,-10 7 118,22-12-89,-1 1 0,1 0 1,-1-1-1,1 0 0,-1 1 1,1-1-1,0 0 0,-1 0 1,4 0-1,22-2 269,1-1 1,-1-1 0,0-2-1,35-11 1,-25 6-2287,52-7 0,-45 13-126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3:17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507 34 3552,'1'-5'636,"0"1"-1,-1-1 1,1 0 0,-1-9-1,-1 22-141,0 0 1,0 0-1,-1-1 0,0 1 0,-1 0 0,1-1 0,-2 0 0,1 0 0,-1 0 0,0 0 0,0 0 0,-8 9 0,-9 9 175,-40 38-1,36-39-367,-130 133 657,-30 97 194,170-233-1768,10-17-1026,8-12-1017,5 1 691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3:17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 4480,'-22'-6'6501,"22"8"-6297,0 0 0,0 0 1,0 0-1,1 0 0,-1 0 0,1 0 1,0 0-1,0 0 0,-1 0 0,1 0 0,0 0 1,1 0-1,1 2 0,1 0 44,-1 0 1,1-1-1,-1 0 0,1 0 1,7 5-1,6 0 112,-1 0-1,24 8 1,-25-10-92,19 7-31,0 3 1,-1 1-1,56 38 1,-67-38-112,0 1 0,-1 1 0,0 1 0,-2 0 0,27 37 0,24 37-1006,-57-78 48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3:18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34 4576,'-18'-4'7845,"56"-8"-5495,-28 8-2209,0 1 1,1 0 0,-1 0-1,1 1 1,17-1 0,-21 3-147,0 1 1,0-1 0,0 1-1,0 1 1,-1-1 0,1 1-1,0 0 1,-1 1 0,1-1-1,9 7 1,-13-7-5,0-1 0,-1 1-1,1 1 1,-1-1 0,1 0 0,-1 1 0,0-1-1,0 1 1,0-1 0,0 1 0,0 0 0,-1 0 0,1 0-1,-1 0 1,0 0 0,0 0 0,0 0 0,0 1 0,-1-1-1,1 0 1,-1 1 0,0-1 0,1 0 0,-2 5 0,0 2 4,-1 0 1,0 0 0,-1 0 0,0 0 0,0-1 0,-10 19 0,-36 52 206,30-51-146,-10 12 399,14-21-59,2 0-1,0 1 1,-16 35-1,28-53-335,0-1 0,1 1 0,-1-1 1,1 1-1,-1-1 0,1 1 0,0-1 0,0 1 0,0-1 0,0 1 0,0-1 0,1 1 0,-1 0 0,1-1 1,-1 1-1,1-1 0,0 0 0,0 1 0,0-1 0,1 0 0,-1 0 0,0 1 0,1-1 0,-1 0 1,1 0-1,0-1 0,0 1 0,0 0 0,0 0 0,0-1 0,0 0 0,0 1 0,0-1 0,1 0 0,-1 0 1,0 0-1,1 0 0,-1 0 0,1-1 0,3 1 0,9 1 49,-1-2 1,1 0-1,24-3 1,-5 0-548,21-4-3209,-19 1-3404,-8 5 2603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11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15 3552,'-29'-5'6430,"-1"7"-3416,26-1-2894,0 0-1,0 0 1,1 0 0,-1 0-1,1 1 1,-1-1 0,1 1-1,-1 0 1,1 0 0,0 0-1,0 1 1,0-1 0,-3 4 0,6-6-113,0 0 0,0 0 0,0 0 1,-1 0-1,1 0 0,0 1 0,0-1 1,0 0-1,0 0 0,0 0 0,0 0 1,-1 1-1,1-1 0,0 0 1,0 0-1,0 0 0,0 1 0,0-1 1,0 0-1,0 0 0,0 0 0,0 0 1,0 1-1,0-1 0,0 0 1,0 0-1,0 0 0,0 1 0,0-1 1,0 0-1,0 0 0,0 0 0,0 1 1,0-1-1,0 0 0,1 1 0,7 0 318,17-4 263,-21 3-489,5-2-1,0 1 1,1-1 0,-1-1-1,0 1 1,0-1-1,-1-1 1,1 0 0,-1 0-1,16-11 1,-24 15-106,0 0-1,0 0 0,0 0 1,0 0-1,0 0 0,0 0 1,0-1-1,0 1 1,0 0-1,0 0 0,0 0 1,0 0-1,0 0 1,0 0-1,0 0 0,0 0 1,0-1-1,0 1 1,0 0-1,0 0 0,0 0 1,0 0-1,0 0 0,0 0 1,-1 0-1,1 0 1,0 0-1,0-1 0,0 1 1,0 0-1,0 0 1,0 0-1,0 0 0,0 0 1,0 0-1,0 0 1,0 0-1,-1 0 0,1 0 1,0 0-1,0 0 0,0 0 1,0 0-1,0 0 1,0 0-1,0 0 0,0 0 1,-1 0-1,1 0 1,0 0-1,0 0 0,0 0 1,0 0-1,0 0 1,0 0-1,0 0 0,0 0 1,-1 0-1,1 0 0,0 0 1,0 0-1,0 0 1,0 0-1,0 0 0,0 1 1,-8-1-142,-9 8 795,0 0-1,0 1 0,-15 12 1,71-53-652,-26 25-650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12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68 1664,'-14'-19'686,"13"18"-570,0 0-1,1 0 0,-1 0 0,1 0 1,-1 0-1,1-1 0,0 1 0,0 0 0,-1 0 1,1 0-1,0 0 0,0 0 0,0-1 1,0 1-1,0 0 0,1-2 0,-1 2-3,1 0 1,-1 0-1,0 0 0,0 0 1,1 1-1,-1-1 0,0 0 0,0 0 1,0 0-1,0 0 0,0 0 0,0 0 1,0 0-1,0 1 0,-1-1 0,1 0 1,0 0-1,0 0 0,-1 0 0,1 0 1,0 1-1,-1-1 0,1 0 1,-2 0-1,2 0-9,-1 0 1,0 1 0,0-1-1,0 1 1,-1-1 0,1 1-1,0 0 1,0-1 0,0 1-1,0 0 1,0 0 0,0 0-1,0 0 1,-1 0 0,1 0-1,-2 0 1,-3 1 84,0 1 1,-1-1-1,1 1 1,0 0-1,0 1 1,-7 3-1,0 2 34,0 1 0,0 0 0,0 1 0,1 0-1,1 1 1,-15 17 0,6-2 117,0 1 0,-17 33 1,26-41-235,1 2 0,0-1 1,2 1-1,1 0 0,0 1 1,2 0-1,0 0 0,1 0 1,2 1-1,0-1 0,2 1 1,0-1-1,1 1 0,1-1 1,7 30-1,-6-41-34,0 1 0,1-1 0,0 0 0,0 0 0,2-1 0,-1 1 0,1-1 0,0-1 0,1 1 0,10 10 0,-11-13 16,1-1-1,0 1 0,0-1 1,1-1-1,0 0 0,0 0 0,0 0 1,1-1-1,-1 0 0,1-1 0,0 0 1,0 0-1,13 1 0,-8-2 25,1-1 0,-1-1 0,1 0 0,-1-1 0,1-1 0,-1 0 0,0-1 0,1-1 0,-1 0 0,-1 0 0,1-2 0,-1 0 0,0 0 0,24-17 0,-15 8-27,0-2 0,-2 0-1,0-1 1,-1-1 0,0-1 0,-2-1 0,18-27 0,-26 33-82,-1 0 1,0-1-1,-1 0 0,-1 0 0,0 0 1,-1-1-1,-1 0 0,0 0 0,-2 0 1,0-1-1,-1 1 0,0-1 0,-2 1 1,0-1-1,-1 1 0,0 0 0,-2 0 1,-7-25-1,9 35-42,-1-1 1,1 1 0,-1-1 0,0 1-1,-1 0 1,0 0 0,0 0-1,-1 0 1,1 1 0,-1 0-1,-1 0 1,1 0 0,-1 1 0,0 0-1,0 0 1,-1 0 0,1 1-1,-9-4 1,6 3-80,-1 2-1,0-1 0,0 1 1,-1 1-1,1-1 0,0 2 1,-1 0-1,1 0 1,-1 0-1,0 2 0,1-1 1,-1 1-1,1 1 1,0 0-1,-1 0 0,1 1 1,0 1-1,0-1 0,1 2 1,-15 7-1,-9 15-946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13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12 3552,'0'0'6,"0"0"29,-1 0 0,1 0 0,0 0 0,0 0-1,-1 0 1,1 0 0,0 0 0,0 0-1,-1 0 1,1 0 0,0 0 0,0-1 0,-1 1-1,1 0 1,0 0 0,0 0 0,-1 0-1,1 0 1,0 0 0,0-1 0,-1 1 0,1 0-1,0 0 1,0 0 0,0-1 0,-1 1 0,1 0-1,0 0 1,0 0 0,0-1 0,0 1-1,0 0 1,0 0 0,0-1 0,-1 1 0,1 0-1,0-1 1,0 1 0,0 0 0,0 0-1,0-1 1,0 1 0,0 0 0,0 0 0,0-1-1,1 1 1,-1 0 0,0 0 0,0-1-1,0 1 1,0 0 0,0 0 0,0-1 0,0 1-1,1 0 1,-1 0 0,0-1 0,0 1-1,0 33 3959,0 11-3100,-19 283 3123,18-296-3896,0 93 304,2-8-131,1-106-1658,-2-10 1202,0 0 130,0 0 1,0 0-1,0 0 0,0 0 1,1 0-1,-1 0 0,0 0 1,0 0-1,0 0 1,0 0-1,0 0 0,0 0 1,0 0-1,0 0 0,1 0 1,-1 0-1,0 0 0,0 0 1,0 0-1,0 0 1,0 0-1,0 0 0,0 0 1,0 0-1,0 0 0,1 0 1,-1 0-1,0 0 1,0 0-1,0-1-196,0 1 197,0 0-1,0 0 1,0 0-1,12-20-2869,-7 10 1747,13-25-2823,2 1 1322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13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 4480,'0'-3'2598,"2"12"-1225,1 16 0,-14 209 3318,0-1-3740,13-157-387,0 0-4872,-2-71 2378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57.3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 1248,'0'-1'55,"0"1"1,1-1-1,-1 0 0,0 1 0,1-1 1,-1 1-1,1-1 0,-1 1 1,1-1-1,-1 1 0,1-1 0,-1 1 1,1 0-1,-1-1 0,1 1 0,0 0 1,-1-1-1,1 1 0,0 0 1,-1 0-1,1 0 0,0 0 0,-1-1 1,1 1-1,0 0 0,-1 0 1,1 0-1,0 0 0,0 1 0,24 5 2671,-14-2-2134,2 1-97,0 0 1,0 0 0,-1 2-1,17 10 1,45 37 903,-47-31-925,0 1 1,-1 2-1,-2 0 1,-1 1-1,37 56 1,-47-62-213,-1 1 1,-1 0-1,-1 1 1,-1 0-1,-1 0 1,-1 1-1,-1 0 1,-1 0-1,3 36 1,-7-29-120,-1 0-1,-2-1 1,0 1 0,-2 0 0,-2-1 0,-1 0 0,-1 0-1,-13 32 1,13-43-231,-2 0 1,0-1-1,-1 0 0,-23 29 1,-28 20-5117,30-34 2276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13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53 7232,'-13'-12'3264,"21"8"-2848,2 0 1408,8 0-1088,13-3 0,8-1-480,12 0-96,3 3-96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24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354 26 2080,'0'0'26,"0"0"-1,-1 0 1,1 0 0,0 0-1,-1-1 1,1 1-1,12-23 10018,-7 21-8921,-6 21-35,-7 36 1,0-5-53,-18 158 1031,-4 32-847,10-27-739,20-175-369,0-16 200,0-22-302,0 1 0,0-1 1,-1 0-1,1 1 1,0-1-1,0 0 0,-1 0 1,1 1-1,0-1 0,-1 0 1,1 0-1,0 1 0,-1-1 1,1 0-1,-1 0 1,1 0-1,0 0 0,-1 0 1,1 0-1,-1 0 0,1 0 1,0 0-1,-1 0 0,1 0 1,-1 0-1,1 0 1,-1 0-1,1 0 0,0 0 1,-1 0-1,1 0 0,-1-1 1,-6 1-37,-17 0-24,0 0-1,1 2 1,-1 0-1,0 2 1,-29 8-1,-32 16 121,85-28-65,1 0 0,-1 0 0,0 0 1,0 0-1,0 0 0,0 0 0,0 0 0,0 0 0,0 0 0,0 0 0,0 1 0,1-1 0,-1 0 0,0 0 0,0 0 0,0 0 0,0 0 0,0 0 0,0 0 0,0 0 0,0 0 0,0 0 0,0 1 0,0-1 0,0 0 0,0 0 1,0 0-1,0 0 0,0 0 0,0 0 0,0 0 0,0 1 0,0-1 0,0 0 0,0 0 0,0 0 0,0 0 0,0 0 0,0 0 0,0 0 0,0 1 0,0-1 0,0 0 0,0 0 0,0 0 0,0 0 0,0 0 0,0 0 0,0 0 1,0 0-1,0 0 0,-1 0 0,1 1 0,13 1 236,22-1 205,0-2 0,0-1 1,37-8-1,9 1-285,44 2-1456,-124 7 904,0 0-1,1 0 0,-1 0 0,0 0 0,0 0 0,1 0 1,-1 0-1,0-1 0,0 1 0,0 0 0,1-1 1,-1 1-1,0-1 0,0 1 0,0-1 0,0 1 1,0-1-1,0 0 0,0 1 0,0-1 0,0 0 1,1-1-394,-2 1 393,2-1 0,6-7-2689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25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37 6144,'-26'-9'2784,"16"1"0,15 12-1760,8-4 992,5 0-1152,17-4 703,4 4-895,5-3-288,0-2-224,9-3-224,-6 8 32,12-3-3007,-3 6 1663,6 10-5728,0 2 4000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25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41 6400,'-10'0'8142,"34"-1"-3703,252-37-3181,-264 37-2193,0 0-1,16 2 1,3 0-3048,-13-1 1701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26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31 7872,'-13'0'3584,"26"5"-3104,-3-5 2976,3 0-1985,13-5 545,10 5-1216,11-7-416,1 2-256,6-3-192,-7 5 32,-4-5-4959,-7 8 2687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28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82 260 1984,'-1'0'154,"0"0"0,0 0 0,0 0 1,0 0-1,0 0 0,0 0 0,0 1 0,0-1 1,0 0-1,0 1 0,0-1 0,0 1 0,0-1 0,0 1 1,0-1-1,0 1 0,0 0 0,1-1 0,-1 1 1,0 0-1,-2 3 1610,1-4-1391,0 1 0,1-1-1,-1 0 1,0 0 0,0 0-1,1 0 1,-1 0 0,0 0-1,1 0 1,-1-1 0,0 1-1,1-1 1,-1 1 0,0-1-1,-1 0 1,3 0-328,-1 1-1,1 0 1,-1-1 0,1 1 0,0 0 0,-1-1-1,1 1 1,0-1 0,0 1 0,-1-1-1,1 1 1,0-1 0,0 1 0,-1-1-1,1 1 1,0-1 0,0 1 0,0-1 0,0 1-1,0-1 1,0 1 0,0-1 0,0 1-1,0-1 1,0 1 0,0-1 0,0 1-1,0-1 1,1 1 0,-1-1 0,0 0-1,9-20 471,-6 15-297,11-23 609,35-56-1,-43 75-770,1 1-1,0 0 1,1 0-1,0 1 1,0 0-1,1 0 1,0 1-1,0 0 1,14-7-1,-15 10-64,-1 1-1,0 0 1,1 0-1,-1 1 1,1 0-1,0 0 1,-1 1-1,1 0 1,10 0-1,-14 1 1,0 0 1,0 1-1,0 0 0,-1-1 0,1 1 0,0 1 1,0-1-1,-1 0 0,1 1 0,-1 0 1,1 0-1,-1 0 0,0 0 0,0 1 1,0-1-1,0 1 0,0-1 0,-1 1 0,1 0 1,-1 0-1,3 5 0,0 1 18,0 0 0,-1 0 0,0 1 0,-1-1 0,0 1 0,-1 0 0,0 0 0,0 0 0,-1 0 0,0 1 0,-1 11 0,-1-7-5,0 1-1,-1 0 1,-1-1-1,0 1 1,-1-1 0,-11 25-1,-6 3 61,-3-1-1,-42 59 0,3-7 217,15-14-103,-81 121 600,128-200-755,0 0-1,1 0 0,-1 0 0,0 0 0,0 0 0,1 0 0,-1 0 0,1 1 0,-1-1 1,1 0-1,0 0 0,-1 0 0,1 3 0,4 0 269,8-4-65,-1-2 4,0-1-1,-1-1 1,12-4-1,6-3 111,2 1-101,0 2 0,0 2 0,0 0 0,53-2-1,-62 8-525,0 1 0,38 6 0,-41-3-977,0 1 0,0 0 0,27 13 0,-21-6-1471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30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362 19 2912,'5'-19'11125,"-11"202"-7232,6-75-3276,0 3 94,-3-63-445,-11 113 332,12-140-385,1-13-139,0-1-1,0 0 0,0 1 0,-1-1 0,0 0 0,-4 8 0,2-5 21,3-9-90,1 0 1,-1 1 0,1-1-1,-1 0 1,0 1 0,1-1-1,-1 0 1,0 0-1,0 0 1,0 0 0,0 0-1,0 0 1,0 0 0,0 0-1,0 0 1,0 0-1,0 0 1,-2 0 0,-15 6 20,-29 9 0,2-1-107,-10 7 151,-82 34-160,133-53 191,9-3 1,14-2 121,-14 2-122,190-32 1199,-126 18-1175,112-8 0,-150 21-34,41-2-2048,-63 2 668,-1-1-1,0 0 1,11-3 0,-6 0-774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30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91 4384,'-31'-16'2016,"18"16"608,22 0 1056,0 5-2560,13-5 992,7 0-1217,17-5 385,-2 2-768,12-9-288,-4 4-128,10-8 160,-1 4-128,1-4-1088,-5 8 512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30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20 6656,'-4'-19'3008,"4"30"224,4-8-2016,-4 5 1056,0 4-1313,0 12 513,0 7-832,-4 0 352,4 4-576,-5 1 32,2-5-256,-2-4-32,5 1-96,-5-5-192,10-4 64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33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95 3072,'0'-7'452,"0"-1"-1,1 1 1,0 0 0,1 0 0,-1 0-1,1 0 1,0 0 0,1 1-1,3-8 1,-2 5 711,0 1 701,-2 16-464,-11 105 368,5-78-1414,-22 393 1001,24 106-411,76 560 3616,-70-1056-4485,6 86-225,-14-154-8036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40.1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204 0 992,'9'8'5791,"-9"-6"-5470,-7 7 3122,2-3-4081,-39 41 1105,7-8-182,1 1 0,-31 47 1,65-84-266,0 1-1,0-1 1,0 0 0,1 1 0,-1-1 0,1 1 0,0-1 0,0 1-1,0 0 1,1-1 0,-1 1 0,1 0 0,0 0 0,0 0 0,0-1 0,0 1-1,1 0 1,-1 0 0,1-1 0,0 1 0,2 4 0,0-1 28,1 0 0,1 1 0,-1-1 0,1-1 0,0 1 0,1-1 0,-1 0 0,11 9 0,-7-8-3,-1 0 0,1 0 0,1-1 1,-1 0-1,1-1 0,0 0 0,0 0 0,0-1 0,1 0 1,19 3-1,-21-5 9,0-2 1,0 1-1,0-1 0,0 0 1,-1-1-1,1 0 1,0 0-1,0-1 0,0 0 1,-1-1-1,1 0 1,-1 0-1,16-9 1,-1-4 213,0-1 1,-1-1-1,28-29 0,-47 44-216,5-5-8,0 1-1,-1-1 1,-1-1 0,1 0-1,-1 0 1,-1 0 0,0 0-1,0-1 1,-1 0 0,4-10-1,-7 14-49,1 0 0,-1 1 0,-1-1 0,1 0 0,-1 0 0,0 1-1,0-1 1,-1 0 0,1 0 0,-1 1 0,0-1 0,-1 0 0,0 1 0,0-1 0,0 1-1,0 0 1,-1-1 0,0 1 0,0 1 0,-5-8 0,4 8-81,0-1 0,0 0 0,0 1 0,-1 0 0,0 0 0,-6-4-1,10 7 55,0 0-1,-1 1 0,1-1 1,0 0-1,0 1 0,-1 0 1,1-1-1,0 1 0,0-1 1,-1 1-1,1 0 0,-1 0 0,1 0 1,0 0-1,-1 0 0,1 0 1,0 0-1,-1 1 0,1-1 1,0 0-1,0 1 0,-1-1 1,1 1-1,0-1 0,0 1 1,-1 0-1,1-1 0,0 1 0,0 0 1,0 0-1,0 0 0,0 0 1,0 0-1,0 0 0,1 0 1,-2 1-1,-9 15 87,0 0 0,2 1 0,0 1 0,1-1 0,0 1 0,2 0 0,0 1 0,2 0 0,0-1 0,1 2 0,1-1 0,0 0 0,2 0 0,4 37 0,-1-31 36,13 87 446,-13-97-404,1-1 1,0 0-1,2 0 1,0 0-1,9 16 1,-11-24-27,0-1 0,0 0 0,0 0 0,1 0 1,0-1-1,0 1 0,1-1 0,-1-1 0,1 1 0,0-1 0,0 0 1,1 0-1,10 4 0,-15-7-17,1-1 0,-1 1 0,1-1 0,-1 0-1,1 0 1,-1 0 0,1 0 0,-1-1 0,5 0 0,7-5-775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34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383 39 2912,'0'-1'75,"0"0"-1,0 1 1,-1-1 0,1 0-1,-1 1 1,1-1 0,0 1-1,-1-1 1,1 0 0,-1 1-1,1-1 1,-1 1-1,0-1 1,1 1 0,-1 0-1,0-1 1,1 1 0,-1-1-1,0 1 1,1 0 0,-1 0-1,0-1 1,0 1 0,0 0-1,-6-2 950,-13-11 2176,11 10-2886,1 1-1,-1 0 0,1 0 0,-1 1 0,0 0 1,0 1-1,0-1 0,1 2 0,-1-1 0,0 1 1,0 1-1,-10 2 0,5 0-117,1 0-1,0 1 1,0 1 0,1-1-1,-1 2 1,1 0 0,-15 12 0,18-12-95,0 1 0,1 1 0,0-1 1,0 1-1,1 0 0,1 1 1,-1 0-1,1 0 0,1 0 1,0 1-1,1 0 0,-1 0 1,2 0-1,-4 18 0,6-21-69,0-1-1,0 0 0,1 1 1,0-1-1,0 1 0,1-1 1,0 1-1,0-1 0,1 0 1,-1 1-1,2-1 0,-1 0 1,1 0-1,0 0 0,1-1 1,-1 1-1,1-1 0,1 0 1,-1 0-1,1 0 0,0-1 1,0 1-1,12 8 0,-8-8 27,1 0-1,-1 0 0,1-1 0,0 0 0,1-1 0,-1 0 1,1 0-1,0-1 0,0-1 0,0 0 0,0 0 0,0-1 0,0-1 1,1 0-1,18-2 0,-17 0-11,0-1 0,0 0 1,0 0-1,-1-2 0,1 1 1,-1-2-1,0 0 0,0 0 1,-1-1-1,0 0 0,0-1 0,-1 0 1,10-11-1,5-8-37,-1-1 0,24-36 0,-35 39-360,-11 22-370,-7 17 315,-1 6 334,0 0-1,2 0 0,0 1 0,1 0 0,0 31 0,3-44 112,0-1 1,1 1-1,0 0 0,0-1 0,1 1 1,0-1-1,0 1 0,5 9 0,-5-14 0,0 1 0,0-1 0,0 0 0,0 1 0,0-1 0,1-1 0,0 1 0,-1 0 0,1 0 0,0-1 0,0 0 0,1 0 0,-1 1 0,0-2 0,1 1 0,-1 0 0,1-1 0,4 2-1,-3-2 33,1 0 0,-1 0 0,1-1 0,-1 1-1,1-1 1,0 0 0,-1-1 0,1 0 0,8-2-1,-11 3-43,0-1-1,-1 0 1,1 0-1,0 0 1,-1 0-1,1-1 1,-1 1-1,1-1 1,-1 0-1,0 1 1,0-1-1,1 0 0,-1-1 1,-1 1-1,1 0 1,0 0-1,0-1 1,-1 1-1,3-6 1,-2 0 12,-1 0 0,0 0 0,-1-1 0,1 1 0,-1-1 0,-1 1 1,0 0-1,-3-15 0,3 14-94,-1-1 1,0 1 0,-1 0-1,1 0 1,-2 0-1,1 1 1,-1-1 0,-1 1-1,0 0 1,0 0-1,0 0 1,-1 0 0,0 1-1,-13-12 1,18 18 17,-1 0 0,1 0 0,-1 0 0,1 0 0,-1 0 0,1 0 0,-1 1 0,0-1 0,1 0 0,-1 1 0,0-1 0,0 1 0,1 0 0,-1-1-1,0 1 1,0 0 0,0 0 0,1 0 0,-1 0 0,0 1 0,0-1 0,1 0 0,-1 1 0,0-1 0,0 1 0,1 0 0,-1 0 0,1-1 0,-1 1 0,1 0 0,-1 0 0,1 0 0,-1 1 0,1-1 0,0 0 0,-2 3 0,-1 0 1,1 0-1,0 0 1,0 1-1,1-1 0,-1 1 1,1 0-1,0-1 1,0 1-1,1 0 1,-1 0-1,0 10 1,1-10 61,1-1 0,-1 1 0,1-1 0,0 1 0,1-1 1,-1 1-1,1-1 0,0 1 0,0-1 0,0 1 0,1-1 0,-1 0 0,1 0 0,0 0 1,1 0-1,-1 0 0,1 0 0,-1-1 0,1 1 0,0-1 0,0 0 0,1 1 1,-1-1-1,1-1 0,-1 1 0,1-1 0,0 1 0,0-1 0,0 0 0,4 1 0,3 1 56,-1-1-1,1-1 0,-1 0 1,1 0-1,0-1 0,-1-1 1,1 0-1,16-1 0,-12-1 42,1-1-1,-1 0 0,0-1 0,-1-1 1,20-8-1,-24 8-54,0 0 0,-1-1-1,0 0 1,0 0 0,11-11 0,35-42 264,-54 58-327,18-23 112,0-1 0,20-38 0,24-58-363,-53 102 173,-4 5-10,-6 14 68,0-1-1,0 1 0,0-1 0,0 1 0,0-1 0,1 1 0,-1-1 1,0 1-1,0 0 0,0-1 0,1 1 0,-1-1 0,0 1 0,0 0 1,1-1-1,-1 1 0,0 0 0,1-1 0,-1 1 0,0 0 0,1-1 1,5 20-293,-1 18 338,2 69 0,-6-76 9,1 23 213,-3 0-1,-9 73 1,7-99 8,-4 16 237,6-40-434,1 1 0,-1-1-1,0 0 1,-1 0-1,1 0 1,-1 0-1,1 0 1,-1 0-1,-3 4 1,4-7-51,1 1 0,-1-1 0,0 1 0,1-1 0,-1 1 0,0-1 0,1 1 0,-1-1 0,0 0 0,0 1 0,1-1 0,-1 0 1,0 0-1,0 0 0,0 0 0,1 1 0,-1-1 0,0 0 0,0 0 0,0-1 0,1 1 0,-1 0 0,0 0 0,0 0 0,1 0 0,-1-1 0,-1 0 0,-17-11 0,18 11-17,-10-9-10,1-1-1,0 0 1,1-1-1,0 0 0,1 0 1,0-1-1,-6-14 1,6 11-70,7 15 66,0 0 0,1 0 0,-1 0 0,1 0 0,-1-1 0,1 1 0,-1 0 1,1 0-1,0-1 0,0 1 0,0 0 0,-1-2 0,5 1-227,5 6 65,21 16 477,0-1 0,1-2 0,1-1 0,1-1 0,38 11 0,-44-15-295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36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12 3808,'0'-12'5712,"0"25"-2715,-5 88-475,0 30-1657,5 21-1921,1-168-1600,3-3 800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37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5056,'0'0'82,"1"0"0,-1 0 0,1 0 0,-1 0 1,1 0-1,-1-1 0,1 1 0,-1 0 0,0 0 0,1 0 0,-1 1 1,1-1-1,-1 0 0,1 0 0,-1 0 0,1 0 0,-1 0 0,1 0 1,-1 1-1,1-1 0,-1 0 0,0 0 0,1 1 0,-1-1 0,1 0 1,-1 1-1,0-1 0,1 0 0,-1 1 0,9 18 2361,-1 21 842,-6-2-1855,-2 1 1,-4 40 0,1-36-993,3 49-1,1 7 993,-1-156-9803,4 28 5573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37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14 180 4224,'-2'1'90,"2"-1"-23,0 0-1,-1 0 0,1 0 0,-1 0 0,1 0 1,-1 0-1,1 0 0,-1 0 0,1 0 0,-1 0 1,1 1-1,0-1 0,-1 0 0,1 0 0,-1 0 1,-3 10 3940,18-14-594,-2-1-2741,-4 2-253,1-1 0,-1-1-1,15-9 1,-15 7-277,0 1 1,1 0-1,-1 0 0,1 1 1,19-8-1,-23 11-76,0 1 0,0 0 1,0 0-1,0 0 0,0 1 0,1 0 1,-1 0-1,0 0 0,0 0 0,0 1 0,0 0 1,0 0-1,8 3 0,7 2 470,0 0 1,1-1-1,-1-1 0,33 2 1,-41-6-410,0 0 1,-1-1-1,1 0 1,-1-1-1,0 0 1,1-1 0,-1 0-1,0-1 1,20-9-1,-9 1-55,28-18 0,-18 3-3403,-4-4-5636,-16 18 5074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39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335 216 2144,'0'-17'699,"0"17"-640,0 0 0,0-1 0,0 1 0,0 0 0,0 0 0,0-1 0,0 1 0,0 0 0,0-1 1,0 1-1,0 0 0,-1 0 0,1-1 0,0 1 0,0 0 0,0-1 0,0 1 0,-1 0 0,1 0 1,0 0-1,0-1 0,-1 1 0,1 0 0,0 0 0,0 0 0,-1-1 0,1 1 0,0 0 0,0 0 1,-1 0-1,1 0 0,0 0 0,-1 0 0,1 0 0,0 0 0,-1 0 0,1 0 0,0 0 0,0 0 1,-1 0-1,1 0 0,0 0 0,-1 0 0,1 0 0,0 0 0,-1 0 172,-40 5 3001,29-1-2856,-1 1 1,2 1 0,-1 0 0,1 0 0,0 1-1,-11 9 1,-57 52 746,67-57-1047,1 1 1,1 0-1,0 1 1,0 0-1,1 1 1,1 0-1,0 0 1,1 1-1,-10 29 1,15-35-27,-1 0 1,1 1 0,1-1 0,0 1 0,0-1 0,1 1-1,0 0 1,0-1 0,1 1 0,1-1 0,0 1 0,0-1-1,0 1 1,1-1 0,1 0 0,0 0 0,8 14 0,-9-19-15,0 0 0,0 1 0,1-1 1,0-1-1,-1 1 0,1-1 0,1 1 1,-1-1-1,0 0 0,1 0 1,-1-1-1,1 0 0,0 0 0,0 0 1,0 0-1,0 0 0,7 0 0,-1 0 42,0-1 0,0-1 0,0 1-1,0-2 1,0 0 0,0 0-1,12-3 1,2-2 26,0-2-1,-1 0 0,0-2 0,-1 0 1,43-27-1,-39 19-8,-1-1-1,-1-1 1,0-1 0,26-31-1,-43 43-7,0 0-1,-1 0 1,0-1 0,-1 0-1,0 0 1,4-11-1,-8 17-64,-1 0 0,1 0 0,-1-1 0,0 1 0,0 0 0,-1-1 0,1 1 0,-1 0 0,0-1 0,0 1 0,-1-1 0,1 1 0,-1 0 0,0-1 0,0 1 0,0 0 0,-1 0 0,0 0 0,-3-6 0,2 5-28,-1 0 0,1 0 0,-2 0 1,1 0-1,0 1 0,-1 0 0,0 0 0,0 0 0,0 1 1,0-1-1,-1 1 0,1 1 0,-1-1 0,0 1 0,0 0 1,0 0-1,0 0 0,-12-1 0,-1 1-30,-1 1-1,1 1 0,0 1 0,-1 0 1,-19 5-1,15-1-294,1 0 1,-1 2-1,2 1 1,-1 1-1,-21 12 0,43-21 106,0 1 0,0-1 0,0 1 0,0-1 0,1 1 0,-1 0 0,0-1 0,0 1 1,0 0-1,0 0 0,1 0 0,-2 1 0,13-4-3165,-6 0 3186,0-1 1,-1 0 0,1 0 0,-1-1-1,0 1 1,1-1 0,-2 0-1,1 0 1,0-1 0,-1 1 0,0-1-1,0 1 1,0-1 0,0 0-1,-1 0 1,2-6 0,1-9 579,0 0 1,-2 0 0,0-1-1,-2 1 1,0-1 0,-1 0-1,-5-35 1,5 50-122,-1 1-1,0 0 1,0 0-1,-1 1 1,1-1-1,-1 0 1,0 0-1,0 1 1,-1-1-1,-2-4 1,5 9-242,-1 0-1,1-1 1,0 1 0,0 0-1,0 0 1,-1 0 0,1 0-1,0 0 1,0-1 0,0 1-1,-1 0 1,1 0 0,0 0-1,0 0 1,-1 0 0,1 0-1,0 0 1,0 0 0,-1 0 0,1 0-1,0 0 1,0 0 0,-1 0-1,1 0 1,0 0 0,0 0-1,-1 0 1,1 0 0,0 0-1,0 1 1,-1-1 0,1 0-1,0 0 1,0 0 0,0 0-1,-1 0 1,1 1 0,0-1-1,0 0 1,0 0 0,0 0-1,-1 1 1,1-1 0,0 0-1,-6 11 159,2-1-46,1 1 0,1-1 0,0 1 0,-1 10-1,2-11-28,-10 93 542,5 1 1,4 0-1,5 0 0,4-1 0,24 114 0,-19-163-459,-7-38 19,-1-1 0,-1 1 0,2 28 0,-5-43-170,0 0-1,0 0 1,-1-1-1,1 1 1,0 0 0,0 0-1,0 0 1,-1-1-1,1 1 1,0 0 0,-1-1-1,1 1 1,-1 0-1,1-1 1,-1 1-1,1 0 1,-1-1 0,1 1-1,-1-1 1,0 1-1,1-1 1,-1 1 0,0-1-1,1 0 1,-1 1-1,0-1 1,0 0-1,1 0 1,-1 1 0,0-1-1,0 0 1,1 0-1,-1 0 1,0 0 0,0 0-1,-1 0 1,-6 0-45,0 0 0,1-1 0,-11-2 0,5 1 29,-65-3 68,58 4-209,14 2 122,0-2 0,0 1-1,-1-1 1,-8-2 0,15 3 7,0 0-1,0 0 1,0-1-1,0 1 1,0 0-1,0 0 1,0 0-1,0 0 1,0 0-1,1 0 1,-1-1-1,0 1 1,0 0-1,0 0 1,0 0-1,0 0 1,0 0-1,0 0 1,0-1-1,0 1 1,0 0-1,0 0 1,0 0-1,1 0 1,-1 0-1,0 0 1,0 0-1,0 0 1,0 0-1,0 0 1,0 0-1,1 0 1,-1-1-1,0 1 1,0 0-1,0 0 1,0 0-1,0 0 1,0 0-1,1 0 1,-1 0-1,0 0 1,0 0-1,0 1 1,9-5 1,27-5 95,65-9 1,-67 14 62,143-9 254,-87 9-3658,-64 3 1400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39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6 106 6304,'-5'-15'2848,"23"10"-2464,-5-3 1056,4 5-864,19-8 480,3-1-608,23-7-64,2 6-224,11 2 192,-4 2-224,-6 9-2720,-6 9 1408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40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27 174 4064,'-1'7'4114,"6"-4"-3663,-1-1-180,0-1 0,1 0-1,-1 0 1,0 0 0,1-1-1,-1 0 1,1 0 0,-1 0 0,1 0-1,-1-1 1,7-1 0,2-1 75,0 0 1,20-9-1,-26 8-253,0 1 0,-1-1-1,0 0 1,1 0 0,-2-1 0,1 0 0,0 0-1,-1 0 1,6-8 0,-10 11-77,1 0 0,0-1 0,-1 1 0,0-1 0,0 1-1,0-1 1,0 0 0,0 1 0,0-1 0,0 0 0,-1 0 0,0 1 0,1-1 0,-1 0 0,0 0 0,0 0 0,-1 0 0,1 1-1,-1-1 1,1 0 0,-1 0 0,0 1 0,0-1 0,-1-3 0,0 3-59,0 0-1,0-1 1,0 1-1,0 0 1,0 0-1,-1 1 1,1-1-1,-1 0 1,0 1 0,0 0-1,0-1 1,0 1-1,0 0 1,0 1-1,0-1 1,-1 0-1,-5-1 1,7 3 11,-1 0-1,0-1 1,1 1 0,-1 0 0,0 1-1,1-1 1,-1 0 0,0 1 0,1 0-1,-1-1 1,1 1 0,-1 0-1,1 0 1,-1 0 0,1 1 0,0-1-1,-1 1 1,1-1 0,-2 3 0,-5 3 148,1 1 1,-14 17-1,21-24-87,-11 13 396,2 0-1,0 1 0,-13 25 1,20-33-228,0 0 0,0 1 0,0-1 0,1 1 1,0 0-1,0-1 0,1 1 0,0 0 0,1 0 1,0 11-1,0-16-139,0-1 0,1 1 0,-1-1 0,1 1 0,0-1 0,0 0 0,0 1 1,0-1-1,0 0 0,0 0 0,0 1 0,1-1 0,-1 0 0,1 0 0,0-1 0,2 4 0,0-3 10,-1 0 0,0 0 0,1 0 0,0 0 0,-1-1-1,1 1 1,0-1 0,0 0 0,6 1 0,6 0 60,0-1 0,0-1 0,0-1 1,18-2-1,-24 2-99,128-17-1414,-49-3-4233,-44 9 2568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40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190 199 2816,'-41'-7'917,"26"6"-565,-2 4 953,0 0 0,-33 11 0,2 1 2401,47-14-3061,5 1-160,6-1 391,1-2-526,-1 1 1,1-2 0,12-2-1,0 0-35,300-75 1311,-240 55-1354,47-11 403,198-26 0,-35 42-372,-223 20-257,0 3 1,86 17-1,-116-14-308,56 13 629,-84-16-2242,0 0 0,21 10 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41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37 3552,'0'0'141,"1"-1"-1,-1 0 1,0 0 0,0 1 0,0-1 0,0 0-1,-1 0 1,1 0 0,0 1 0,0-1-1,0 0 1,0 1 0,-1-1 0,1 0-1,0 0 1,-1 1 0,1-1 0,-1 0-1,1 1 1,-1-1 0,1 1 0,-1-1 0,1 1-1,-1-1 1,1 1 0,-1-1 0,0 1-1,1-1 1,-1 1 0,0 0 0,0-1-1,-1 1 28,0 0-1,0 0 1,0 0-1,0 0 1,0 0-1,0 1 1,1-1-1,-1 1 1,0-1-1,0 1 1,0 0-1,-2 1 1,-6 3 255,1 1-1,-1 0 1,-13 12 0,13-9-134,0 2 1,1-1-1,0 1 1,0 1-1,-12 22 0,5-3 280,-13 38 1,18-42-337,2 1 1,1 0-1,2 1 1,-5 36 0,10-55-102,1-1 0,0 1 0,0-1 0,1 1 0,0-1 0,4 15 0,-4-20-81,1 0 1,-1 0-1,1 0 1,-1 0-1,1 0 1,0 0-1,1-1 0,-1 1 1,1-1-1,-1 0 1,1 0-1,0 0 1,0 0-1,1 0 1,-1-1-1,0 1 1,6 2-1,3 0 69,0-1 0,0 0 1,1 0-1,-1-2 0,1 1 0,0-1 0,0-1 1,0-1-1,18-1 0,-6 0 67,0-2 1,0-1 0,45-14-1,-58 14-149,0 0 0,-1-1-1,1 0 1,-1-1 0,0-1 0,-1 1 0,0-2-1,0 1 1,0-2 0,-1 1 0,0-1 0,0 0-1,-1-1 1,-1 0 0,0 0 0,0-1 0,-1 0-1,0 0 1,-1-1 0,0 1 0,-1-1 0,5-20-1,-6 16-54,-1 0-1,0 0 0,-1 0 0,0 0 0,-2 0 0,0 0 0,0 0 1,-2 0-1,-8-30 0,8 37-20,0 0 0,-1 1 1,0-1-1,-1 1 0,1 0 0,-1 0 1,-1 1-1,0-1 0,0 1 0,0 0 0,-1 1 1,0 0-1,0 0 0,-1 0 0,0 1 1,0 0-1,0 1 0,-15-7 0,11 7-16,-1 0-1,1 0 0,-1 2 0,0-1 0,0 2 0,0 0 0,-26 1 1,29 1-451,1 0 0,-1 1 1,0 0-1,0 0 1,1 1-1,0 0 1,-1 1-1,1 0 0,0 0 1,-14 11-1,22-14 278,0-1-1,0 1 0,0 0 0,0-1 1,0 1-1,0 0 0,0 0 1,0 0-1,1 0 0,-1-1 0,0 1 1,1 0-1,-1 0 0,1 1 1,-1-1-1,1 0 0,-1 0 0,1 0 1,0 0-1,0 0 0,-1 0 1,1 0-1,0 1 0,0-1 0,0 0 1,0 0-1,0 0 0,1 0 1,-1 1-1,0-1 0,0 0 1,1 1-1,7 6-1724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41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 6 4224,'-13'-6'2866,"13"6"-2784,0 1 1,0-1-1,-1 0 0,1 0 0,0 1 0,0-1 0,0 0 0,0 0 0,-1 1 0,1-1 0,0 0 0,0 1 0,0-1 0,0 0 0,0 1 0,0-1 0,0 0 0,0 1 0,0-1 0,0 0 0,0 1 0,0-1 0,0 1 0,0 9 928,-27 269 4137,8 48-3420,19-218-671,1-49-778,0-50-145,-1-2 563,-12-6-565,4-1-153,0-1 0,1 1 0,-1 1 1,0 0-1,0 0 0,-12 5 0,5 0 18,0 0 0,-16 11-1,21-10-6,22-11 435,9-3-95,330-47 343,-338 52-788,37-5-1851,-45 4 1101,1 1 0,-1-1 1,1 0-1,-1 0 0,0 0 0,7-4 0,1-2-1619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47.4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39 1984,'10'-19'1311,"-8"17"-931,-1 1 0,0-1 0,0 0 0,1 0 0,-2 0 0,1 0 0,0 0 0,1-2-1,-2 4-332,1 0-1,-1 0 1,1 0-1,-1 0 1,1 0-1,-1 1 1,0-1-1,1 0 1,-1 0-1,1 1 1,-1-1-1,1 0 1,-1 1-1,0-1 1,1 0-1,-1 1 1,0-1-1,1 1 0,-1-1 1,1 1-1,-1 2-3,1 0-1,-1 0 0,0 0 0,1-1 0,-1 1 0,-1 5 0,1 7-59,2 148 1206,-4-110-547,-4 61 199,6-82-389,0-13 109,1-18-552,-1-1 0,0 0-1,0 0 1,0 1 0,0-1 0,0 0 0,0 0-1,0 0 1,0 1 0,1-1 0,-1 0 0,0 0 0,0 0-1,0 1 1,0-1 0,1 0 0,-1 0 0,0 0-1,0 0 1,1 0 0,-1 0 0,0 1 0,0-1 0,0 0-1,1 0 1,-1 0 0,0 0 0,0 0 0,1 0-1,-1 0 1,0 0 0,0 0 0,1 0 0,-1 0 0,0 0-1,0 0 1,1 0 0,14-3 195,-3 1-103,128-6-432,-62 16 881,-76-8-364,-5 17-4724,9-6 154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42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17 6240,'-17'-17'2816,"30"22"-800,-4-5-1344,9 0 1120,8 0-992,23 0-352,3 0-288,17 0-64,-2 4-64,2 0 192,-7 3-128,-5 1-3840,-9 0 2048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42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94 4800,'-6'1'519,"0"1"0,0 0 0,1 0 0,-1 0 0,1 1 0,0 0 0,-1 0 0,1 0 0,1 0 0,-1 1 1,0 0-1,1 0 0,-7 8 0,8-8-331,0 0 0,0 0-1,1 0 1,-1 0 0,1 0 0,0 0 0,0 0 0,1 1 0,-1-1 0,1 1 0,0-1 0,0 1-1,1-1 1,-1 1 0,1 0 0,0-1 0,0 1 0,1 5 0,0-8-132,-1 0 0,1 0 0,-1-1 0,1 1 1,-1 0-1,1 0 0,0 0 0,0-1 0,0 1 0,0 0 1,0-1-1,0 1 0,1-1 0,-1 1 0,0-1 0,1 0 0,-1 1 1,1-1-1,3 2 0,-3-2 0,1 0 0,0 0 0,0 0 0,0-1 1,0 1-1,0-1 0,0 1 0,0-1 0,0 0 0,0 0 0,5-1 1,5-2 111,0 0 1,-1-1-1,1 0 1,20-11 0,-19 8 0,0-1 0,0 0 0,20-16 1,-30 21-136,1-1-1,-1 0 1,0 0 0,-1 0 0,1 0 0,-1-1 0,1 1 0,-1-1 0,-1 0 0,1 0 0,-1 0 0,0 0 0,2-8 0,-3 10-38,-1 0 1,0-1 0,0 1-1,0 0 1,0 0 0,0-1-1,-1 1 1,0 0 0,1 0-1,-1 0 1,0 0 0,-1 0-1,1 0 1,0 0 0,-1 0-1,0 0 1,0 1-1,0-1 1,0 1 0,-4-5-1,0 2-63,1 0 0,-1 1-1,1 0 1,-1 0-1,-1 0 1,1 1-1,0-1 1,-13-3-1,7 4-248,0-1 0,0 1 0,-1 1 0,1 1 0,-1-1-1,-15 2 1,-1 4-574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43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24 4064,'-3'-21'1307,"3"22"-1287,1-1 1,-1 0-1,0 0 1,0 0-1,0 0 1,0 0 0,0 0-1,0 0 1,0 0-1,0 0 1,0 0 0,0 0-1,1 0 1,-1 0-1,0 0 1,0 0 0,0 0-1,0 0 1,0 0-1,0 0 1,0 0 0,0 0-1,0 0 1,1 0-1,-1 0 1,0 0 0,0 0-1,0 0 1,0 0-1,0 0 1,0 0 0,0 0-1,0 0 1,0 0-1,0 0 1,0-1 0,1 1-1,-1 0 1,0 0-1,0 0 1,0 0 0,0 0-1,0 0 1,0 0-1,0 0 1,0 0 0,0 0-1,0-1 1,0 1-1,0 0 1,0 0 0,0 0-1,0 0 1,0 0-1,0 0 1,0 0 0,0 0-1,0 0 1,0-1-1,0 1 1,0 0 0,0 0-1,0 0 1,0 0-1,4 4 919,1 5-390,0 0 0,0 1 0,-1-1 0,0 1 0,-1 0 1,2 11-1,0-5-100,3 15 291,6 46 0,-10-46-417,26 234 1047,-6 343 497,-38 116-651,-6-212-624,17-446-534,0 62 60,6-26-44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5:56.6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380 86 1984,'3'-9'1185,"-3"9"-1173,0 0 1,0 0-1,0 0 1,0 0-1,0 1 1,0-1-1,0 0 1,0 0 0,0 0-1,0 0 1,0 0-1,0 0 1,0 0-1,0 0 1,0 0-1,0 0 1,0 0-1,0 0 1,1 0-1,-1 0 1,0 0-1,0 0 1,0 0-1,0 0 1,0 0 0,0 0-1,0 0 1,0 0-1,0 0 1,0 0-1,0 0 1,0 0-1,0 0 1,0 0-1,0 0 1,0 0-1,1 0 1,-1 0-1,0 0 1,0 0 0,0 0-1,0 0 1,0 0-1,0 0 1,0 0-1,0-1 1,0 1-1,0 0 1,0 0-1,0 0 1,26 0 4312,-26 0-4231,1-1 0,-1 0 0,0 1 0,1-1 0,-1 1 1,0-1-1,1 1 0,-1-1 0,1 1 0,-1-1 0,1 1 0,-1-1 0,1 1 0,-1-1 0,1 1 0,0 0 0,3-3 1587,-7 73 31,1-58-1582,-1 0 0,1-1 1,-2 1-1,-8 18 0,-27 44 256,11-21 1,-14 39-31,-17 33 113,47-103-325,-1-1 1,-1 0-1,-23 27 1,34-45-111,1 0 0,-1-1 1,1 1-1,-1-1 1,0 0-1,0 0 0,0 0 1,0 0-1,0 0 1,0-1-1,-1 1 0,1-1 1,-7 2-1,7-3-23,0 0 0,0 0 0,0 0 0,0 0 0,0 0 0,0-1-1,0 0 1,1 1 0,-1-1 0,0 0 0,0 0 0,0 0 0,1-1 0,-1 1-1,1-1 1,-5-3 0,3 1-40,0 0 0,0-1 0,1 1 0,-1-1 0,1 0-1,0 0 1,1 0 0,-1-1 0,1 1 0,0 0 0,-2-8 0,3 8 0,-3-9 12,1 1 0,0 0 0,2-1 0,-1 1 1,2-1-1,0-18 0,3 2-137,11-53-1,-8 59 117,2 1 0,1 0 0,1 1-1,0 0 1,2 1 0,16-23 0,-13 23 234,2 0 1,0 1-1,1 0 0,31-24 0,-39 36-1,1 1-1,0 1 1,0 0-1,0 1 0,0 0 1,25-7-1,-4 1 243,-17 6-324,0 1 0,0 0-1,1 1 1,0 1 0,29-1 0,-42 3-101,0 1-1,0-1 1,-1 0-1,1 1 1,0 0-1,-1 0 1,1 0-1,0 0 1,-1 0-1,1 0 1,-1 1-1,1-1 1,-1 1-1,0-1 1,0 1-1,0 0 1,0 0-1,0 0 1,0 0-1,0 1 1,-1-1-1,1 0 1,-1 1-1,1-1 1,-1 1-1,0-1 1,0 1-1,1 3 1,1 5 41,0 1-1,-1-1 1,0 1 0,-1 0 0,0 17 0,-4 21 186,-12 67 0,5-43-125,4-28-49,-4 44 425,-33 136 0,26-163-135,-47 143 303,63-202-637,1-3 5,-1 1 0,0 0 0,1 0 0,-1-1 0,0 1 0,0 0 0,0-1 0,0 1 0,0-1 0,-1 1 0,1-1-1,0 0 1,-3 3 0,3-4-16,1 0 1,-1 1-1,1-1 0,-1 0 0,1 0 0,-1 0 1,1 0-1,-1 0 0,1 0 0,-1 0 0,1 0 0,-1 0 1,1 0-1,-1 0 0,1 0 0,-1 0 0,1 0 1,-1 0-1,1-1 0,-1 1 0,1 0 0,-1 0 0,1-1 1,-1 1-1,1 0 0,0 0 0,-1-1 0,1 1 0,0 0 1,-1-1-1,1 1 0,0-1 0,-1 1 0,1-1 1,0 1-1,0 0 0,-1-1 0,1 1 0,0-1 0,0 1 1,0-1-1,0 0 0,-2-2-20,1 1 0,1-1 0,-1 0 0,0 0 0,1 0 0,-1-3 0,1 0-21,1-1-1,0 1 0,0-1 0,0 1 0,1 0 1,0-1-1,0 1 0,5-9 0,6-19-50,79-219-222,1 22-35,20-50-90,-106 261 287,1 1 0,16-29 0,-24 47 129,1-1 0,0 1 0,0 0 0,0 0 0,0 0 0,0-1 0,0 1 0,0 0 0,0 0 0,0 0 0,1 0 0,-1 1 0,0-1 0,0 0 0,1 0 1,1 0-1,-2 1 9,-1 0 0,1 0 0,-1 0 1,1 0-1,-1 0 0,1 0 0,-1 0 1,1 0-1,-1 0 0,1 1 0,-1-1 0,1 0 1,-1 0-1,0 0 0,1 1 0,-1-1 1,1 0-1,-1 1 0,1 0 0,0 0 2,0 0-1,0 1 0,0-1 0,0 0 1,0 1-1,-1-1 0,1 1 0,1 2 1,0 8 8,0-1 0,0 1 0,-1-1 1,0 1-1,-2 18 0,-26 296 354,9-150-261,-4 87 839,21-239-570,1-24-356,0 0-1,0 0 1,1 0 0,-1 0-1,0 0 1,0 0-1,0 0 1,0 0-1,0 0 1,0 0-1,0 0 1,0 0 0,0-1-1,0 1 1,0 0-1,0 0 1,0 0-1,0 0 1,0 0 0,0 0-1,0 0 1,0 0-1,0 0 1,1 0-1,-1 0 1,0 0-1,0 0 1,0 0 0,0 0-1,0 0 1,0 0-1,0 0 1,0 0-1,0 1 1,0-1 0,0 0-1,0 0 1,0 0-1,3-11-104,14-99-1658,54-189 1,-44 217 1443,3 1 0,79-150 0,-107 228 311,-1 1 0,1-1 0,0 1 0,-1 0 0,1 0 0,0 0 0,0 0 0,4-3-1,-6 5 8,1 0 0,-1-1 0,1 1 0,0 0 0,-1-1 0,1 1 0,-1 0 0,1 0 0,0 0 0,-1-1 0,1 1 0,0 0 0,-1 0 0,1 0 0,0 0 0,-1 0 0,1 0 0,-1 1 0,1-1 0,0 0 0,-1 0 0,1 0 0,0 1 0,-1-1 0,1 0 0,-1 0 0,1 1 0,-1-1 0,1 1 0,-1-1 0,1 0 0,-1 1 0,1-1 0,-1 1 0,1-1 0,-1 1 0,0-1 0,1 2 0,1 0 31,-1 1-1,0 0 0,0-1 0,0 1 0,0 0 1,0 0-1,-1-1 0,1 1 0,-1 0 0,0 4 1,-1 32 336,0-25-175,-23 188 1558,18-167-1517,-15 221 802,18-204-881,2 38-31,1-81-122,1 1 1,0 0 0,1-1-1,0 1 1,1-1-1,0 0 1,4 10 0,-3-12 20,0-2 0,0 1 0,1 0 0,-1-1 0,1 0 0,0 0 0,0 0 0,1-1 0,9 7 0,-7-6 4,0-1 0,0 1 1,1-1-1,0-1 1,-1 1-1,17 2 1,-16-4-17,1-1 0,-1-1 1,1 0-1,-1 0 0,1-1 1,-1 0-1,1-1 0,-1 0 1,0 0-1,0-1 0,0 0 1,0-1-1,0 0 0,-1 0 1,0-1-1,0 0 0,0-1 1,0 1-1,-1-2 0,0 1 1,0-1-1,-1 0 0,1 0 1,-2 0-1,10-16 0,-12 17-68,0 0 0,0-1-1,-1 1 1,0-1-1,0 1 1,0-1 0,-1 0-1,1-14 1,-2 10-130,0 0 0,0 0 0,-2 0-1,-3-19 1,4 28 145,1 1 0,-1-1 1,1 0-1,-1 0 0,0 1 0,0-1 0,0 0 0,0 1 0,0-1 0,0 1 0,0-1 0,0 1 0,-1 0 0,1-1 0,0 1 1,-1 0-1,-1-1 0,1 1 18,1 1 1,0 0-1,0-1 0,0 1 1,0 0-1,-1 0 1,1 0-1,0 0 1,0 0-1,-1 0 1,1 0-1,0 0 0,0 0 1,0 1-1,0-1 1,-1 0-1,1 1 1,0-1-1,0 1 1,0-1-1,0 1 0,0 0 1,0-1-1,0 1 1,0 0-1,0 0 1,0 0-1,1 0 1,-2 0-1,-5 8 53,0 1-1,0-1 1,1 1-1,0 0 1,1 0-1,0 0 1,0 1-1,1 0 1,1 0-1,0 0 1,0 1-1,1-1 1,1 0-1,-1 1 1,2 0-1,0-1 1,1 12-1,3-3-6,0-1-1,1 0 0,7 20 1,-9-33 5,-1 1 1,1-1-1,1 0 1,-1 0-1,1 0 1,0 0-1,0 0 1,1-1-1,0 0 1,0 0 0,0 0-1,7 4 1,-11-8-15,0-1 1,0 1-1,1 0 1,-1-1-1,0 1 1,1-1-1,-1 0 1,0 1-1,1-1 1,-1 0 0,0 0-1,1 0 1,-1 0-1,0 0 1,1 0-1,-1 0 1,2-1-1,0 0-18,0 0-1,-1 0 0,1 0 1,0-1-1,-1 1 0,1-1 0,3-3 1,4-3-51,-1-1 1,-1-1 0,8-10 0,-7 9 136,65-70 240,17-21-385,-73 82-5,-13 14 31,-1 1 0,1-1 0,7-12 0,-11 17 4,0-1 0,0 1 1,0-1-1,0 1 0,0 0 0,1-1 0,-1 1 0,0 0 0,1 0 0,-1 0 0,1 0 1,-1 0-1,1 0 0,0 1 0,-1-1 0,1 0 0,0 1 0,2-1 0,6-1 27,-1 1-1,15 0 0,1 0-72,18-7-22,-18 3 198,25-1-1,-42 5-121,0 1 0,0 0 0,0 1-1,0 0 1,0 0 0,0 1 0,10 3-1,-16-4 12,0-1-1,-1 1 0,1 0 1,0 0-1,-1 0 0,0-1 0,1 2 1,-1-1-1,1 0 0,-1 0 1,0 0-1,0 1 0,0-1 1,0 0-1,0 1 0,0-1 1,0 1-1,1 1 0,-1 0 11,-1 0-1,1-1 1,-1 1 0,1 0-1,-1 0 1,0 0 0,0 0-1,0-1 1,0 1-1,-1 4 1,-1 1 31,0 1-1,-1-1 1,0 0-1,0 0 1,-1 0 0,-8 12-1,2-6-57,3-5 41,1 0 0,1 0 0,-8 14 0,12-21 5,0 0-1,1 0 1,-1 0-1,0-1 1,1 1 0,0 0-1,-1 0 1,1 0-1,0 0 1,0 0-1,0 0 1,0 0 0,0 0-1,0 0 1,1 0-1,-1 0 1,0 0-1,1-1 1,0 1 0,-1 0-1,1 0 1,0 0-1,0-1 1,0 1-1,2 2 1,-1-3-8,0 1 0,0-1 0,1 1-1,-1-1 1,0 0 0,1 1 0,-1-1 0,1-1 0,-1 1 0,1 0 0,-1 0-1,1-1 1,0 0 0,-1 1 0,1-1 0,0 0 0,-1 0 0,1-1 0,3 0-1,5-1 47,0 0 0,0 0 0,14-7 0,-18 6-25,0 0 0,0-1 0,0 0 0,-1 0 0,9-8 0,12-7 93,-23 16-101,1 0 0,-1 0 0,0 0-1,4-5 1,-7 6-121,-1-1-136,11-4 495,3-1-301,-9 6 48,1-1 0,-1-1-1,0 1 1,0-1-1,5-4 1,-1 1-92,-8 6 84,1 0 0,-1 1 1,0-1-1,1 0 0,-1-1 0,0 1 0,0 0 1,0 0-1,2-2 0,27-32-70,-28 32 61,0 1 1,0 0-1,1 0 0,-1 0 0,1 1 1,-1-1-1,1 0 0,-1 1 1,6-2-1,24-9 19,-10 12 49,-20 0-68,1 0 0,0 0 0,-1 0 0,1 0 0,0 0 0,-1 0 0,1-1 0,-1 1 0,1-1 0,2 0 0,-2 0-20,0 0 0,-1 0 0,1 0 0,0 1 0,0 0 0,0-1-1,0 1 1,5 1 0,-5 0 55,-3 0-26,1 0 0,-1 0 0,1 0 0,0 0 0,-1 0 0,1 0 0,0 0 0,-1-1 0,1 1 0,0 0 0,0 0 0,0-1 0,0 1 0,0 0 0,0-1 0,1 1 0,-1 0-124,-1-2-79,0 1 128,-1-1-1,1 1 1,0-1 0,0 1-1,0-1 1,-1 1 0,1-1-1,0 1 1,-1-1 0,1 1-1,0 0 1,-1-1 0,1 1-1,0-1 1,-1 1 0,1 0-1,-1-1 1,-3 0 5,0 0-1,0 1 1,0-1-1,0 1 1,1 0-1,-1 0 1,0 0-1,0 0 1,0 1 0,0-1-1,-4 2 1,-2 1-47,0 0 0,1 1 1,-15 6-1,18-7 93,0 1-1,1-1 1,-1 1-1,1 1 1,-1-1-1,1 1 1,1 0-1,-9 9 1,12-12 25,-1 0 1,1 0 0,0 1-1,0-1 1,0 0 0,0 0-1,0 0 1,0 1 0,1-1-1,-1 0 1,1 1 0,0-1-1,0 1 1,-1-1 0,1 0-1,1 1 1,-1-1 0,0 1-1,1-1 1,-1 0-1,1 1 1,0-1 0,-1 0-1,1 1 1,0-1 0,1 0-1,0 2 1,3 3 17,-1-1 0,1 0-1,0 0 1,1 0 0,-1-1 0,1 0 0,0 0-1,1 0 1,-1-1 0,1 1 0,0-2 0,0 1-1,0-1 1,0 0 0,0-1 0,1 1 0,0-1-1,-1-1 1,15 2 0,-9-2-14,0 0-1,-1 0 1,1-2 0,-1 1-1,1-2 1,0 0 0,-1 0-1,0-1 1,14-5 0,15-8 3,-19 8-50,29-15 1,-44 20-1,0-1 1,-1-1-1,1 1 0,-1-1 0,0 0 0,-1-1 1,1 1-1,5-8 0,-8 7-8,1 0 1,-1 0-1,3-9 0,2-4-138,-7 18 172,0-1 1,0 0-1,0 1 0,-1-1 1,1 0-1,0 0 1,-1 1-1,0-1 1,1 0-1,-1 0 0,0 0 1,0 1-1,0-1 1,0 0-1,0 0 1,-1 0-1,1 0 0,-1-2 1,-1-5-7,1 4 15,1 1-70,-1 0 0,1 1 0,-1-1 0,0 1 0,0-1 0,-2-3 0,3 7 63,-1-1 0,1 1 0,-1-1 0,1 0 0,0 1 0,-1-1 0,1 1 1,-1-1-1,1 1 0,-1 0 0,1-1 0,-1 1 0,0 0 0,1-1 0,-1 1 1,1 0-1,-1-1 0,0 1 0,1 0 0,-1 0 0,0 0 0,1 0 0,-1 0 1,0 0-1,1 0 0,-1 0 0,0 0 0,0 0 0,1 0 0,-1 0 0,0 0 1,1 1-1,-1-1 0,1 0 0,-1 0 0,0 1 0,1-1 0,-1 0 0,1 1 1,-1-1-1,1 1 0,-1 0 0,-4 2-28,1 0-1,0 1 1,0 0 0,1 0-1,-1 0 1,1 0-1,0 0 1,0 1 0,-3 6-1,4-8 57,0 1 0,1-1 0,-1 1 0,1 0 0,0 0 0,0-1-1,0 1 1,1 0 0,-1 0 0,1 0 0,0 0 0,0 0 0,1 5 0,1-1 38,1 0-1,0 0 1,0 0 0,1-1 0,0 1 0,0-1-1,1 0 1,7 8 0,-9-11-8,1 1 1,0-1-1,1 0 0,-1-1 0,1 1 0,-1-1 1,1 0-1,0 0 0,0 0 0,0-1 1,1 0-1,9 4 0,-5-5 3,-1 0 0,0-1 1,0 0-1,0 0 0,1-1 0,-1 0 0,0 0 0,0-1 1,10-4-1,14-5 89,33-17 1,-53 23-133,15-8 149,41-24 1,-60 31-176,0 0-1,-1 0 1,0-1-1,0 0 1,-1 0-1,0-1 0,0 0 1,9-14-1,-14 19 42,-1-1-1,1 0 1,0 1-1,-1-1 1,0 0-1,0 0 0,0-5 1,0 7-32,-1 0 0,0 0 1,0 0-1,0 0 0,0 0 1,0 0-1,0 0 0,-1 1 0,1-1 1,-1 0-1,1 0 0,-1 0 1,0 0-1,0 1 0,0-1 0,0 0 1,-2-2-1,-2-1-51,3 3 71,0 0 1,0 1-1,0-1 1,1 0-1,-1 0 1,0 0-1,1 0 1,0 0-1,-1 0 1,1 0-1,0 0 1,0-1-1,0 1 0,0-4 1,1 6-26,0-1-1,0 1 1,0-1-1,0 1 1,0 0 0,0-1-1,0 1 1,1-1 0,-1 1-1,0 0 1,0-1-1,0 1 1,1 0 0,-1-1-1,0 1 1,0 0 0,1-1-1,-1 1 1,0 0-1,1 0 1,-1 0 0,0-1-1,1 1 1,-1 0 0,0 0-1,1 0 1,-1 0 0,1-1-1,-1 1 1,0 0-1,1 0 1,-1 0 0,1 0-1,-1 0 1,1 0 0,20 1-199,-8 0 248,-1-1-67,1 0 0,-1 1-1,0 1 1,22 5 0,-29-6 46,0 1 0,-1 0 0,1 0 0,0 0 1,-1 1-1,0-1 0,0 1 0,0 0 0,0 1 0,0-1 0,-1 0 1,1 1-1,-1 0 0,5 7 0,-4-5-28,-1 1 0,0 0 0,0-1 0,0 1 0,-1 0 0,0 0 0,0 1 0,-1-1 0,0 0 0,0 1 0,-1 7 0,5 51 199,-5-63-172,0 0 0,0 0 0,1 0 1,-1 0-1,0 0 0,1 0 0,0-1 0,0 1 1,0 0-1,0 0 0,0-1 0,0 1 1,1-1-1,-1 1 0,1-1 0,0 1 0,0-1 1,0 0-1,0 0 0,0 0 0,0 0 1,1 0-1,-1 0 0,1-1 0,-1 1 1,1-1-1,-1 0 0,6 2 0,-1-1 9,-1-1-1,0 0 1,1 0-1,-1 0 1,1-1-1,-1 0 0,1 0 1,-1-1-1,1 0 1,-1 0-1,0-1 1,10-2-1,35-13-46,68-26 187,-104 36-115,1-1-1,-2 0 1,1-1-1,-1 0 1,18-16-1,-29 23-61,0-1 1,-1 0-1,1 0 0,0 0 0,-1 0 1,0-1-1,0 1 0,0 0 0,2-6 0,-4 8-2,1 0-1,-1-1 1,1 1-1,-1-1 0,0 0 1,0 1-1,0-1 0,0 1 1,0-1-1,0 1 1,-1-1-1,1 1 0,0-1 1,-1 1-1,1-1 1,-1 1-1,0-1 0,1 1 1,-1 0-1,0-1 1,0 1-1,0 0 0,0 0 1,0-1-1,0 1 1,-2-1-1,2 0 7,-1 1 1,1 0 0,-1 0-1,1 0 1,-1 0-1,0 0 1,1 0-1,-1 1 1,0-1 0,0 0-1,0 1 1,1-1-1,-1 1 1,0 0-1,0 0 1,-3 0 0,1 0-8,1 1 1,-1-1 0,1 1-1,0 0 1,-1 0 0,1 0-1,0 1 1,-5 2 0,0 1-32,0 1 1,0 0-1,0 0 1,1 1-1,-11 11 1,16-15 54,-1 1 1,0-1 0,1 1-1,-1 0 1,1-1-1,0 1 1,0 0-1,1 1 1,-2 3-1,3-6 5,-1 0-1,1-1 1,0 1-1,0 0 1,0 0-1,0-1 1,0 1-1,0 0 1,0-1-1,1 1 1,-1 0-1,1-1 1,-1 1-1,1 0 1,0-1-1,0 1 1,-1-1 0,1 1-1,0-1 1,0 0-1,0 1 1,1-1-1,-1 0 1,0 0-1,3 2 1,1 1 14,1 0 1,0-1-1,0 0 1,0 0 0,0-1-1,1 0 1,-1 0 0,8 1-1,55 6 136,-66-9-158,22 2 56,1-2 0,-1-1 1,0-1-1,0-1 0,41-11 1,118-46 113,-179 58-174,95-41 201,-88 36-67,-13 7-135,1 0-1,-1 0 1,1 0-1,-1 0 1,1 0-1,0 0 1,-1 0-1,1 0 1,-1 0-1,1 0 1,-1 0-1,1 0 1,-1 1-1,1-1 1,0 0-1,-1 0 1,1 0-1,-1 1 1,1-1-1,0 0 0,-1 0 1,1 1-1,-1-1 1,-11 8-3,0 1 0,1 0 0,0 0 1,0 1-1,1 0 0,1 1 0,0 0 0,0 1 1,1 0-1,0 0 0,1 1 0,0 0 0,2 0 1,-1 0-1,1 1 0,1 0 0,1 0 0,-3 16 1,6-29 9,0 0 0,-1 0 1,1 0-1,0 0 0,0 0 1,0 0-1,0 0 1,0-1-1,0 1 0,0 0 1,1 0-1,-1 0 0,0 0 1,0 0-1,1 0 1,-1 0-1,1 0 0,-1 0 1,1-1-1,-1 1 1,1 0-1,-1 0 0,2 0 1,-1 0 7,-1-1 0,1 0 1,0 0-1,0 0 0,0 0 1,0 0-1,0 0 0,0 0 0,-1 0 1,1 0-1,0 0 0,0 0 1,0-1-1,0 1 0,-1 0 1,1-1-1,0 1 0,0 0 1,0-1-1,-1 1 0,1-1 1,0 1-1,-1-1 0,2-1 1,15-13-124,-1-1 0,-1 0 0,18-25 0,-6 8-132,47-56-864,-73 88 1077,-1 0 0,1 0 1,0-1-1,0 1 1,0 0-1,-1 0 0,1 0 1,-1-1-1,1 1 1,0-3-1,-4 2-150,-6 8 23,5-2 184,0 0 1,0 0 0,1 0 0,0 0-1,0 0 1,0 1 0,0 0 0,0-1-1,1 1 1,0 0 0,0 0 0,1 0-1,-1 1 1,1-1 0,0 0 0,0 1-1,1-1 1,0 0 0,0 1 0,0-1-1,0 0 1,1 1 0,0-1 0,0 0-1,1 0 1,-1 1 0,1-1-1,0 0 1,0 0 0,1-1 0,-1 1-1,1-1 1,4 5 0,-6-7-13,1 0 0,0-1 0,-1 1 1,1-1-1,0 0 0,0 0 0,0 1 0,0-1 0,0 0 0,0-1 1,1 1-1,-1 0 0,0-1 0,0 1 0,1-1 0,-1 1 0,0-1 1,0 0-1,1 0 0,3-1 0,3 0 29,1-1 0,-1 0 0,16-6 0,-19 6-40,22-9-173,0-1 0,0-2 0,37-24 0,-25 10-465,54-47 1,-87 68 585,-4 4 6,-1 1 0,1-1 0,-1 1 0,1-1 0,0 1-1,0 0 1,0 0 0,1 0 0,-1 1 0,4-2 0,-6 3 35,-1 0 0,0 0 0,1 0 0,-1 0 0,0 0 0,1 0 0,-1 0 0,0 0 0,0 0 0,1 1 0,-1-1 0,0 0 0,1 0 0,-1 0 0,0 1 0,0-1 0,1 0 0,-1 0 0,0 1 0,0-1 0,0 0 0,1 0 0,-1 1 0,0-1 0,0 0 0,0 1 0,0-1 0,0 0 0,0 1 0,0-1 0,0 0 0,1 1 0,-1-1 0,0 0 0,0 1 0,0-1 0,-1 0 1,1 1-1,-2 13 87,2-13-80,-7 23 321,-10 43 696,16-58-866,0-1 1,0 0 0,1 1-1,-1-1 1,3 17 0,-2-24-133,0-1 1,0 1-1,1 0 1,-1-1-1,0 1 1,0-1-1,0 1 1,0 0-1,0-1 1,1 1-1,-1-1 1,0 1-1,1 0 1,-1-1-1,0 1 1,1-1-1,-1 1 1,1-1-1,-1 1 1,1-1-1,-1 0 1,1 1-1,-1-1 1,1 0 0,-1 1-1,1-1 1,-1 0-1,1 1 1,-1-1-1,1 0 1,0 0-1,-1 0 1,1 0-1,0 0 1,-1 1-1,1-1 1,0 0-1,-1-1 1,1 1-1,-1 0 1,1 0-1,0 0 1,-1 0-1,1 0 1,0-1-1,-1 1 1,1 0-1,-1 0 1,1-1-1,0 1 1,4-3-62,0 0 0,-1-1 1,1 1-1,6-6 0,15-16-104,1 2 0,1 1 0,0 1 1,41-21-1,-68 41 138,0 1-1,1-1 1,-1 0 0,0 1 0,1-1 0,-1 1 0,1 0 0,-1-1 0,0 1 0,1 0 0,-1 0 0,1 0 0,-1 0 0,3 0 0,-4 0 16,1 1 0,-1-1 0,1 1 0,-1-1 0,1 0 0,-1 1 0,0-1 0,1 1 0,-1-1 0,0 1 0,1-1 0,-1 1 0,0-1 0,0 1 0,0-1 0,1 1 0,-1-1 0,0 1 0,0 0 0,0-1 0,0 1 0,0-1 0,0 1 0,0 0 0,0-1 0,0 1 0,0-1 0,0 1 0,-1-1 0,1 1 0,0-1 0,0 1 0,0 0 0,-1 0 0,-5 16 698,2-5-278,1-1-1,0 0 1,1 1 0,-3 23-1,5-32-383,0-1 0,0 1 0,0 0-1,1-1 1,-1 1 0,1-1 0,0 1-1,-1-1 1,1 1 0,0-1 0,0 1-1,1-1 1,-1 0 0,0 0 0,1 0 0,-1 0-1,1 0 1,0 0 0,0 0 0,0 0-1,0 0 1,0-1 0,0 1 0,0-1-1,0 0 1,1 1 0,-1-1 0,4 1-1,1 0-3,-1 0 0,1-1 0,0 0-1,-1 0 1,1-1 0,0 0-1,0 0 1,0 0 0,12-3 0,6-3-124,30-10 0,-41 11-9,98-37-3866,-41 6-4823,-30 16 4550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6:00.1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433 412 2976,'2'-1'206,"0"1"1,0-1 0,0 1-1,0-1 1,0 0-1,0 0 1,-1 0-1,1 0 1,0 0-1,-1 0 1,1-1-1,0 1 1,-1 0-1,0-1 1,1 1 0,-1-1-1,0 0 1,0 1-1,0-1 1,0 0-1,0 0 1,0 0-1,0 0 1,-1 0-1,1 0 1,-1 0-1,1 0 1,-1 0 0,0 0-1,0 0 1,0 0-1,0 0 1,0 0-1,0 0 1,0 0-1,-1 0 1,1 0-1,-1 0 1,0 0-1,1 0 1,-1 1 0,0-1-1,-1-2 1,-2-2 46,1 1 0,-1-1 0,1 1 1,-2 0-1,1 0 0,0 0 0,-1 1 1,0 0-1,0 0 0,-1 0 0,1 0 0,-1 1 1,-10-5-1,7 5-34,0 0 1,0 0-1,0 1 1,-1 1-1,1-1 1,-1 2-1,1-1 0,-16 2 1,1 2 77,1 1 0,0 2 0,0 0 0,1 1 0,0 1 0,-38 19 0,57-25-263,-10 4 112,1 1-1,-22 16 0,32-21-115,-1 0 0,1 0 0,-1 0-1,1 1 1,0-1 0,0 1-1,0-1 1,0 1 0,1 0 0,-1-1-1,1 1 1,0 0 0,-1 0-1,1 0 1,1 0 0,-1 0 0,0 1-1,0 4 1,2-5-7,-1 1 0,1-1-1,0 0 1,0 0 0,0 1-1,1-1 1,-1 0 0,1 0 0,-1 0-1,1 0 1,0 0 0,0-1 0,1 1-1,-1 0 1,0-1 0,1 0 0,0 0-1,-1 1 1,1-2 0,5 4 0,6 3 66,-1-1 1,1 0 0,20 6 0,11 1 61,0-1 0,1-3-1,50 6 1,-87-14-91,-10 2-56,-16 6-109,8-6 18,-8 7 1,0 1 1,0 1-1,-24 23 1,-37 49-154,56-60 190,-3 4 60,0 1 0,2 1 0,-22 37-1,43-64 12,0 0-1,1 0 1,-1 0-1,1 0 0,0 0 1,0 0-1,-1 6 1,2-8-12,0 0 1,0-1 0,0 1-1,0-1 1,0 1 0,0-1-1,1 1 1,-1-1 0,1 1-1,-1-1 1,1 1-1,-1-1 1,1 1 0,0-1-1,0 0 1,0 0 0,0 1-1,0-1 1,0 0 0,0 0-1,0 0 1,0 0-1,1 0 1,-1 0 0,2 1-1,4 1 48,0 0 0,0 0 0,0-1 0,1 0 0,-1 0 0,0-1 0,10 1 0,57 1 149,-73-3-206,20 0 41,-1-1 0,1-1 0,-1 0 0,1-1 0,-1-2 0,0 0 0,30-12 0,-32 8 16,0 0-1,-1-2 1,0 0-1,16-14 1,55-57 92,117-144-148,-199 219 1,33-38 63,-2-2 0,53-88-1,-63 81-138,-2 0 1,33-106-1,-40 90-135,-16 60 36,-8 23-8,-72 169-63,33-83 187,-80 222 13,-90 345 139,123-370 112,24-103 566,67-191-832,0 1 1,-1 0 0,1-1 0,-1 1-1,1-1 1,-1 1 0,-3 2 0,5-4 38,0-1 0,-1 0 0,1 0 1,0 0-1,0 1 0,0-1 0,-1 0 0,1 0 1,0 0-1,0 0 0,-1 0 0,1 0 0,0 1 1,0-1-1,-1 0 0,1 0 0,0 0 1,0 0-1,-1 0 0,1 0 0,0 0 0,0 0 1,-1 0-1,1 0 0,0 0 0,-1 0 0,1-1-23,-1 1 0,1-1 0,0 1 0,0-1 0,-1 1 0,1-1 0,0 1 0,0-1-1,0 1 1,-1-1 0,1 1 0,0-1 0,0 1 0,0-1 0,0 1 0,0-1 0,0 1-1,0-2 1,1-2-80,-1-1 0,1 0 0,0 1 0,1-1 0,-1 1 0,1-1-1,0 1 1,0 0 0,0 0 0,4-6 0,7-16-119,14-37 106,55-114 110,-42 112-3,3 1 0,59-68-1,-88 115 18,56-64-13,66-101 0,5-52-59,-45 72 145,40-86-110,-123 220 27,24-46 61,26-78 0,-59 140-40,-2 7-34,0 1 1,-1-1-1,0 1 1,0-1-1,0 0 1,0-7-1,-16 36-201,-104 290-218,-19 123 485,-18-9 667,127-361-305,-42 71 0,48-100-167,-2-1 0,-2-1 0,-31 34 0,49-60 32,-18 14-1,24-21-278,0-1 1,0 0-1,0 0 0,-1 0 0,1-1 0,0 1 0,-1-1 0,1 1 0,-1-1 0,-4 0 0,8 0-4,-1-1-1,1 0 1,-1 0-1,1 0 1,-1 0-1,1 0 0,-1 0 1,1 0-1,-1 0 1,1-1-1,-1 1 1,1 0-1,-1 0 1,1 0-1,-1 0 0,1-1 1,-1 1-1,1 0 1,0 0-1,-1-1 1,1 1-1,-1 0 1,1-1-1,0 1 0,-1 0 1,1-1-1,0 1 1,0-1-1,-1 1 1,1 0-1,0-1 1,0 1-1,0-1 0,-1 1 1,1-1-1,0 1 1,0-1-1,0 1 1,0-1-1,0 1 1,0-1-1,0 1 0,0-1 1,0 1-1,0-1 1,0 0-1,1-3-104,0 0-1,0 0 1,0 0 0,0 0-1,3-5 1,22-43-45,2 1 0,2 2 0,2 0 0,60-68 0,-63 85 196,1 2 0,2 1 0,0 1 0,51-32 0,-29 26-20,1 3 1,77-31 0,-78 41 62,57-27 36,-95 39-22,0 0 0,0-1-1,-1-1 1,21-18 0,-32 26-37,1-1 1,-1-1 0,0 1-1,-1-1 1,1 1 0,-1-1-1,0 0 1,0 0 0,0 0-1,-1-1 1,0 1 0,0-1-1,0 1 1,-1-1 0,2-11-1,-3 15-32,0 1-1,0-1 0,0 0 0,0 1 0,-1-1 0,1 0 0,-1 1 0,1-1 1,-1 0-1,1 1 0,-1-1 0,0 1 0,0-1 0,0 1 0,0-1 0,0 1 1,0 0-1,0-1 0,0 1 0,-1 0 0,1 0 0,0 0 0,-2-1 0,0 1-9,1 0 0,0 0-1,-1 0 1,1 0-1,-1 0 1,0 1 0,1 0-1,-1-1 1,1 1-1,-1 0 1,0 0 0,1 0-1,-6 1 1,-1 1-5,1 1 0,-1 0 0,1 0 0,0 0 0,0 1 0,0 1 0,-10 6 0,2 0 64,1 2 1,-17 16-1,21-18 35,1 1 0,-14 19 0,21-27-47,1-1-1,-1 1 1,1 0-1,0 0 1,1 0-1,-1 0 1,1 1-1,-1-1 1,1 0 0,0 1-1,1-1 1,-1 1-1,1 4 1,0-7-21,1 1 1,0-1-1,-1 1 1,1 0 0,0-1-1,0 0 1,0 1-1,1-1 1,-1 0-1,1 1 1,-1-1 0,1 0-1,0 0 1,-1 0-1,1 0 1,0-1-1,0 1 1,0 0 0,1-1-1,-1 1 1,0-1-1,4 1 1,3 2 45,0 0 0,1-1 0,-1 0-1,17 2 1,-2-2-54,0-2 0,0 0-1,0-1 1,0-1-1,0-2 1,0 0 0,0-1-1,-1-2 1,32-11-1,64-26-9,67-20-90,-181 62 81,0 0-1,-1 0 1,1 0 0,9 1 0,-13 0 1,-1 0 0,1 0 0,-1 0 0,1 0 0,-1 0 0,1 0 0,-1 0 0,1 0 0,-1 0 0,1 0 0,-1 0 0,1 1 0,-1-1 0,1 0 0,-1 0 0,1 0 0,-1 1 0,1-1 0,-1 0 0,0 1 0,1-1 0,-1 0 0,0 1 0,1-1 0,-1 1 0,0-1 0,1 0 0,-1 1 0,0-1 0,0 1 0,0-1 0,1 1 0,-1-1 0,0 1 0,0-1 0,0 1 0,0-1 0,0 1 0,0-1 0,0 1 0,0-1 0,0 1 0,0-1 0,0 1 0,0-1 0,0 1 0,-1-1 0,1 1 0,0-1 0,0 1 0,0-1 0,-1 0 0,1 1 0,0-1 0,-1 1 0,1-1 0,-1 1 0,-4 6 0,-1 0 0,1 0 0,-2 0 1,1-1-1,-1 0 0,-14 10 0,-7 7-17,20-16-17,-1 1 17,0 0 0,-9 12 1,16-18 24,0 0 1,1 0-1,-1 0 1,1 0-1,0 0 1,0 0 0,-1 1-1,2-1 1,-1 0-1,0 1 1,0-1-1,1 1 1,-1-1-1,1 1 1,0-1 0,0 1-1,0 2 1,0-3-7,1 0 1,0-1-1,-1 1 1,1-1 0,0 0-1,0 1 1,0-1 0,0 0-1,0 1 1,0-1-1,0 0 1,0 0 0,1 0-1,-1 0 1,0 0-1,1 0 1,-1 0 0,1-1-1,-1 1 1,1 0-1,-1-1 1,4 1 0,4 2 1,1-1 1,15 2 0,-20-4-5,18 2 52,-1-2 0,0 0 0,1-2 0,-1 0-1,0-2 1,24-6 0,-34 7-28,-1 0 0,0-1 1,0-1-1,0 0 0,-1 0 0,0-1 1,19-14-1,-16 10-1,-1-1-1,-1 0 1,0-1 0,-1-1 0,11-15 0,92-170-56,-41 66 12,-55 103 27,101-182-220,-105 185 253,-1-1-1,-1-1 0,-2 0 1,8-35-1,-15 40 30,-1 23-65,-1 0-1,0-1 0,0 1 1,0 0-1,0-1 1,-1 1-1,1-1 0,0 1 1,0 0-1,0-1 1,0 1-1,0 0 0,0-1 1,0 1-1,-1 0 0,1-1 1,0 1-1,0 0 1,0-1-1,-1 1 0,1 0 1,0 0-1,-1-1 1,1 1-1,0 0 0,0 0 1,-1 0-1,1-1 1,0 1-1,-1 0 0,1 0 1,0 0-1,-1 0 0,1 0 1,-1 0-1,1 0 1,0-1-1,-1 1 0,1 0 1,0 0-1,-1 0 1,0 1-1,0-1 2,1 0 0,-1 1 0,0-1 0,0 1 0,0-1-1,0 1 1,1 0 0,-1-1 0,0 1 0,1 0 0,-1-1 0,0 1 0,1 0 0,-2 1 0,-12 18 28,1 0 1,0 1-1,-12 29 1,-26 82 162,21-30-142,4 2 1,4 0-1,-15 214 0,36-307-1047,0 14-429,5-12-3424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26:00.5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63 11968,'-39'-17'5407,"44"14"-4703,8 0 2240,8 3-1760,28-5 736,8 10-1152,27-10 64,-1 5-512,35-8-128,-3 5-96,3-5-3616,-12 4 1952,2-4-10111,-5 5 6495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0:20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3911 2912,'-6'3'921,"6"-3"-878,0 0-1,0 0 1,1 0 0,-1 1 0,0-1 0,0 0 0,0 0 0,0 0 0,0 0 0,1 0 0,-1 1-1,0-1 1,0 0 0,0 0 0,1 0 0,-1 0 0,0 0 0,0 0 0,0 0 0,1 0 0,-1 0-1,0 0 1,2 0 807,-1-17 1550,1 10-2122,-1-1 1,0 0-1,0 0 1,-1 0-1,0 0 0,0 0 1,-1 0-1,-1-11 0,-2-12-26,2-8-39,-3-93 481,2-57 557,-47-330-1,14 154-620,26 190-446,-2-26-70,-19-128-19,14 189-30,-35-207 213,37 255-158,-4-168 0,14 160-14,-8-143 177,7 155-212,2 13-4,-3 1 0,-21-90 0,10 97-81,-33-79 1,48 137-173,-7-16 357,10 25-274,0-1-1,0 1 1,-1-1 0,1 1-1,0 0 1,0-1 0,-1 1-1,1 0 1,0-1 0,-1 1-1,1 0 1,0 0-1,-1-1 1,1 1 0,-1 0-1,1 0 1,0 0 0,-1-1-1,1 1 1,-1 0 0,1 0-1,-1 0 1,1 0 0,0 0-1,-1 0 1,1 0 0,-1 0-1,1 0 1,-1 0 0,1 0-1,-1 0 1,1 0 0,0 0-1,-1 1 1,1-1-1,-1 0 1,1 0 0,0 0-1,-1 1 1,1-1 0,-1 0-1,1 0 1,0 1 0,-1-1-1,1 0 1,0 1 0,-1 0-1,-5 10-4109,3 8 2124,2-7 978,-8 19-1438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0:21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84 2656,'-1'-1'70,"-1"-2"132,0 0 1,1 0 0,-1 0-1,1-1 1,0 1-1,-1 0 1,2-1 0,-1 1-1,0-1 1,0-4 0,-3-21 3703,0 17-1278,4 15-1957,0 370 2705,5-327-2731,-5-45-614,-1-1 0,1 0 0,0 1 0,-1-1 0,1 0 0,0 1 1,-1-1-1,1 0 0,0 1 0,-1-1 0,1 0 0,-1 0 0,1 1 0,-1-1 0,1 0 1,-1 0-1,1 0 0,-1 0 0,1 0 0,-1 0 0,1 0 0,-1 0 0,1 0 0,0 0 0,-1 0 1,1 0-1,-1 0 0,0 0 0,-1 0 27,-107 7 208,-65-3-511,176-4-294,69-1 167,82 2 467,-39 12 277,-8-1-559,-35-9-5854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0:22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21 245 5216,'-3'-4'789,"-11"-15"702,13 18-1393,1 1 1,0-1 0,-1 0 0,1 1 0,0-1 0,0 0 0,-1 1 0,1-1-1,0 0 1,0 0 0,0 1 0,0-1 0,0 0 0,0 1 0,0-1-1,0 0 1,0 0 0,0 1 0,0-1 0,1 0 0,-1 1 0,0-1 0,0 0-1,1 1 1,-1-1 0,1-1 0,7-6 585,0 1 0,1 0 0,0 0 0,0 0 0,0 1 1,1 0-1,14-6 0,76-24-35,-84 31-355,107-32-118,143-23 0,-258 59-625,0 0 0,-1 0 1,9 1-1,-13 0 17,0 0 1,0 0-1,0 1 0,-1-1 0,1 1 1,0 0-1,-1 0 0,1 0 0,0 0 1,-1 1-1,4 1 0,8 11-4949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0:22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4640,'2'0'3664,"6"11"885,-7-5-3800,1-1 1,-1 0-1,0 1 1,0 10-1,-2 3-22,-3 22-1,3-33-566,-11 155 888,11-93-4347,2-51 227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53.0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5 1984,'-12'-4'6693,"11"4"-6635,1 0 0,0 0 0,0 1 0,0-1 0,0 0 0,0 19-281,0-11 471,-1 34 349,0-21-320,1-1 1,3 29 0,-1-39-120,0 0-1,1-1 1,1 1 0,6 14 0,-9-23-132,-1-1 0,0 1-1,0-1 1,1 1 0,-1-1 0,0 1 0,0-1-1,1 1 1,-1-1 0,1 1 0,-1-1 0,0 1-1,1-1 1,-1 1 0,1-1 0,-1 0 0,1 0-1,-1 1 1,1-1 0,-1 0 0,1 1 0,0-1-1,-1 0 1,1 0 0,-1 0 0,1 0 0,-1 0-1,1 0 1,0 0 0,-1 0 0,1 0 0,-1 0-1,1 0 1,0 0 0,-1 0 0,1 0 0,-1 0 0,1-1-1,-1 1 1,1 0 0,0 0 0,0-1 0,3-2 110,0 0 0,-1 0 0,1-1 1,4-5-1,4-4 52,-4 7-260,1 1 1,-1 0 0,1 0 0,0 1 0,0 0 0,0 1 0,0 0-1,11-2 1,-16 4 7,0 0 0,0 0 0,0 1 0,0 0 0,0 0 0,0 0 0,0 0 0,0 1 0,0-1 0,0 1 0,0 0 1,0 0-1,0 0 0,0 1 0,0 0 0,-1-1 0,1 1 0,-1 1 0,1-1 0,-1 0 0,0 1 0,3 2 0,-5-3 91,1 0 0,-1 0 0,0 0 0,0-1 0,-1 1 0,1 0 0,0 0 0,-1 0 1,1 0-1,-1 0 0,1 0 0,-1 0 0,0 1 0,0-1 0,0 0 0,0 0 0,-1 0 0,1 0 0,0 0 1,-1 0-1,1 0 0,-1 0 0,0 0 0,-1 3 0,0-1 69,0 1-1,-1-1 1,1 0-1,-1 0 1,0 0-1,0-1 1,0 1-1,0-1 1,-1 0-1,-3 3 1,-6 2 157,0 0 1,0-1-1,-1-1 1,-28 9-1,-8-2-1269,-1-4-5758,42-9 3185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0:53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1 450 1472,'0'-2'56,"0"1"-1,0-1 1,0 1-1,0 0 1,0-1 0,1 1-1,-1-1 1,0 1 0,1 0-1,-1 0 1,1-1-1,0 1 1,-1 0 0,1 0-1,0-1 1,0 1-1,-1 0 1,1 0 0,0 0-1,2-1 1,-1 1 58,0 0 0,0 0 0,-1 0-1,1 0 1,0 1 0,0-1 0,0 0 0,0 1 0,0 0 0,1 0 0,-1-1 0,3 2-1,4-1 131,-1 1 0,1 1 0,0 0 0,-1 0 0,14 6 0,4 2-81,0-2 0,0 0 0,0-2 0,1-1 0,0-1 0,0-1 0,1-2 0,-1 0 0,0-2 0,0-1 0,0-1 0,0-2 0,29-8 0,97-24 205,225-27 0,-216 45-173,127-12-347,33 0 193,-104 8-23,93 5 39,-120 9-24,275 2 201,-292 8-169,185 12 359,11-1 11,-114-7-318,137-2 416,-364-4-514,579-30 218,-258 6-38,-145 12-62,204-8-208,-101 7 340,323-9 151,-427 18-126,-15 0-109,246-9 292,-241 5-213,119-8 350,-3-15-68,-297 30-518,119-24-2723,-99 17-1726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0:58.3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2505 22 2496,'-2'-2'370,"2"2"-309,0 0-1,-1 0 1,1-1 0,-1 1-1,1 0 1,0 0-1,-1-1 1,1 1 0,0 0-1,0-1 1,-1 1-1,1 0 1,0-1 0,-1 1-1,1 0 1,0-1 0,0 1-1,0-1 1,0 1-1,-1-1 1,1 1 0,0 0-1,0-1 1,0 1-1,0-1 1,0-3 537,0 3-549,0 1 0,0 0 0,-1-1 1,1 1-1,0-1 0,0 1 0,-1 0 0,1-1 0,0 1 1,-1 0-1,1 0 0,-1-1 0,1 1 0,0 0 0,-1 0 1,1-1-1,-1 1 0,1 0 0,-1 0 0,0 0 34,1 0-113,-1 2 636,-5-2 228,3 0-761,-1 0 9,-1 1 0,1-1 0,0 1 1,0 0-1,-1 0 0,1 1 0,0-1 0,0 1 0,0 0 0,1 0 1,-1 0-1,0 1 0,1-1 0,-5 5 0,-38 37 306,2 2 1,3 1-1,1 2 0,-41 70 0,69-104-291,-16 19 0,18-23-55,0 1 0,1 0 1,-10 16-1,0 8 308,1 0 0,-25 76 1,38-95-326,0 1 0,2-1 1,-3 27-1,-9 126 92,11-129-5,-1 61 43,6-25-86,-1-71-45,1 0 0,0-1 0,0 1 0,0-1 1,4 9-1,-3-9-16,-1 1 1,1-1 0,-1 0 0,0 1 0,0 8 0,4 59 225,-3-46-119,-1 44 0,-3-50-157,1-2 9,1 38 1,1-14 35,-3 53 1,-2-11 138,-3 27-142,-17 37 199,3-33-248,16-82 123,-2-1 1,-1 1 0,-21 51-1,15-55-48,10-24-68,1 0 1,-1 0 0,2 0-1,-5 14 1,6-14 68,-1-1 0,0 0 0,0 0 0,0 0 0,0 0 1,-1 0-1,0 0 0,0 0 0,0-1 0,-1 1 0,0-1 0,-6 5 0,-3 3-46,-2-1-1,-21 13 1,36-24 18,-2 1 49,0 0 0,0 0-1,-1 0 1,1 0 0,0 0 0,-1 0-1,1-1 1,-1 1 0,1-1-1,-1 0 1,1 1 0,-1-1 0,-3-1-1,-2 1-112,-19 2 71,-1 1 1,-40 10-1,56-10-30,5-1 35,0 0 0,0 1 0,1-1 0,-13 9 0,14-8-11,-1 0 1,1 0-1,-1-1 1,1 1-1,-1-1 1,-12 2-1,5-2 22,8-1-9,1 0 1,0 0 0,-1-1-1,1 0 1,-1 0 0,1 0 0,0 0-1,-1 0 1,1-1 0,-1 0-1,1 0 1,0 0 0,-5-3 0,5 2 17,0 0 0,0 0 0,0-1 0,0 1 0,0-1 1,1 0-1,-1 0 0,1 0 0,0-1 0,0 1 1,0-1-1,-3-5 0,-33-41-399,27 30 420,-42-77-99,50 88 24,-1-1 16,0 0 0,0 0 0,-1 0-1,-1 0 1,1 1 0,-1 0 0,-10-9 0,4 5-35,9 9 31,1 1 1,0 0-1,-1 0 0,1 0 0,-7-4 1,-2 0-45,0 0 0,-19-6 1,27 11 36,-1 1 1,0 0 0,0-1 0,-1 2 0,1-1-1,0 0 1,0 1 0,0 0 0,-8 1 0,-3 1-12,1 1 0,0 0 0,-1 1 0,1 0 0,0 1 0,-27 14 0,36-16 25,-17 11-63,-29 21 1,46-29 34,-1-1 0,1 1 1,0 0-1,1 1 1,-1-1-1,1 1 1,1 0-1,-7 12 1,-22 38-33,16-26 64,6-14 0,-1-2-74,10-13 77,0 0 0,1 0 0,-1 0 0,0 1-1,1-1 1,-1 0 0,1 1 0,-2 2 0,2-1-27,-1-1 0,1 0 0,-1 0 0,0 0 0,-5 5 0,-6 13 77,6-8 144,0-1 0,-9 13 0,-1 2 145,15-25-313,0 0 0,0 1-1,0-1 1,-1 0 0,1 0 0,0 0-1,-1-1 1,1 1 0,-1 0 0,-3 1-1,-28 10 14,18-10 56,1-1 1,0 0-1,-1-1 1,0 0-1,1-1 1,-21-4-1,1 2-57,-27-2-90,-37-1 52,86 5-4,0 1 1,0 1 0,1 0 0,-1 0-1,-20 8 1,23-6-294,-1 0 0,-13 8-1,-1 7-3024,11-3 1399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00.9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59 2656,'17'-28'3946,"23"31"-266,-29-3-3442,-1-1 0,1-1-1,-1 0 1,0-1 0,0 1 0,14-7-1,-13 5-161,0 1 0,0 1 0,0 0 0,0 0-1,0 1 1,0 1 0,1 0 0,15 2 0,-1 1 144,1 2 1,34 12-1,-44-10-194,0 0 0,0 2 0,-1 0-1,-1 1 1,28 22 0,-6-5 182,-15-12-99,-1 1 1,0 1-1,-1 1 0,-1 0 1,18 23-1,-10-6-130,-4-7 421,28 44 0,-35-43-271,0 2 0,-2 0 1,11 35-1,-13-30-32,7 18 62,-1 25 196,37 126-198,-24-80 163,-29-119-305,-1 1 0,0-1-1,1 14 1,1 12 59,14 107-230,-12-87 184,2 9 28,20 75 0,17 36 355,-34-129-581,16 75 249,-18-82-27,2 0 1,1 0-1,2-1 0,29 55 0,-24-59 67,28 39 0,-27-42-239,33 43 253,-23-27-88,-19-28-37,0-1-1,1 0 0,13 14 1,-7-17-56,-14-10 69,0 0 0,0-1 1,0 1-1,0-1 0,0 1 1,0-1-1,0 0 0,1 0 1,-1 0-1,0-1 0,1 1 1,-1-1-1,0 0 0,1 0 1,-1 0-1,1 0 0,-1 0 1,0-1-1,1 0 0,-1 1 1,0-1-1,5-3 0,18-4-140,-8 2 173,0-1 0,22-11 0,43-21 63,-57 28-110,-17 7 7,0 0 1,-1-1-1,9-5 0,24-16-138,2 1-1,73-30 1,-83 40-84,-21 10 211,50-22 55,-53 25-71,-1-1 0,1 1 1,0 0-1,0 1 0,13-1 0,-19 2 7,-1 1-1,0-1 1,1 0-1,-1 1 1,1 0-1,-1 0 1,4 1 0,16 6-66,38 6-13,-56-13 96,0 0 0,-1 1 0,1-1 0,0 1 0,-1-1 0,0 1 0,1 0 0,-1 1 0,3 1 0,28 28 118,0 0-139,-13-14 59,-17-14-45,0-1 1,0 1-1,0-1 0,0 0 0,1 0 0,0 0 1,0-1-1,-1 1 0,7 1 0,107 28 91,-93-27-94,-1-1-1,48 1 0,7 2 183,-62-5-291,1 0 0,0-1 0,0-1 0,35-4 0,-46 3-29,-2 0-394,-1 0 1,1 0-1,-1 0 1,1 1-1,-1 0 1,1 0-1,-1 0 0,1 0 1,-1 1-1,6 1 1,8 9-5630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08.7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2 874 2560,'-2'-5'4570,"2"5"-4496,13-9 5449,-5 3-6384,19-22 1193,0-2-1,42-64 1,5-6 75,-60 84-300,1-1 0,1 2 0,30-24 0,-10 15 48,64-33 1,44-9 50,-96 45-230,84-23-1,-106 38 58,-1 0 0,1 2 0,0 1 0,1 1 0,32 2 0,98 23 407,5 0 879,-143-22-1148,0-1 0,0-1-1,0 0 1,0-1 0,0-1 0,27-8 0,-3-5-34,-2-1 0,0-1-1,50-32 1,107-83-1819,-184 124 1340,39-29-1568,-12 9-2964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09.7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39 456 3648,'-5'0'371,"5"0"-330,0 0-1,-1 1 1,1-1-1,-1 0 1,1 0 0,0 0-1,-1 0 1,1 0-1,-1 0 1,1 0-1,-1 0 1,1 0 0,0 0-1,-1 0 1,1 0-1,-1 0 1,1 0 0,0 0-1,-1-1 1,1 1-1,0 0 1,-1 0 0,1 0-1,-1-1 1,1 1-1,0 0 1,-1 0-1,1-1 1,0 1 0,0 0-1,-1-1 1,0-3 1686,14-4 598,-2 1-1811,0-1-1,0 0 1,-1 0-1,0-1 1,-1 0-1,16-20 1,0-5-306,33-59 1,-22 33 25,0-8-29,2-3-208,-21 36-199,-16 33 42,-1 4 69,-2 29 85,-1-1-1,-1 1 1,-2-1-1,-15 49 1,14-59 29,-1-1 0,-1 1 1,0-1-1,-2-1 0,0 0 0,-1-1 1,-28 32-1,27-34 134,-2-2 0,1 1 0,-2-2 0,0 0 0,0-1 1,-1 0-1,0-2 0,-31 14 0,32-20 14,16-3-172,0-1 0,0 1 0,0 0-1,0 0 1,0 0 0,-1 0 0,1 0-1,0-1 1,0 1 0,0 0 0,0 0-1,0 0 1,0 0 0,0-1 0,0 1-1,0 0 1,0 0 0,0 0 0,0-1-1,0 1 1,0 0 0,0 0 0,0 0-1,0 0 1,1-1 0,-1 1 0,0 0-1,0 0 1,0 0 0,0 0 0,0 0 0,0-1-1,0 1 1,0 0 0,1 0 0,-1 0-1,0 0 1,0 0 0,0 0 0,1-1-1,2-2-31,0 0-1,1 0 0,-1 0 1,9-5-1,21-9-89,1 0 1,1 2-1,0 2 0,57-14 1,-87 26 177,1-1 1,-1 1-1,1-1 1,-1-1 0,0 1-1,0-1 1,0 1 0,0-2-1,-1 1 1,1 0-1,-1-1 1,5-5 0,-6 6 25,-1 0 1,1-1 0,-1 1-1,0-1 1,0 0-1,0 1 1,-1-1 0,1 0-1,-1 0 1,0 0-1,0 0 1,0 0 0,-1 0-1,0-1 1,1 1-1,-1 0 1,-1-5 0,0-3-18,-1 1 0,-1 0 0,1 0 1,-2 0-1,-8-19 0,9 24-81,1 1-1,-1 0 0,0 0 1,0 1-1,-1-1 0,0 0 1,1 1-1,-2 0 0,1 0 1,0 0-1,-1 1 0,0-1 1,-6-3-1,11 7-57,-1 0-1,1-1 1,-1 1 0,1 0-1,-1 0 1,0-1 0,1 1-1,-1 0 1,1 0-1,-1 0 1,0 0 0,1 0-1,-1 0 1,1 0 0,-1 0-1,0 0 1,1 0-1,-1 0 1,0 0 0,1 0-1,-1 0 1,1 0 0,-1 1-1,1-1 1,-1 0-1,0 0 1,1 1 0,-1-1-1,0 1 1,1 0-159,-1 0 0,1 0 0,-1-1 0,1 1 0,0 0 0,-1 0 0,1 0 0,0 0 0,0 0 0,0 0 0,0 0 0,0 0 0,0 0-1,0 1 1,0-1 0,0 1 0,4 17-5296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12.7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1432 2560,'-6'-1'690,"6"-1"49,12-5 654,5-4-365,15-26 683,34-43 312,-16 14-1282,32-45 126,-69 90-737,0-1 0,-1-1 0,13-34 0,-7-1 471,16-96 1,-25 106-461,-9 48-144,0 0 1,0 0-1,0 0 1,0 0-1,0 0 1,0 0 0,0 0-1,0 0 1,0-1-1,0 1 1,0 0-1,0 0 1,0 0 0,0 0-1,0 0 1,0 0-1,0 0 1,0 0-1,0 0 1,0 0-1,0-1 1,0 1 0,0 0-1,1 0 1,-1 0-1,0 0 1,0 0-1,0 0 1,0 0 0,0 0-1,0 0 1,0 0-1,0 0 1,0 0-1,0 0 1,0 0 0,1 0-1,-1 0 1,0 0-1,0 0 1,0 0-1,0 0 1,0 0-1,0 0 1,0 0 0,0 0-1,0 0 1,1 0-1,-1 0 1,0 0-1,0 0 1,0 0 0,0 0-1,0 0 1,0 0-1,0 0 1,0 0-1,0 0 1,0 0 0,0 0-1,1 0 1,-1 0-1,0 0 1,0 0-1,0 0 1,0 1-1,6 9-241,7 20-148,-12-26 376,21 49 75,-6-17 145,15 57 0,-28-82-165,0 0-1,-1 1 1,-1-1-1,0 1 1,0-1 0,-1 1-1,-1 0 1,0-1-1,-4 19 1,4-25 18,-1-1 0,0 1 0,0-1 0,0 0 1,-1 0-1,1 0 0,-1 0 0,0 0 0,0 0 0,0-1 0,-1 1 0,1-1 0,-1 0 1,0 0-1,0-1 0,0 1 0,0-1 0,0 0 0,-1 0 0,1 0 0,-1 0 0,-8 1 1,4-1 4,0 0 0,0 0 1,-1-1-1,1-1 1,-1 0-1,1 0 0,0-1 1,-1 0-1,1 0 0,-18-6 1,22 5-104,-1 0 0,1 0 0,0-1 0,-6-4-1,10 6 24,0 1 0,1-1 0,-1 1 0,1 0 0,-1-1 0,1 1 0,-1-1-1,1 0 1,-1 1 0,1-1 0,0 1 0,-1-1 0,1 0 0,0 1-1,-1-1 1,1 0 0,0 1 0,0-2 0,0 1-4,0 1 0,0-1-1,1 1 1,-1-1 0,0 1 0,1-1 0,-1 1 0,0-1 0,1 1 0,-1-1-1,1 1 1,-1-1 0,1 1 0,-1 0 0,1-1 0,-1 1 0,1 0 0,-1-1-1,1 1 1,0 0 0,-1 0 0,1-1 0,-1 1 0,1 0 0,1 0 0,14-4-152,0 2-1,1 0 1,-1 0 0,1 2 0,23 1 0,-1 0 45,-17-1 179,0-1 1,0-1-1,32-6 0,-47 6 17,0 0 0,0 0 0,0-1 0,-1 1 0,1-1 0,-1-1 0,1 1 0,-1-1 0,0 0 0,-1-1 0,1 0 0,-1 1 0,0-2 0,8-8 0,-9 8-54,2-1 7,-1-1-1,0 0 0,-1 0 1,1 0-1,-2 0 1,4-10-1,-6 15-13,7-22 64,-2-1 1,0 0-1,-2 0 0,2-38 0,-4 92-180,0 0 0,2 0 1,1-1-1,13 41 0,-16-63 158,0 1 0,0-1 0,0 0 0,1 0 0,0 0 0,0-1 0,0 1 0,0-1 0,1 1 0,-1-1 0,1 0 0,0-1 0,0 1 0,1-1 0,-1 1 0,6 2 0,-7-5 18,-1-1-1,0 1 1,0-1-1,0 0 1,1 0 0,-1 0-1,0 0 1,0 0 0,1 0-1,-1 0 1,0-1 0,0 1-1,0-1 1,1 1 0,-1-1-1,0 0 1,0 0 0,0 0-1,0 0 1,1-2 0,6-2 45,-1-1 0,-1 1 0,11-11 1,1-5-8,0-1-1,-2-1 1,20-33 0,14-19-658,-49 73 509,-1 0 1,1 0-1,0 0 0,0 0 1,0 0-1,-1 1 0,2-1 1,3-2-1,-6 4 36,1 0 1,-1 0-1,0-1 1,1 1-1,-1 0 1,0 0-1,1 0 1,-1 0-1,0 0 1,1 0-1,-1 0 1,0 0-1,1 0 1,-1 0-1,0 0 1,1 0 0,-1 1-1,0-1 1,1 0-1,-1 0 1,0 0-1,1 0 1,-1 0-1,0 1 1,1-1-1,0 1-3,-1 0 0,1 0 0,-1 0 0,1 0 0,-1 0 0,1 0 0,-1 0 0,0 0 0,1 0 0,-1 0 0,0 0 0,0 2 1,2 19-308,-2 35 1,-1-20 245,-4 78 1246,11-118-415,3-4-737,0 0 0,-1-1 0,0 0 1,0-1-1,-1 1 0,0-1 0,9-17 0,-9 14-176,1 1-1,0-1 1,1 1-1,16-15 1,-23 24 83,0 0 0,0 1 1,1-1-1,-1 1 0,0-1 1,0 1-1,5-2 0,-6 3 54,0 0-1,0 0 1,0 0-1,0 0 1,0 0 0,0 0-1,0 0 1,0 0-1,0 0 1,0 1-1,0-1 1,0 0-1,0 1 1,0-1 0,0 1-1,0-1 1,-1 1-1,1-1 1,0 1-1,0 0 1,0-1 0,-1 1-1,1 0 1,0 1-1,8 9-20,14 23-1,-2-4 525,-20-29-449,0-1 1,0 0 0,0 0 0,0 1-1,0-1 1,0 0 0,1 0 0,-1 0-1,0 0 1,0-1 0,0 1 0,0 0-1,0 0 1,0-1 0,0 1 0,2-1-1,-1 0 6,3-1-25,1-1 0,-1 0 1,0 0-1,0 0 0,0-1 0,0 1 0,0-1 0,-1 0 0,7-8 0,-1 2 63,4-5-16,19-25 1,-6 5 3,-2 1-75,-11 16-276,-26 40 45,-16 24 176,5-10 13,-18 40 0,33-59 94,6-14-26,0 0 0,0 0 0,1 0 0,-1 1 0,1-1 0,0 0 0,0 1 0,0-1 0,0 6 0,9-14 466,-4-1-432,-1 0-1,0-1 1,0 1 0,0-1-1,-1 0 1,0 0 0,2-13-1,2-9-68,-2 14-29,-1-4-181,-1 18-123,-2 10-252,-16 223-347,-18-2 1494,32-219-533,-1 8 69,-1 11 623,-15 50 1,19-80-695,0 0-1,0 0 1,0 0 0,0 1-1,0-1 1,0 0-1,0 0 1,0 1 0,0-1-1,0 0 1,0 0 0,0 0-1,0 1 1,0-1-1,-1 0 1,1 0 0,0 0-1,0 1 1,0-1 0,0 0-1,0 0 1,-1 0-1,1 0 1,0 1 0,0-1-1,0 0 1,0 0 0,-1 0-1,1 0 1,0 0-1,0 0 1,0 0 0,-1 0-1,1 0 1,0 1-1,-3-10 30,1-16-270,5 8 159,0-1 0,1 1-1,1 0 1,0 0 0,1 1 0,10-19-1,-5 14 70,1 1-1,1 0 0,1 1 1,17-20-1,80-66-247,-76 73 308,0 0 1,33-43-1,-35 30 86,50-93-1,11-59 157,-78 156-226,-2 0 0,17-86-1,-20 60 81,2-81-1,-13 110-292,-5-48 1,5 83 78,-1 1 0,1-1 0,-1 1 0,1-1-1,-1 0 1,-2-3 0,3 5 48,0 1-1,0 0 1,0 0-1,0 0 0,0 0 1,0 0-1,0-1 1,0 1-1,0 0 0,-1 0 1,1 0-1,0 0 1,0 0-1,0 0 0,0 0 1,0 0-1,0-1 1,-1 1-1,1 0 0,0 0 1,0 0-1,0 0 1,0 0-1,0 0 0,-1 0 1,1 0-1,0 0 1,0 0-1,0 0 0,0 0 1,-1 0-1,1 0 1,0 0-1,0 0 0,0 0 1,0 0-1,-1 0 1,-5 11-359,-9 32 87,3 1 0,1 1-1,-5 50 1,1-2 78,8-46 177,3 0 1,2 1 0,5 58 0,-3-93 29,2 15 64,0 0 1,2 0 0,1 0 0,2 0-1,9 26 1,-15-52-16,-1 0 1,1 1-1,0-1 0,0 0 1,0 0-1,1 0 0,-1 0 1,0 0-1,1 0 0,-1-1 0,1 1 1,0 0-1,-1-1 0,5 3 1,-5-3-33,0-1 0,0 0 0,0 1 0,1-1 0,-1 0-1,0 0 1,0 0 0,0 0 0,0 0 0,1 0 0,-1 0 0,0-1 0,0 1 0,0 0 0,0 0 0,0-1 0,0 1 0,1-1 0,-1 1 0,0-1 0,0 0 0,-1 1 0,1-1 0,0 0 0,0 0 0,0 1 0,0-1 0,-1 0 0,1 0 0,1-2 0,7-11 89,1 0 0,-2-1 1,0 0-1,-1-1 0,9-30 0,-5 17-3,-1 3-8,10-41 0,-20 66-116,0-1 1,1 1-1,-1 0 1,0-1-1,0 1 1,0 0 0,0-1-1,0 1 1,-1 0-1,1-1 1,0 1-1,0 0 1,-2-3-1,2 4 8,0 0 0,0 0 0,0 0-1,0 0 1,0 0 0,-1-1 0,1 1 0,0 0-1,0 0 1,0 0 0,0 0 0,0 0 0,-1 0-1,1 0 1,0-1 0,0 1 0,0 0 0,0 0-1,-1 0 1,1 0 0,0 0 0,0 0 0,0 0-1,-1 0 1,1 0 0,0 0 0,0 0 0,0 0-1,-1 0 1,1 0 0,0 0 0,-8 8-285,3 3 323,0-1 1,1 1 0,0 0-1,1 0 1,0 0 0,0 0-1,2 0 1,-1 1 0,1-1-1,2 21 1,-1-26 13,0-1 1,1 1-1,0-1 1,0 1-1,0-1 0,1 0 1,0 1-1,0-1 0,0 0 1,1 0-1,-1 0 0,5 5 1,-2-4-10,0-1 0,0 0 0,1 0 0,-1 0 1,1-1-1,0 0 0,0 0 0,13 5 0,-7-4-97,0 0 0,0-1-1,0 0 1,1-1 0,18 3-1,-22-5-763,-1-1-1,0 0 1,0 0-1,0-1 1,15-2-1,-23 3 621,1 0 0,-1 0-1,1 0 1,-1 0 0,1-1 0,-1 1-1,1 0 1,0 0 0,-1 0-1,1-1 1,-1 1 0,4-5-2087,-4 4 2095,0 0 0,-1 0 0,1 0 0,0 1 0,0-1 0,-1 0 0,1 1 0,-1-1 0,1 0 0,0 1 0,-1-1 0,1 0 0,-2 0 1,-14-20-2882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13.0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75 15 5984,'-70'-14'2208,"65"20"-1728,10-1-128,8-5-1088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15.5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74 1551 4320,'-1'-1'140,"1"-1"-1,-1 1 1,0-1 0,1 1 0,-1-1 0,1 1-1,0-1 1,0 1 0,-1-1 0,1 1 0,0-1-1,0 0 1,0 1 0,1-3 0,7-24 1333,-2 8-291,21-110 1359,6-22-1653,3 6-651,-14 51-431,-18 79-85,-8 26-208,-6 28-1,-30 178 91,1-7 661,-48 135 1085,87-344-1339,-1 2 41,1 1 0,-1-1 0,0 0 0,1 0 0,-1 0 0,0 0 0,0 0 0,0 0 0,-1 0 1,1 0-1,0 0 0,-1 0 0,1-1 0,-1 1 0,-2 2 0,4-4-45,-1 0-1,1 0 1,0 0-1,0 0 1,0 0 0,0 0-1,0 0 1,-1 0-1,1 0 1,0 0 0,0 0-1,0 0 1,0 0-1,0 0 1,-1 0 0,1 0-1,0 0 1,0 0 0,0 0-1,0 0 1,0 0-1,-1 0 1,1 0 0,0 0-1,0 0 1,0 0-1,0 0 1,0-1 0,0 1-1,-1 0 1,1 0-1,0 0 1,0 0 0,0 0-1,0 0 1,0 0 0,0-1-1,0 1 1,0 0-1,0 0 1,-1-9 86,8-9-94,8-7-167,51-72-217,106-137 406,44-52-8,-176 235 570,62-105-1,-101 183-976,-11 89 465,10-99-10,-1-12 3,0 0 1,1 0-1,0 0 1,1 0-1,-1 0 1,1 0-1,0 0 1,0 0-1,0-1 0,0 1 1,1 0-1,2 4 1,-3-8-48,-1-1 0,0 0 0,0 1 0,1-1 0,-1 0 0,0 1 0,1-1 0,-1 0 0,0 1 0,1-1 0,-1 0 0,1 0 0,-1 1 0,0-1 0,1 0 0,-1 0-1,1 0 1,-1 0 0,1 0 0,-1 1 0,0-1 0,1 0 0,-1 0 0,1 0 0,-1 0 0,1 0 0,0-1 0,13-7 473,11-19 183,-24 25-659,104-125 307,-80 101-997,-24 26 626,0 1 1,0-1 0,-1 1-1,1-1 1,0 1 0,-1-1-1,1 1 1,-1-1 0,1 1-1,-1-1 1,1 1-1,-1 0 1,1 0 0,-1-1-1,0 1 1,1 0 0,-1 0-1,4 9 78,1-1 0,-1 0 0,1 0 0,1-1 0,10 13-1,-14-18 30,0 0-1,1-1 1,-1 1-1,1-1 0,0 0 1,0 0-1,-1 0 1,2 0-1,-1-1 0,0 1 1,0-1-1,0 0 1,1 0-1,-1 0 0,0 0 1,1 0-1,-1-1 1,1 0-1,6 0 0,2-1 7,0-2 0,1 1 0,-1-2 0,0 0 0,-1 0 0,1-1 0,-1 0-1,0-1 1,0-1 0,-1 1 0,1-2 0,-1 1 0,-1-2 0,13-12-1,-12 11-147,0 1 0,1 1-1,1 0 1,19-11-1,-31 18 78,1 1-1,-1 0 0,0 0 0,1 0 0,-1-1 0,1 1 0,-1 0 0,1 0 0,-1 0 0,1 0 0,-1 0 0,1 0 0,-1 0 0,1 0 0,-1 0 0,1 0 1,-1 0-1,1 0 0,-1 0 0,1 0 0,-1 0 0,1 1 0,-1-1 0,1 0 0,-1 0 0,1 1 0,-1-1 0,1 1 0,0 0-6,0 0 0,0 0-1,0 0 1,-1 0 0,1 1-1,0-1 1,-1 0 0,1 0-1,-1 1 1,1 1 0,0 2 29,0-1 0,0 1 0,0 0 0,-1-1 0,0 10 0,-9 95 472,9-109-473,0 1 0,0-1-1,0 0 1,-1 0-1,1 1 1,0-1-1,0 0 1,0 0-1,1 1 1,-1-1-1,0 0 1,0 0-1,0 1 1,0-1 0,0 0-1,0 0 1,0 1-1,0-1 1,0 0-1,0 0 1,1 1-1,-1-1 1,0 0-1,0 0 1,0 0-1,1 1 1,-1-1 0,0 0-1,0 0 1,0 0-1,1 0 1,-1 0-1,0 0 1,0 1-1,1-1 1,-1 0-1,0 0 1,0 0-1,1 0 1,-1 0-1,0 0 1,13-6 401,9-15-95,9-24-539,8-10 250,-38 53-60,1 0 0,0 0 0,0 0 0,-1 0 0,1 1-1,0-1 1,0 0 0,0 1 0,1 0 0,-1-1 0,0 1-1,1 0 1,-1 0 0,0 0 0,1 0 0,3 0 0,-3 1 6,-1 0 0,0 1 0,0-1 0,1 1 0,-1-1 0,0 1 0,0 0 1,0 0-1,0 0 0,0 0 0,0 0 0,0 0 0,0 0 0,0 1 0,0-1 0,-1 1 1,1 0-1,1 2 0,1-1 51,4 7 50,2-1 1,17 14-1,-24-21-58,1 1 0,-1-1 0,1 0 0,0 0 0,0-1 1,0 1-1,0-1 0,0 0 0,0 0 0,1 0 0,-1 0 0,6-1 0,6-1 109,-1 0 0,0-1-1,0-1 1,0 0 0,0-1-1,19-8 1,81-43 85,-31 5-244,-79 47-39,-3 2 52,1 0-1,-1-1 0,1 1 1,-1-1-1,0 0 1,1 0-1,-1 0 1,0 0-1,3-4 0,-5 6-22,-9 11 95,-104 49-13,17-10-43,92-48-7,0 0-1,1 1 1,0-1-1,-1 1 1,1-1-1,0 1 0,-4 6 1,6-8 9,1-1 0,-1 1 0,1 0 1,-1 0-1,1 0 0,0 0 0,-1 0 0,1 0 0,0 0 0,0 0 1,0-1-1,0 1 0,0 0 0,0 0 0,0 0 0,0 0 1,0 0-1,0 0 0,0 0 0,0 0 0,1 0 0,-1 0 1,0 0-1,1 0 0,-1-1 0,1 1 0,-1 0 0,1 0 1,-1 0-1,1-1 0,0 1 0,-1 0 0,1-1 0,0 1 0,0-1 1,-1 1-1,1 0 0,1 0 0,4 3 24,1-1 0,-1 1-1,1-1 1,0 0 0,0-1-1,0 1 1,0-1 0,12 1 0,-5-1 11,-1-1 0,1 0 0,26-3 0,-26 0-19,-1 0-1,1-1 0,-1-1 1,1 0-1,-1-1 0,-1-1 0,1 0 1,-1 0-1,0-1 0,0-1 1,-1 0-1,0 0 0,11-11 1,-6 2 30,0-1 0,0-1 0,-2 0 1,0-1-1,-2 0 0,19-40 1,14-41 105,-5-2 0,50-199 0,-50 35-786,-39 261 576,0 0-1,-1 1 0,0-1 0,-2-9 1,2 15 55,0 0 1,0 0 0,0 0 0,0 0-1,0 0 1,0 0 0,0 0 0,0 1-1,0-1 1,0 0 0,0 0 0,0 0-1,0 0 1,0 0 0,0 0-1,0 0 1,0 0 0,0 0 0,0 0-1,0 0 1,0 1 0,0-1 0,0 0-1,0 0 1,-1 0 0,1 0-1,0 0 1,0 0 0,0 0 0,0 0-1,0 0 1,0 0 0,0 0 0,0 0-1,0 0 1,-1 0 0,1 0 0,0 0-1,0 0 1,0 0 0,0 0-1,0 0 1,0 0 0,0 0 0,0 0-1,0 0 1,-1 0 0,1 0 0,0 0-1,0 0 1,0 0 0,0 0-1,0 0 1,0 0 0,0 0 0,0-1-1,0 1 1,0 0 0,0 0 0,0 0-1,-1 0 1,-5 21-119,1 0-1,1 0 1,1 0 0,-1 39-1,0-9 159,-1 169-83,6-150 41,9 126-42,-5-162 148,2 1 0,0-1 0,20 53 0,-22-76-32,1 0 0,0-1 0,1 0 0,-1 0 0,2 0 0,0-1 0,11 11 0,-17-18 17,-41-38-15663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16.4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72 7136,'-15'-24'2309,"14"23"-2191,0 1 0,1-1 1,-1 0-1,0 0 0,1 0 0,-1 0 1,1 0-1,-1 0 0,1 0 0,0 0 1,0 0-1,-1 0 0,1 0 0,0 0 0,0 0 1,0 0-1,0 0 0,0 0 0,0-1 1,0 1-34,1 0 1,-1 0 0,1 1-1,-1-1 1,1 0 0,-1 1 0,1-1-1,-1 0 1,1 1 0,0-1-1,-1 1 1,1-1 0,0 1-1,-1-1 1,1 1 0,0-1 0,0 1-1,1-1 1,4 0 217,1-1-1,-1 1 1,1 0-1,11 0 1,-8 0-193,66-5 153,0 4 0,120 11 0,-185-8-548,1 1 0,-1 0-1,0 1 1,15 5 0,-22-7 225,0 1 0,-1-1-1,1 1 1,0 0 0,-1 1 0,0-1 0,1 1-1,-1-1 1,0 1 0,0 0 0,-1 0 0,1 0-1,0 0 1,-1 1 0,3 5 0,2 10 34,-1 0 0,-1 0 1,-1 0-1,0 0 0,1 39 0,4 21 1546,-7-65-1235,-2-9-159,1 0 1,0 0 0,0 0-1,0 0 1,1 0-1,-1-1 1,1 1 0,5 8-1,-7-13-110,1 1 0,-1-1 0,0 0 0,1 1 0,-1-1 0,1 0 0,-1 1 0,1-1-1,-1 0 1,1 0 0,-1 1 0,1-1 0,-1 0 0,1 0 0,-1 0 0,1 0 0,-1 0 0,1 0 0,-1 0 0,1 0 0,-1 0-1,1 0 1,-1 0 0,1 0 0,-1 0 0,1 0 0,-1 0 0,1-1 0,-1 1 0,1 0 0,-1 0 0,1-1 0,-1 1 0,0 0-1,1-1 1,-1 1 0,1 0 0,-1-1 0,0 1 0,1 0 0,-1-2 0,18-20 323,-16 19-323,15-23 46,19-41 1,8-13-380,-41 76 274,0-1 0,0 0-1,0 1 1,1 0 0,0 0 0,0 0-1,0 0 1,6-4 0,-9 8 35,-1 0 0,1 0 0,-1-1 0,1 1 0,-1 0 0,0 0 0,1 0 1,-1 0-1,1 0 0,-1 0 0,1 0 0,-1 0 0,1 0 0,-1 0 0,1 0 0,-1 0 0,0 0 1,1 0-1,-1 0 0,1 0 0,-1 1 0,1-1 0,-1 0 0,0 0 0,1 0 0,-1 1 0,1-1 1,-1 0-1,0 1 0,1-1 0,-1 0 0,0 1 0,1-1 0,-1 0 0,0 1 0,0-1 0,0 1 0,1-1 1,-1 0-1,0 1 0,0-1 0,0 1 0,0-1 0,0 1 0,1-1 0,-1 1 0,1 27-175,-1-23 183,-2 40 40,0-32-50,2 1 0,-1 0 0,2 0 0,3 25 0,-4-37 25,1-1 1,-1 0-1,0 1 1,1-1-1,-1 1 1,0-1 0,1 0-1,0 0 1,-1 1-1,1-1 1,0 0 0,-1 0-1,1 0 1,0 1-1,0-1 1,0 0 0,0 0-1,0 0 1,0-1-1,1 1 1,-1 0 0,0 0-1,0-1 1,2 2-1,0-2 30,-1 0-1,1 0 0,-1 0 0,1 0 0,-1-1 0,1 1 0,-1-1 1,1 0-1,-1 1 0,1-1 0,-1 0 0,0 0 0,3-2 0,2-1-5,-1-1-1,1 1 0,-1-1 1,0-1-1,0 1 0,0-1 1,-1 0-1,0 0 0,0-1 1,-1 1-1,0-1 0,0 0 1,0 0-1,4-14 0,-4 11 34,-1-1 0,0 1 0,-1-1 0,0 1 0,-1-1-1,0 0 1,0 1 0,-1-1 0,-1 0 0,-2-18 0,2 25-94,0 0 0,-1 0 0,1 0 0,-1 0 0,1 1 1,-1-1-1,0 0 0,0 1 0,-1-1 0,1 1 0,-1 0 0,1 0 1,-1 0-1,0 0 0,-5-3 0,5 5-12,1-1 1,-1 1-1,1 0 0,-1 0 0,1 0 1,-1 0-1,0 0 0,0 1 1,1-1-1,-1 1 0,0 0 0,0-1 1,0 1-1,0 1 0,1-1 1,-1 0-1,0 1 0,0-1 0,0 1 1,1 0-1,-1 0 0,-4 2 0,-1 1-33,0 1 0,-12 7 0,18-10 83,0 0 1,-1 0 0,1 0 0,0 0-1,0 0 1,0 0 0,0 0 0,1 1-1,-1-1 1,1 1 0,-1-1 0,0 4-1,2-6-13,0 1 0,0-1 0,0 0 0,-1 0 0,1 0 0,0 1 0,0-1 0,0 0 0,0 0 0,0 1 0,0-1 0,0 0 0,0 0-1,0 1 1,0-1 0,1 0 0,-1 0 0,0 1 0,0-1 0,0 0 0,0 0 0,0 1 0,0-1 0,0 0 0,1 0 0,-1 0 0,0 1-1,0-1 1,0 0 0,0 0 0,1 0 0,-1 0 0,0 1 0,0-1 0,1 0 0,-1 0 0,0 0 0,0 0 0,0 0 0,1 0 0,-1 0-1,0 0 1,0 0 0,1 0 0,-1 0 0,0 0 0,0 0 0,1 0 0,-1 0 0,0 0 0,1 0 0,17-3 81,-16 2-75,89-27 44,27-6-266,-100 29 214,0 2 0,0 0 1,1 1-1,-1 1 1,23 2-1,-36-1 11,0 1 0,0 0 0,-1 0 0,1 0-1,0 1 1,-1 0 0,1 0 0,-1 0 0,0 0 0,7 5 0,-8-4-14,0 0-1,0 0 1,0 0-1,-1 0 1,1 0 0,-1 0-1,0 1 1,0-1 0,0 1-1,-1 0 1,1-1 0,-1 1-1,0 0 1,0 0-1,0 4 1,1 7 170,-2 0 0,0 0-1,0 0 1,-2 0 0,0 0-1,-5 21 1,-2 11 343,9-47-505,0 0-1,0 0 0,0 1 1,0-1-1,-1 0 0,1 0 0,0 0 1,0 0-1,0 0 0,0 0 1,0 1-1,0-1 0,0 0 1,0 0-1,0 0 0,0 0 0,0 0 1,0 0-1,0 1 0,0-1 1,0 0-1,0 0 0,0 0 0,0 0 1,0 0-1,0 0 0,0 1 1,0-1-1,0 0 0,0 0 0,1 0 1,-1 0-1,0 0 0,0 0 1,0 0-1,0 1 0,0-1 1,0 0-1,0 0 0,0 0 0,1 0 1,-1 0-1,0 0 0,0 0 1,0 0-1,0 0 0,0 0 0,1 0 1,5-5 93,7-15-47,-1 0-48,-2 3-12,1-1 0,0 2 0,1-1 1,1 2-1,15-15 0,-27 28-2,1 1 0,0 0 0,-1-1 0,1 1 0,0 0 0,0 0 0,0 0 0,0 0 0,0 0 0,0 0 0,0 1 0,0-1 0,0 1 0,0-1 0,1 1 0,-1 0 0,0 0 0,0 0 0,0 0 0,0 0 0,1 0 0,-1 1 0,0-1 0,0 1 0,0-1 0,0 1 0,0 0 0,0 0 0,0 0 0,0 0 0,0 0 0,0 1 0,-1-1 0,1 0 0,2 3 0,2 2-340,-1 0 0,0 1 1,0-1-1,-1 1 0,0 0 0,0 0 0,0 0 0,3 13 0,-2 2-2012,-4 2-2406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16.8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 90 6400,'-48'-42'2368,"43"31"-1856,0-1-128,5 4-832,5 0 160,-5 0-2624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2:36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2400,'0'-7'7070,"0"26"-5826,1-10-1029,-1 0-1,2 0 0,2 11 1,2 13 74,5 61 399,49 338 1909,-52-385-1946,-8-46-682,0 0-1,1 1 1,-1-1 0,0 0 0,0 1-1,0-1 1,0 0 0,0 1 0,0-1-1,0 0 1,0 1 0,-1 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40.4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1363 81 832,'-11'-3'3813,"11"2"-3736,0 1 0,0 0-1,-1-1 1,1 1 0,0 0 0,0-1-1,0 1 1,0 0 0,-1 0 0,1-1-1,0 1 1,0 0 0,0 0 0,-1-1-1,1 1 1,0 0 0,0 0 0,-1 0-1,1-1 1,0 1 0,-1 0 0,1 0-1,0 0 1,0 0 0,-1 0 0,1 0-1,0 0 1,-1 0 0,1 0 0,0-1-1,-1 2 1,-2-2 528,-5-6 406,4 8-376,-2 1-110,14 6-413,-5-7-70,0 1-1,0-1 1,0 0-1,0 0 1,0 0-1,0 0 1,0-1-1,0 1 1,0-1 0,0 1-1,6-2 1,-8 1-23,-1 0 0,1 0 0,0 0 0,-1 0 0,1 0 0,0 0 0,-1-1 0,1 1 0,0 0 0,-1 0 0,1-1 0,0 1 0,-1-1 0,1 1 0,-1 0 1,1-1-1,-1 1 0,1-1 0,-1 0 0,1 0 0,0 0 6,-1 0 0,0 0 0,0 0 0,0 0-1,0 0 1,0 0 0,0 0 0,0 1 0,0-1 0,0 0 0,0 0 0,0 0 0,-1 0 0,1 0 0,0 0 0,-1 0 0,1 0-1,-1 1 1,0-3 0,0 2-22,1 0 0,0 0-1,-1 1 1,0-1 0,1 0-1,-1 0 1,1 0 0,-1 1-1,0-1 1,0 0 0,1 0-1,-1 1 1,0-1 0,0 1-1,0-1 1,0 1 0,0-1-1,0 1 1,0 0 0,0-1-1,0 1 1,0 0-1,0 0 1,0 0 0,-1-1-1,0 2 9,1-1 0,-1 1 0,0-1-1,1 1 1,-1 0 0,1-1-1,-1 1 1,1 0 0,-1 0-1,1 0 1,-1 0 0,1 1-1,0-1 1,0 0 0,-1 0-1,0 2 1,-7 10 168,1-1-1,0 1 1,0 0 0,2 0-1,-6 15 1,12-28-168,1-1 1,-1 0-1,1 0 1,-1 1-1,1-1 1,-1 1-1,1-1 1,0 0-1,-1 1 0,1-1 1,0 1-1,0 0 1,-1-1-1,1 1 1,0-1-1,0 1 1,0 0-1,-1 0 1,1 0-1,0-1 0,0 1 1,0 0-1,0 0 1,-1 0-1,1 0 1,0 0-1,0 0 1,0 1-1,0-1 0,0 0 1,-1 0-1,1 1 1,0-1-1,0 0 1,-1 1-1,1-1 1,0 1-1,0-1 1,-1 1-1,1-1 0,0 1 1,-1-1-1,1 1 1,-1 0-1,1-1 1,-1 1-1,1 0 1,-1-1-1,1 1 0,-1 0 1,0 0-1,1 0 1,-1-1-1,0 1 1,0 0-1,0 0 1,1 0-1,-1 0 1,0-1-1,0 1 0,0 0 1,-1 0-1,1 0 1,0 0-1,0 0 1,0-1-1,-1 2 1,5-10 34,-1-1 1,0 0-1,0 0 0,-1 0 1,-1 0-1,1 0 1,-1 0-1,-1-1 1,0 1-1,0 0 1,-1 0-1,0-1 1,-3-11-1,-7-3-126,11 24 74,0 0-1,-1-1 0,1 1 0,0 0 1,0 0-1,0-1 0,0 1 1,-1 0-1,1 0 0,0 0 1,0-1-1,0 1 0,-1 0 1,1 0-1,0 0 0,0 0 0,-1-1 1,1 1-1,0 0 0,0 0 1,-1 0-1,1 0 0,0 0 1,0 0-1,-1 0 0,1 0 1,0 0-1,-1 0 0,1 0 0,0 0 1,0 0-1,-1 0 0,-9 7-93,8-5 88,0 0 1,0 1 0,0-1 0,0 1 0,0-1-1,-1 4 1,2-2-32,0-1 1,0 1-1,0 0 0,0 0 0,0 0 1,1 0-1,0 0 0,0 0 0,0 0 1,1 4-1,-1-5 41,1-1 1,0 0 0,0 1-1,-1-1 1,1 0-1,1 0 1,-1 0-1,0 0 1,0 0 0,1 0-1,-1 0 1,1 0-1,0-1 1,-1 1 0,1 0-1,0-1 1,3 2-1,-4-2 17,-1-1-1,1 0 1,0 1-1,-1-1 1,1 0-1,0 0 1,-1 0-1,1 0 1,0 1-1,0-1 0,-1 0 1,1 0-1,0 0 1,-1 0-1,1-1 1,0 1-1,0 0 1,-1 0-1,1 0 1,0-1-1,-1 1 1,1 0-1,-1 0 1,1-1-1,0 1 1,-1-1-1,2 0 0,-1 0 34,0 0-1,0 0 1,0 0-1,1 0 1,-1-1-1,0 1 0,0 0 1,1-3-1,-2 3-46,0 0-1,0 0 0,0 0 1,0 0-1,1 0 0,-1 0 1,-1 0-1,1 0 0,0 0 1,0 0-1,0 0 0,0 0 1,-1 0-1,1 0 0,-1-2 1,0 2-5,1 0 1,-1 0 0,1 0 0,0 0-1,-1-1 1,1 1 0,0 0-1,0 0 1,0-1 0,0 1 0,0 0-1,0-2 1,0-4-2,-3-4 3,0 11 2,-3 3 12,-6-3-166,11 0 47,-244 9 219,202-6-69,-38 4-91,65-5 38,1 1 1,-1 1 0,1 0-1,0 1 1,0 0 0,0 2-1,-20 11 1,27-14-7,0 0 0,0 0 0,-1 0 0,1-1 0,-1 0 0,0-1 0,-12 2 0,-25 6 113,34-7-82,-23 3 1,-16-1-50,-115 4 31,18-1 29,137-8-21,0 1-1,0 0 1,0 0 0,0 1-1,1 0 1,-20 7-1,-64 22 60,60-26-128,31-4 21,-1-1-1,1 1 1,-1 0-1,1-1 1,-1 1-1,1-1 1,-5 0-1,4 0-40,3-1 71,3-4-192,0 7 193,0 0 1,0 1 0,0-1 0,0 0-1,-1 1 1,1-1 0,-1 1 0,2 3-1,3 17 87,6 46 0,4 17-59,2 12 213,-10 54 12,-3-45-93,0 44-100,-3 65 900,-3-116-696,1 433 1540,-4-482-1800,3-36 82,0 1 0,1 20-1,2 127-123,-3-89-22,1 50 397,5-59-160,-5-57-172,0 6 7,0 0 1,-1 0 0,-4 20-1,5-15-66,1-7-7,-1-11 4,6 2 384,5-3-346,-1 0 0,1-1-1,-1-1 1,1 0 0,9-3 0,32-5-140,-16 1 198,-1 1 0,1 2-1,50-2 1,-22 7-86,69 7 1,-61 6 218,-2 0-246,-54-10 131,-6-1-15,0 0 0,0-1 1,14 0-1,28-5 123,26-3-146,83-7-150,-123 14-24,-11 0 192,30 5-1,-35-2 133,-1-1-1,39-3 0,-24 1-173,-27 1-68,0 0 0,17-2 0,-11 0 128,-1 0 1,26 2-1,-25 0 3,-8-1-11,0 0 0,0 0 0,0 0 0,9-4-1,18-3 21,-25 6 10,0 0-1,0 0 1,9-5-1,21-5-93,-35 12 34,0-1 0,0 0 0,0 0 0,0-1 0,0 1 0,0-1 0,4-2-1,-7 3 9,-1 1-1,1-1 0,0 1 0,0-1 0,-1 0 0,1 0 0,0 1 0,-1-1 0,1 0 0,0 0 0,-1 0 0,1 0 0,-1 1 0,0-1 0,1 0 1,-1 0-1,0 0 0,1 0 0,-1 0 0,0 0 0,0 0 0,0 0 0,0 0 0,0 0 0,0 0 0,0 0 0,0 0 0,0 0 0,-1 0 1,1 0-1,0 0 0,-1-2 0,0 3 1,-1-1 1,1 1-1,0-1 1,0 1-1,0 0 0,-1-1 1,1 1-1,0 0 1,-1 0-1,1 0 1,0 0-1,-1 0 1,1 0-1,0 0 0,0 0 1,-1 1-1,-1 0 1,0-1-75,-3 0 32,1 0 0,-1 0 0,0 1-1,1 0 1,-1 0 0,1 0 0,0 0 0,-1 1-1,1 0 1,0 0 0,0 1 0,0 0 0,0-1-1,0 1 1,1 1 0,-1-1 0,1 1 0,-7 7-1,8-7 2,2-3-2,-1 0 1,1 0-1,0 0 1,0 0-1,0 1 1,0-1-1,0 0 1,1 1-1,-1-1 1,0 0-1,1 1 1,-1-1-1,1 1 0,-1 0 1,1-1-1,0 1 1,-1 1-1,2-2 47,-1 0 0,1-1 0,0 1-1,0 0 1,0-1 0,-1 1 0,1-1-1,0 1 1,0-1 0,0 1-1,0-1 1,0 0 0,0 0 0,0 1-1,0-1 1,-1 0 0,1 0 0,0 0-1,0 0 1,0 0 0,2 0-1,1-1 27,-1-1-1,0 1 1,0-1-1,0 0 1,0 0-1,0 0 0,0 0 1,-1 0-1,5-5 1,-6 6-36,0 0 1,0-1-1,0 1 0,-1 0 1,1-1-1,0 1 1,-1 0-1,1-1 0,-1 1 1,1-1-1,-1 1 1,0-1-1,0 1 0,1-1 1,-1 1-1,0-1 0,0 1 1,-1-1-1,1 1 1,0-1-1,0 1 0,-1-1 1,1 1-1,-1-1 1,1 1-1,-2-2 0,2 2-11,-1 0 0,0-1 0,1 1-1,-1 0 1,0 0 0,0 0 0,0 0-1,0 0 1,0 0 0,0 0-1,0 1 1,0-1 0,0 0 0,0 0-1,0 1 1,0-1 0,-1 1-1,1-1 1,0 1 0,-2-1 0,1 1-27,0 0 0,-1 0 0,1 0-1,0 0 1,0 0 0,0 1 0,-1-1 0,1 1 0,0-1 0,0 1 0,-3 1 0,0 0-23,1 1-1,0 0 1,-1-1-1,1 2 1,0-1-1,1 0 1,-1 1-1,0-1 1,1 1 0,-5 7-1,5-6 201,1 0 0,-1 0-1,1 0 1,0 0 0,0 1 0,0-1 0,1 1-1,-1 8 1,2-14-136,0 1 0,0-1 0,0 1 0,0-1 0,1 1 0,-1-1 0,0 0 0,0 1 0,1-1 0,-1 0 0,0 1 0,0-1 0,1 0 0,-1 1 0,0-1 0,1 0 0,-1 1 0,1-1 0,-1 0 0,0 0 0,1 0 0,-1 1 0,1-1 1,-1 0-1,1 0 0,-1 0 0,0 0 0,1 0 0,-1 0 0,1 0 0,-1 0 0,1 0 0,-1 0 0,1 0 0,-1 0 0,1 0 0,-1 0 0,0 0 0,1 0 0,0-1 0,20-5 203,-20 6-199,1-1 0,-1 1 0,0-1-1,1 0 1,-1 0 0,0 0 0,1 0 0,-1 0-1,0 0 1,0 0 0,0 0 0,0 0 0,0 0 0,0-1-1,0 1 1,0 0 0,0-1 0,-1 1 0,1-1 0,-1 1-1,1-1 1,-1 1 0,1-1 0,-1 1 0,0-1-1,0 1 1,0-1 0,1 0 0,-2-1 0,1 1-276,0 0 1,-1 0 0,1 0 0,-1 0 0,0 0-1,1 0 1,-1 0 0,0 0 0,0 1-1,0-1 1,0 0 0,-1 1 0,1-1-1,-3-2 1,-6-2-1253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18.6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131 874 3136,'2'-14'860,"2"-14"807,-4 27-1559,0 1-1,0-1 1,0 0 0,0 0 0,0 0-1,0 0 1,0 1 0,0-1-1,0 0 1,-1 0 0,1 0 0,0 1-1,-1-1 1,1 0 0,0 0 0,-1 1-1,1-1 1,-1 0 0,1 1-1,-1-1 1,1 1 0,-1-1 0,0 1-1,1-1 1,-2 0 0,1 1-64,1 0 0,-1 0 1,1 0-1,-1 0 1,0 0-1,1 0 0,-1 0 1,1 0-1,-1 0 0,1 0 1,-1 1-1,1-1 0,-1 0 1,1 0-1,-1 1 0,1-1 1,-1 0-1,1 1 1,-1-1-1,1 0 0,0 1 1,-1-1-1,1 1 0,-12 13 156,9-10-83,-12 18 205,-22 41 0,24-40-155,9-16-115,-3 5 15,1 1 1,-7 16-1,12-26-56,0 0-1,0 0 1,0 0 0,1 0 0,-1 0 0,1 1-1,-1-1 1,1 0 0,0 0 0,1 0-1,-1 1 1,0-1 0,1 0 0,0 0 0,1 5-1,-1-7 20,-1 0 0,1 0 0,-1 0 0,1 0 0,-1 0 0,1 0 0,0 0 0,-1 0 0,1 0 0,0-1 0,0 1 0,0 0 0,0-1-1,-1 1 1,1 0 0,0-1 0,0 1 0,0-1 0,0 1 0,0-1 0,1 0 0,0 1 0,0-1 1,-1 0-1,1 0 1,0 0 0,-1-1 0,1 1-1,0 0 1,-1-1 0,1 1 0,-1-1-1,1 0 1,-1 1 0,1-1 0,1-2-1,3-1 26,-1 0 0,0-1 0,0 1-1,-1-1 1,1-1 0,4-6 0,4-10 135,-1-1 0,0 0 0,14-45 0,15-79 149,-23 78-426,-2 11 116,8-64-1,-23 110 5,-1 1 1,0 0-1,0-1 1,-1 1-1,0 0 0,-1 0 1,0 0-1,-1 0 1,-1 0-1,-5-14 1,8 23-57,0 0 0,0 0 1,-1 0-1,1 0 1,0 0-1,-1 1 0,1-1 1,-1 0-1,1 1 1,-3-2-1,3 2 10,0 1-1,0 0 1,1 0 0,-1 0 0,0-1-1,1 1 1,-1 0 0,0 0-1,0 0 1,0 0 0,1 0-1,-1 1 1,0-1 0,1 0-1,-1 0 1,0 0 0,0 1 0,1-1-1,-1 0 1,0 1 0,1-1-1,-1 0 1,0 1 0,1-1-1,-1 1 1,1-1 0,-1 1-1,1-1 1,-1 1 0,1 0 0,-1-1-1,1 1 1,-1 1 0,-4 6-18,0 0 0,0 0 0,1 0 0,1 1 0,-1-1 0,1 1 0,-3 17 1,-7 68 351,13-92-320,-7 164 344,8-144-279,1 1-1,1 0 1,0 0 0,2-1 0,9 27 0,-11-41 43,1 0 0,-1 0 1,1 0-1,6 8 0,-9-14-66,0-1 0,0 1 0,0-1 0,1 1 1,-1-1-1,0 1 0,1-1 0,-1 0 0,1 0 0,0 0 0,-1 0 0,1 0 0,0 0 0,-1 0 0,1 0 0,0-1 0,0 1 0,0-1 0,0 1 1,0-1-1,0 0 0,-1 0 0,1 0 0,3 0 0,-1-1 2,1 0 0,-1-1 0,0 1 0,0-1 0,0 0 0,-1 0 1,1 0-1,0-1 0,-1 1 0,7-7 0,1-1 58,16-22-1,15-27-65,34-64 0,-76 123-39,3-4-34,0-1 1,0 1-1,0 0 0,6-7 1,-8 11 24,-1 0 1,0-1 0,1 1 0,-1 0 0,0 0 0,1-1 0,-1 1 0,1 0-1,-1 0 1,0 0 0,1-1 0,-1 1 0,1 0 0,-1 0 0,1 0 0,-1 0-1,1 0 1,-1 0 0,0 0 0,1 0 0,-1 0 0,1 0 0,-1 0 0,1 0-1,0 0 1,-1 1-12,1 0 0,0 0 0,-1-1 0,1 1 0,-1 0 0,1 0 0,-1-1 0,1 1 0,-1 0 0,1 0 0,-1 0 0,0 0 0,1 0 0,-1 0 0,0 0 0,0 0 0,0 1 0,4 24-268,-3-12 52,8 26 0,-5-24 235,1 0 0,1 0 0,0 0 0,17 29 0,-22-44 22,0 1 1,0 0 0,0-1 0,0 1 0,1-1-1,-1 1 1,1-1 0,-1 0 0,1 0 0,-1 1 0,1-1-1,0 0 1,-1 0 0,1-1 0,0 1 0,0 0-1,3 0 1,-3-1 12,0 1 0,0-2 0,0 1 0,0 0 0,-1 0 0,1-1-1,0 1 1,0-1 0,-1 1 0,1-1 0,0 0 0,0 0 0,-1 1 0,1-1-1,2-2 1,1-2 22,0 0 0,-1 0 0,1 0 0,-1 0 0,0-1 0,0 1 0,0-1 0,-1 0 0,3-7 0,12-33 138,-3-1 1,-1 0-1,9-60 0,-14 41-321,3-125 0,-13 169-32,1 22 151,0 0-1,1 0 0,-1 0 1,0-1-1,0 1 0,0 0 0,0 0 1,0-1-1,0 1 0,0 0 0,-1 0 1,1-1-1,0 1 0,0 0 1,0 0-1,0-1 0,0 1 0,0 0 1,0 0-1,0 0 0,-1-1 1,1 1-1,0 0 0,0 0 0,0 0 1,0 0-1,-1-1 0,1 1 0,0 0 1,-1 0-1,-3 6-308,-4 15-68,7-20 384,-10 38-432,-12 66 0,4 44 204,15-110 160,-1 3 24,-21 147 12,-6 1 178,-14 74 480,25-177 85,20-71-394,4-15-149,3-8-13,-1-3-64,-1 0 0,6-20 0,-2 5-46,14-35 5,22-68-22,11-107 95,-2 9-199,-11 64-58,74-310-32,-108 419-658,-20 145-217,7-42 854,-19 294-233,14-139 529,5-131-68,-34 285 397,31-306-60,-2 7 831,8-51-726,2-12-104,6-17-120,61-137 148,11-32-586,-49 111 261,20-66-827,-48 143 729,-1 0 0,0 1 0,0-1 0,0 0 0,1 0 0,-1 1 0,0-1 0,1 0 0,-1 1 0,1-1 0,-1 1 0,0-1 0,1 0 0,-1 1 0,1-1 0,0 1 0,-1-1 0,1 1 0,-1 0 0,2-1-1,0 0-13,-1 1-1,1 0 1,-1 0-1,1 0 1,-1 0-1,1 0 1,0 0-1,-1 0 1,2 1-1,28 0 439,-16-1-524,-15 0 117,1 0 0,-1 0 0,0 0 0,0 0 0,1 0 0,-1 0 0,0 0 0,1 0 0,-1 0 0,0 0 0,1 1 0,-1-1 0,0 0 0,0 0 0,1 0 0,-1 0 0,0 1 0,0-1 0,1 0 0,-1 0 0,0 1 0,0-1 0,0 0 0,1 0 0,-1 1 0,0-1 0,0 0 0,0 1 0,0-1 0,0 0 0,0 1 0,0-1 0,0 0 0,0 1 0,0-1 0,0 0 0,0 1 0,0-1 1,-2 12-280,2-12 257,-4 11-1698,-1 0 0,-8 15 0,6-12 271,-6 9-3883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18.9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14 6400,'-3'-13'5504,"-2"21"-4736,5 0 0,0 0-512,0 0-224,0-1-64,13-19-5408,0-2 704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21.6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17 801 4480,'-1'0'70,"1"0"1,-1-1-1,1 1 1,-1 0-1,1-1 1,-1 1-1,0 0 1,1 0-1,-1 0 1,1 0-1,-1 0 1,0 0-1,1-1 1,-1 1-1,1 0 1,-1 1-1,0-1 1,1 0-1,-1 0 1,0 0-1,0 1-41,1-1-1,0 0 1,0 1 0,-1-1-1,1 0 1,0 1-1,0-1 1,-1 1-1,1-1 1,0 0-1,0 1 1,0-1-1,0 1 1,0-1-1,0 0 1,0 1 0,0-1-1,0 1 1,0-1-1,0 1 1,0 0-1,1 5 2,0 0-1,1 0 0,3 8 0,-3-9 12,9 36 723,-1-1-1,-2 1 0,5 72 0,-7-45-237,12 300 4295,-19-364-4204,0-7-340,-2-8-3,0-14-203,2-1 0,1 1 1,5-49-1,-1 32-116,-1-1 9,20-203-290,-20 212 333,-1-48 1,-1 0 131,0 69-130,6-24-1,1-1-73,-5 17-19,2 0-1,0 1 1,1-1-1,1 1 1,20-37 0,-26 53 48,1 1 0,0 0 1,0-1-1,1 1 0,-1 0 1,1 0-1,5-5 1,-7 8 23,0-1 1,0 0 0,0 1 0,0-1 0,0 1 0,0-1 0,0 1 0,0 0-1,0-1 1,0 1 0,0 0 0,1 0 0,-1 0 0,0-1 0,0 1 0,0 1-1,0-1 1,1 0 0,-1 0 0,0 0 0,0 1 0,0-1 0,0 0 0,0 1-1,0-1 1,0 1 0,0-1 0,0 1 0,2 1 0,1 1 8,0 1 0,-1-1-1,1 1 1,-1 0 0,1 1 0,-1-1 0,-1 0 0,1 1-1,0 0 1,-1-1 0,0 1 0,1 5 0,1 3 85,0-1 0,-2 0 1,3 26-1,-4-31 4,-1 1 0,0-1 0,-1 0 0,0 1 1,0-1-1,0 0 0,-1 0 0,0 0 0,-1 0 0,0 0 0,0 0 0,0-1 1,0 1-1,-1-1 0,0 0 0,-1 0 0,0 0 0,-7 6 0,2-2 73,-2-1 0,1 0 0,-1-1 0,-1 0 0,1-1 0,-1-1 0,-1 0 0,-18 6-1,-3-1-222,32-11-516,8-4 342,11-3 59,83-21-136,113-64 318,-70 26-166,-20 15 494,-153 75-240,-98 65-146,104-70 233,1 2-1,2 1 1,-21 25 0,34-36-24,29-27 112,1 1 0,41-23 0,-29 18-258,-26 16-46,12-8-91,22-10 0,-37 20 108,1 0-1,0 0 0,0 1 1,0-1-1,0 1 1,0 0-1,0 0 0,0 1 1,0 0-1,9 0 0,-13 0 18,0 0-1,0 1 0,0-1 0,0 0 1,0 1-1,0-1 0,0 1 0,0-1 1,0 1-1,0-1 0,-1 1 0,1 0 1,0 0-1,0-1 0,-1 1 0,1 0 1,0 0-1,-1 0 0,1-1 0,-1 1 1,1 0-1,-1 0 0,0 0 0,1 0 1,-1 0-1,0 0 0,0 0 0,1 0 1,-1 0-1,0 2 0,0 5 12,0 0-1,-1-1 1,-1 12-1,-1 3-39,3-17 27,0 0 0,0 0 0,1 0 0,-1-1 0,1 1 0,1 0 0,-1 0 1,0-1-1,1 1 0,0-1 0,3 5 0,-4-7 8,0 0 1,1 0-1,0-1 1,-1 1-1,1-1 0,0 1 1,-1-1-1,1 0 1,0 0-1,0 1 1,0-1-1,0-1 0,0 1 1,1 0-1,-1 0 1,0-1-1,0 1 1,0-1-1,1 0 0,-1 0 1,0 0-1,0 0 1,1 0-1,-1 0 1,0 0-1,3-2 0,4 1 38,1-1 0,-1-1-1,0 0 1,0 0-1,-1-1 1,1 0-1,-1 0 1,1-1-1,12-10 1,-11 6-7,0 0 1,-1-1-1,0 0 1,0 0 0,-1-1-1,8-12 1,3-15 1,0 0 0,-3-2 1,16-54-1,-19 54-39,70-185 40,-26 72-168,-55 149 56,-1 1 0,0-1 0,0 0 0,-1 1 0,1-1 0,0-6 0,-1 10 60,0-1 0,0 1 0,0 0 1,0 0-1,0 0 0,0-1 1,0 1-1,0 0 0,0 0 0,0 0 1,-1-1-1,1 1 0,0 0 1,0 0-1,0 0 0,0 0 0,0-1 1,0 1-1,0 0 0,0 0 1,-1 0-1,1 0 0,0 0 0,0 0 1,0-1-1,0 1 0,0 0 1,-1 0-1,1 0 0,0 0 0,0 0 1,0 0-1,0 0 0,-1 0 1,1 0-1,0 0 0,0 0 0,0 0 1,-1 0-1,1 0 0,0 0 1,0 0-1,-2 0-24,1 1 0,0 0 0,-1 0 0,1 0 0,0 0 0,0 0 0,-1 0 0,1 0 0,0 0 0,-1 1 0,-3 5-6,1-1 0,-1 1 1,1 0-1,0 0 0,1 0 0,-5 12 0,-10 48 24,17-60 13,-51 342 73,49-323-34,2 0-1,0 0 0,1 0 1,2 0-1,6 36 0,-7-60-6,-1 0-1,1 1 1,0-1-1,-1 0 0,1 0 1,0 0-1,0 0 1,0 0-1,1-1 0,2 4 1,-3-4-4,-1 0 1,1 0 0,0-1-1,1 1 1,-1-1 0,0 1-1,0-1 1,0 1 0,0-1-1,0 0 1,0 1 0,0-1-1,1 0 1,-1 0 0,0 0-1,0 0 1,0 0 0,1 0-1,-1 0 1,0 0 0,0-1-1,2 0 1,3-1 27,0 0 1,0-1-1,0 0 0,-1 0 1,1 0-1,-1-1 0,0 1 0,0-1 1,0-1-1,0 1 0,5-7 1,2-4 36,0-1 1,16-28-1,-1-8-94,-3-2-1,26-80 0,-12 27-31,50-161-92,-77 230 107,-5 19-223,4-24-1,-10 43 228,0 0-1,0-1 0,0 1 0,0 0 0,0-1 0,0 1 0,0 0 1,0-1-1,0 1 0,0 0 0,0-1 0,0 1 0,0 0 0,0-1 1,0 1-1,0 0 0,0-1 0,0 1 0,0 0 0,-1-1 0,1 1 1,0 0-1,0-1 0,0 1 0,0 0 0,-1-1 0,1 1 5,-1 0 0,1 1 0,-1-1 0,1 0 0,-1 0 0,1 0 0,0 0 0,-1 0 0,1 0 0,-1 1 0,1-1 0,0 0 0,-1 0 0,1 1 0,0-1 0,-1 0 0,1 1 0,0-1 0,-1 1 0,-4 5-46,1 0 0,0 1 0,0-1 0,1 1 0,-1 0 0,2 0-1,-1 0 1,-2 12 0,1-6 38,-4 17 71,1 0-1,2 0 1,1 0 0,1 1-1,2-1 1,1 1 0,2-1-1,0 1 1,2-1 0,12 43-1,-11-55 29,1 0 1,1 0-1,1 0 0,0-1 0,1 0 1,1-1-1,1 0 0,0 0 0,1-1 1,23 22-1,-31-34-39,0 0 0,0 0 0,0 0 0,0 0 0,1-1 0,-1 1-1,1-1 1,-1-1 0,1 1 0,0 0 0,0-1 0,0 0 0,9 1 0,-11-2-10,1 0-1,-1-1 0,0 1 1,1 0-1,-1-1 1,0 0-1,0 0 1,1 0-1,-1 0 0,0 0 1,0-1-1,0 1 1,0-1-1,-1 0 0,1 0 1,0 0-1,-1 0 1,1 0-1,-1-1 1,0 1-1,3-5 0,0-1 20,0-1-1,0 0 1,-1 0-1,-1 0 1,1 0-1,-2 0 1,1-1-1,-1 0 1,-1 1-1,1-1 1,-2 0-1,1 0 1,-1 0-1,-1 1 1,0-1-1,0 0 1,-6-18-1,7 27-55,0 0 0,-1 0-1,1 0 1,0 0 0,-1 0 0,1 0 0,0 0-1,-1 0 1,1 0 0,-1 0 0,1 1-1,-1-1 1,0 0 0,1 0 0,-1 1 0,0-1-1,0 0 1,1 1 0,-1-1 0,0 1-1,0-1 1,0 1 0,0-1 0,-1 1 0,0-1-21,1 2 1,0-1 0,-1 0 0,1 0-1,0 0 1,-1 1 0,1-1-1,0 0 1,0 1 0,-1-1 0,1 1-1,0 0 1,0-1 0,0 1 0,-2 1-1,-2 2-53,1 1 0,-1-1 0,1 1 0,0-1 0,0 1 0,-5 9 0,4-4 72,-1 1 1,2 0-1,0 0 0,0 1 1,1-1-1,0 1 0,-2 17 1,5-23 21,0-1 0,0 1 1,0-1-1,1 1 0,0-1 1,0 1-1,0-1 0,1 0 1,-1 1-1,1-1 0,1 0 1,-1 0-1,1 0 0,0 0 1,0-1-1,0 1 0,0-1 0,6 5 1,-6-6 21,0-1 1,1 1 0,-1-1 0,1 0-1,-1 0 1,1 0 0,0 0-1,0-1 1,0 0 0,0 1-1,0-2 1,0 1 0,0 0-1,0-1 1,0 0 0,1 0 0,-1 0-1,0 0 1,0 0 0,0-1-1,7-2 1,7-2 20,0-1 0,0-1 1,23-12-1,-35 16-67,39-21 46,-1-2 0,-1-2 0,-1-2-1,54-50 1,-89 73-2,3-3-26,1 1 1,0 0-1,24-15 0,-35 24 0,1 0 0,-1 0-1,0 0 1,0 0 0,0-1 0,1 1 0,-1 0 0,0 0 0,0 0 0,1 0-1,-1 0 1,0 0 0,0 0 0,1-1 0,-1 1 0,0 0 0,0 0 0,1 0-1,-1 0 1,0 0 0,1 0 0,-1 0 0,0 0 0,0 1 0,1-1 0,-1 0 0,0 0-1,0 0 1,1 0 0,-1 0 0,0 0 0,0 0 0,1 1 0,-1-1 0,0 0-1,0 0 1,0 12-2,-11 17 12,10-28-8,-19 40 61,-11 27-142,29-63 86,1 1 0,0-1-1,0 0 1,0 1 0,1-1 0,0 1-1,0-1 1,0 1 0,0-1 0,1 1-1,0-1 1,0 0 0,0 1 0,1-1-1,0 0 1,0 0 0,0 0 0,5 7 0,-5-9 19,1 1 0,-1 0 0,1-1 0,-1 0 1,1 0-1,0 1 0,1-2 0,-1 1 0,0 0 1,1-1-1,0 1 0,-1-1 0,1 0 0,0 0 1,0-1-1,0 1 0,0-1 0,1 0 0,-1 0 1,0 0-1,0-1 0,1 1 0,5-1 0,-4-1-2,0 0-1,0 0 0,0-1 0,0 1 1,0-1-1,-1 0 0,1-1 0,-1 0 0,0 0 1,0 0-1,0 0 0,0-1 0,0 0 0,-1 0 1,1 0-1,5-8 0,4-6 6,-2 0-1,0-1 1,11-24 0,-14 25-32,22-53-24,-31 90-148,0-6 68,-1-4 100,0 0 1,1 1-1,0-1 1,1 1-1,0-1 1,1 1-1,-1-1 1,5 12-1,-5-20 12,-1 0 0,0 0-1,1 0 1,-1 0 0,1 0 0,0 0-1,-1 0 1,1 0 0,0 0 0,-1 0-1,1 0 1,0-1 0,0 1 0,0 0 0,0-1-1,0 1 1,0 0 0,0-1 0,0 1-1,0-1 1,0 0 0,0 1 0,0-1-1,0 0 1,0 0 0,2 1 0,2-1 31,1 0 1,-1-1-1,0 1 1,9-3 0,11 0-61,-13 3 15,0 1-1,0 1 1,-1 0-1,1 0 1,14 6 0,54 24 47,7 2 108,-77-31-109,0 0-1,1-1 1,-1 0-1,1-1 1,-1 0-1,18-1 1,1-3-1276,0-2 0,49-14 0,-77 19 1154,0 0 1,0-1-1,0 1 1,0 0-1,-1 0 1,1 0-1,0 0 1,0 0-1,0 0 0,0 0 1,0 0-1,0 0 1,-1 1-1,1-1 1,0 0-1,0 0 1,0 1-1,0-1 1,-1 1-1,1-1 1,0 0-1,-1 1 0,1 0 1,0-1-1,0 2 1,0-1-130,0 0 0,-1 0 1,1 0-1,-1 0 0,1 0 0,-1 0 0,0 0 1,1 0-1,-1 0 0,0 0 0,0 1 0,0-1 1,0 0-1,0 0 0,0 0 0,0 0 1,0 0-1,0 1 0,-1-1 0,1 0 0,-1 2 1,-7 12-3819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21.9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39 236 8800,'-39'-25'4000,"60"30"-3488,5-5-64,18-11-352,5-9 1440,22-12-832,33-2-161,29 2-351,-7 6-160,-7 1 0,-9 6-2367,-2 3 1279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49.0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150 271 1984,'-9'2'5906,"9"-2"-5754,-9 13-28,5-7 334,-7 13 26,-14 30 1,9-15-276,-9 14 98,-19 58 0,42-104-306,1 1 0,1 0 0,-1 0 0,0-1-1,1 1 1,-1 0 0,1 0 0,0-1 0,0 1 0,0 0 0,0 0 0,0 0 0,1 0 0,-1-1 0,2 6 0,0-6 16,-1 0 0,1 0-1,-1 0 1,1 0 0,-1-1 0,1 1 0,0-1 0,0 1-1,0-1 1,0 0 0,0 0 0,0 1 0,0-1 0,0-1-1,0 1 1,1 0 0,-1-1 0,0 1 0,4 0 0,10 1-18,1 0 0,-1-1 1,19-2-1,-20 0 54,-1 1 0,1 1-1,0 0 1,17 4 0,-26-3 38,10 3 461,-16-4-531,1-1 0,-1 1 0,1 0 1,-1-1-1,0 1 0,1-1 0,-1 1 1,0 0-1,1-1 0,-1 1 0,0 0 0,0-1 1,0 1-1,0 0 0,0-1 0,1 1 1,-1 0-1,0-1 0,-1 1 0,1 0 0,0 0 1,0-1-1,0 1 0,0 0 0,-2 4 61,0 0-1,-1 0 1,1-1-1,-1 1 0,0-1 1,0 0-1,0 0 1,-1 0-1,-4 5 0,-3 3 1,2-3 5,-1-1 0,1 0 1,-2 0-1,1-1 0,-20 10 0,13-6 281,16-11-369,1 0 0,0 0 0,0 0 0,0 0 1,0 1-1,0-1 0,0 0 0,0 0 0,0 0 0,0 0 0,0 0 1,-1 0-1,1 0 0,0 0 0,0 0 0,0 0 0,0 1 1,0-1-1,0 0 0,0 0 0,-1 0 0,1 0 0,0 0 0,0 0 1,0 0-1,0 0 0,0 0 0,0 0 0,-1 0 0,1 0 0,0 0 1,0 0-1,0 0 0,0 0 0,0-1 0,0 1 0,-1 0 0,1 0 1,0 0-1,0 0 0,0 0 0,0 0 0,0 0 0,0 0 0,0 0 1,0 0-1,-1-1 0,4-6-218,10-10-97,21-15 352,28-21-317,-22 21 387,-1-2 1,-2-1 0,51-63-1,-78 86-13,0-1-1,12-23 1,-18 30-105,-2 0 0,1 0 1,-1 0-1,1-1 0,-2 1 0,1-1 1,-1 1-1,0-1 0,0-6 0,-3 9-188,-2 8 82,-3 7-6,5-2 23,-19 70-322,18-67 473,1-1-1,1 1 0,0 0 0,1 20 0,1-27-17,0 1 0,0 0 0,0-1-1,0 0 1,1 1 0,0-1 0,0 0 0,1 0-1,0 0 1,-1 0 0,2-1 0,-1 1 0,0-1-1,1 1 1,0-1 0,0 0 0,0-1 0,0 1-1,1-1 1,0 0 0,-1 0 0,1 0 0,0-1-1,0 1 1,8 1 0,-11-3 10,0-1-1,0 1 1,1-1 0,-1 0 0,0 0-1,0 0 1,0 0 0,1 0 0,-1-1-1,0 1 1,0-1 0,0 1 0,0-1-1,0 0 1,0 0 0,0 0-1,0 0 1,0 0 0,0 0 0,0 0-1,0-1 1,-1 1 0,3-3 0,4-5 55,0 1 0,-1-1 0,8-11 1,-15 19-81,14-22 26,-2 0-1,0-2 1,-1 1 0,8-33 0,0 4 79,-16 47-95,-2 3-57,0 0 0,0 0 0,0 0 0,0 0 0,-1 0 0,1-1 0,0-3 0,-2 6 5,1 1-1,0-1 1,0 0 0,0 1 0,0-1 0,0 0 0,0 1 0,1-1 0,-1 0 0,0 1 0,0-1 0,0 0 0,1 1 0,-1-1 0,0 0 0,1 1 0,-1-1 0,0 1 0,1-1 0,-1 1 0,1-1 0,-1 1 0,1-1 0,-1 1 0,1-1 0,1 0-258,-2 4 59,8 35-128,-5-17 269,12 50 182,-13-63-81,0 0 36,0 1 1,1-1-1,0 0 0,0 0 0,0 0 0,1-1 1,1 1-1,-1-1 0,9 10 0,-12-16-22,-1 0 0,1 0 0,0-1 0,-1 1 0,1-1 0,0 1 0,0 0 0,0-1 0,0 1 0,0-1-1,-1 0 1,1 1 0,0-1 0,0 0 0,0 1 0,0-1 0,0 0 0,0 0 0,0 0 0,0 0 0,0 0 0,0 0 0,0 0 0,0 0 0,0-1 0,0 1-1,0 0 1,0-1 0,0 1 0,0 0 0,0-1 0,0 1 0,-1-1 0,1 1 0,0-1 0,0 0 0,0 1 0,-1-1 0,1 0 0,1-1-1,2-4 76,0 1 0,0-1-1,0 0 1,4-10-1,-7 14-86,47-117 552,-26 61-403,-10 19-543,-11 36-109,-3 13 109,-1 4 288,-6 42-144,3 0 0,1 63 0,-1 9 34,-11 120 607,16-203 451,2-38-58,3-27-524,41-242-207,-30 191-154,40-111-1,-45 154-48,1 1 1,2 1-1,0 0 1,2 1-1,1 1 1,19-23-1,-28 40-3,0-1-1,0 2 1,10-8-1,-16 13 99,1-1 0,0 1-1,0 0 1,0 0 0,1-1-1,-1 1 1,0 0 0,0 1-1,0-1 1,1 0 0,-1 1-1,0-1 1,1 1 0,-1 0-1,1 0 1,-1 0 0,0 0-1,3 0 1,-4 1 36,0-1 0,0 1 0,-1-1 0,1 1-1,0-1 1,0 1 0,-1-1 0,1 1 0,0 0 0,-1-1 0,1 1 0,0 0 0,-1 0 0,1-1 0,-1 1-1,1 0 1,-1 0 0,0 0 0,1 0 0,-1 0 0,0-1 0,0 1 0,0 0 0,1 0 0,-1 0 0,0 0-1,0 2 1,-4 27 80,3-27-70,-3 15 109,-2 0 0,0 0 0,-1 0 0,0-1 0,-2 0 0,0-1 0,-1 0 0,0 0 0,-2-1 0,0 0 0,0-1 0,-1-1 0,-18 15 0,29-27-95,-6 5 158,0 0 1,-11 6 0,18-11-197,0 0 1,-1 0-1,1-1 1,0 1-1,-1-1 0,1 1 1,0-1-1,-1 1 1,1-1-1,-1 0 1,1 1-1,-1-1 0,1 0 1,-1 0-1,1 0 1,0 0-1,-1 0 1,1-1-1,-1 1 0,1 0 1,-1-1-1,1 1 1,0-1-1,-2 0 0,3 1 0,-1-1 0,1 1-1,0 0 1,0 0-1,0-1 1,0 1-1,0 0 1,0-1-1,-1 1 1,1 0-1,0-1 1,0 1-1,0 0 1,0-1-1,0 1 1,0 0-1,0 0 1,0-1 0,1 1-1,-1 0 1,0-1-1,0 1 1,0 0-1,0-1 1,0 1-1,0 0 1,1 0-1,-1-1 1,0 1-1,0 0 1,0 0-1,1-1 1,-1 1-1,0 0 1,0 0-1,1-1 1,-1 1 0,0 0-1,0 0 1,1 0-1,-1 0 1,1-1-1,12-6-206,127-46-503,-94 38 781,63-30 1,-95 38 26,0-1 0,0 0 0,-1-2 0,0 1 0,0-2 0,-1 1 0,-1-2 0,14-16 0,-18 19 19,-1 1-1,0-1 0,0-1 0,7-15 1,-12 22-107,0 1 0,0-1 0,0 0 0,-1 0 0,1 0 0,-1 0 1,1 0-1,-1 1 0,0-1 0,0 0 0,0 0 0,-1 0 1,1 0-1,-1 0 0,0 0 0,1 1 0,-1-1 0,0 0 0,-1 0 1,1 1-1,-3-5 0,3 6-16,1 1 1,-1-1-1,1 1 0,-1 0 1,0-1-1,1 1 1,-1-1-1,0 1 0,1 0 1,-1-1-1,0 1 0,1 0 1,-1 0-1,0 0 1,0 0-1,1-1 0,-1 1 1,0 0-1,0 0 0,1 0 1,-1 1-1,0-1 1,0 0-1,1 0 0,-1 0 1,0 0-1,1 1 1,-1-1-1,0 0 0,1 1 1,-1-1-1,0 1 0,1-1 1,-2 1-1,0 1-41,0-1-1,1 0 1,-1 1-1,0-1 1,1 1-1,-1-1 1,1 1-1,0 0 1,-1-1-1,-1 4 1,2-1 0,1-1 0,-1 1 0,1 0 0,0-1 1,-1 1-1,1 0 0,1-1 0,-1 1 0,1-1 1,-1 1-1,1-1 0,2 7 0,2 3 36,12 22 0,-16-32 23,4 6 72,-1-1 0,1 0 0,0 0 0,1 0 0,10 11 0,-14-18-36,-1 1 0,1 0 0,0-1 0,0 1 0,0-1 0,0 0 0,1 1 0,-1-1 0,0 0 0,0 0 0,1-1 0,-1 1 0,1 0 0,-1-1 0,0 0 0,1 1 0,-1-1 0,1 0 0,-1 0 0,1 0 0,-1-1 0,1 1 0,-1-1 0,0 1 0,1-1 0,2-1 0,3-2 37,0-1 0,-1 0 0,1 0 0,-1-1 0,0 0 1,9-10-1,-7 6-28,71-72 334,-36 37-365,-25 25-115,1 0 1,1 2-1,27-19 0,-47 36 60,0 0 1,0 0 0,0 1-1,0-1 1,0 0 0,0 1-1,0-1 1,1 1-1,-1-1 1,0 1 0,0 0-1,0-1 1,1 1-1,-1 0 1,0 0 0,1 0-1,-1 0 1,0 0 0,0 0-1,1 0 1,1 1-1,-1 1 3,1-1 1,-1 1-1,0 0 0,-1 0 0,1-1 0,0 1 0,0 0 0,-1 1 0,0-1 0,2 3 0,10 14 139,0-1-1,2 0 1,0-1-1,0 0 1,33 26 0,-46-42-55,0 1 1,0-1-1,0 0 1,1 0-1,-1 0 1,0 0-1,1 0 1,-1 0-1,0-1 1,1 1-1,-1-1 1,1 1 0,-1-1-1,1 0 1,-1 0-1,1 0 1,-1 0-1,1-1 1,-1 1-1,1-1 1,-1 1-1,0-1 1,1 0-1,-1 0 1,0 0 0,1 0-1,1-2 1,0 0 39,0 0 0,0 0 0,0 0 1,0-1-1,-1 0 0,1 1 1,-1-1-1,0 0 0,0-1 1,-1 1-1,1 0 0,3-10 0,32-79-90,-30 76-93,-7 14 68,1 1 1,-1-1 0,0 0 0,0 0 0,0 0 0,0 0 0,0 0 0,-1 0 0,1-4 0,0 1-221,0 1 217,-13 35-11369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52.8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1693 2976,'-1'0'84,"1"0"-1,0 1 1,0-1 0,0 0-1,0 1 1,0-1 0,0 0 0,1 1-1,-1-1 1,0 0 0,0 1-1,0-1 1,0 0 0,0 1-1,0-1 1,0 0 0,1 0-1,-1 1 1,0-1 0,0 0 0,1 1-1,-1-1 1,0 0 0,0 0-1,1 0 1,-1 1 0,0-1-1,0 0 1,1 0 0,-1 0 0,0 0-1,1 0 1,-1 1 0,1-1-1,13-3 1639,-9 0-1332,-1 0 1,1 1-1,-1-1 0,5-4 0,3-5-115,0 0-1,-1-1 0,-1 0 0,0-1 0,-1 0 0,13-26 0,33-98-184,-30 71-67,-3-3-220,-26 84 159,1 0 1,0 0-1,1 0 0,1 0 1,0 0-1,1 25 0,2-17 216,0 1-1,2-1 1,0 0-1,8 23 1,-8-34-93,0-1 1,0 0-1,1 0 0,8 13 1,-11-21-48,0 1 1,-1-1 0,1 1-1,0-1 1,0 1-1,1-1 1,-1 0 0,0 0-1,1 0 1,-1-1-1,1 1 1,0 0 0,-1-1-1,1 0 1,0 0-1,0 0 1,0 0-1,0 0 1,0 0 0,4 0-1,-4-2 2,-1 1 0,0 0 0,0-1 0,0 1 0,0-1 0,0 0-1,0 0 1,0 0 0,0 0 0,0 0 0,0 0 0,0-1 0,0 1 0,-1 0 0,1-1-1,0 0 1,-1 1 0,1-1 0,-1 0 0,0 0 0,0 1 0,0-1 0,1-3 0,4-5 38,-2-1 0,0-1 1,4-11-1,-6 13 1,26-92 312,18-60-884,-41 145 174,-2 7 248,-2 23 173,-4 249 1370,3-260-1420,0 0 0,0-1 0,0 1 0,0 0 0,0-1 0,1 1 0,-1-1 0,1 1 0,-1 0 0,1-1-1,0 1 1,0 1 0,0-3-36,-1 0 1,0 0-1,0 1 0,0-1 0,0 0 0,1 0 0,-1 0 1,0 0-1,0 0 0,0 0 0,0 0 0,1 1 0,-1-1 1,0 0-1,0 0 0,1 0 0,-1 0 0,0 0 0,0 0 1,0 0-1,1 0 0,-1 0 0,0 0 0,0 0 0,0 0 1,1 0-1,-1 0 0,0 0 0,0-1 0,0 1 0,1 0 1,-1 0-1,9-12 332,5-18-204,9-35-1,-16 45-234,0-1-1,1 1 1,1 1 0,1 0-1,17-27 1,-24 42-26,1 0 0,-1 0 0,1 1 1,0-1-1,8-5 0,-11 9 95,0-1 1,0 0-1,0 0 0,0 1 1,0-1-1,1 1 0,-1-1 1,0 1-1,1-1 1,-1 1-1,0 0 0,1 0 1,-1-1-1,0 1 1,1 0-1,-1 0 0,0 0 1,1 1-1,-1-1 0,0 0 1,1 0-1,-1 1 1,0-1-1,1 1 0,-1-1 1,0 1-1,2 0 1,0 2 20,0 0 1,0 1-1,0-1 1,0 0 0,-1 1-1,1-1 1,-1 1 0,0 0-1,0 0 1,-1 0 0,3 8-1,1 5 292,4 28-1,-7-31 3,-2-13-278,0-1-1,0 1 1,0-1 0,0 0 0,1 1-1,-1-1 1,0 1 0,0-1 0,0 1-1,0-1 1,0 0 0,0 1 0,1-1-1,-1 1 1,0-1 0,0 0 0,1 1-1,-1-1 1,0 0 0,0 1 0,1-1-1,-1 0 1,1 1 0,-1-1 0,0 0-1,1 0 1,-1 1 0,0-1 0,1 0-1,-1 0 1,1 0 0,-1 0 0,1 1-1,-1-1 1,0 0 0,1 0 0,-1 0-1,1 0 1,-1 0 0,1 0 0,-1 0-1,1 0 1,-1-1 0,0 1 0,1 0-1,-1 0 1,1 0 0,-1 0 0,1 0 0,-1-1-1,0 1 1,1 0 0,-1 0 0,0-1-1,1 1 1,-1 0 0,1-1 0,4-3 69,-1 0 0,1-1 0,4-6 0,-5 8-60,8-12 44,35-40-83,-44 50-76,0 1 0,0 0 1,1 0-1,0 0 0,7-7 0,-11 11 62,1 0-1,0-1 1,0 1-1,-1-1 1,1 1-1,0 0 1,-1 0 0,1-1-1,0 1 1,0 0-1,0 0 1,-1 0-1,1 0 1,0 0 0,0 0-1,0 0 1,-1 0-1,3 0 1,-2 1 8,0-1 0,0 1 0,0 0 0,0-1 0,0 1 0,0 0 0,-1 0 0,1-1 0,0 1 0,0 0 0,-1 0 0,1 0 0,0 0 0,-1 0 0,1 0 0,0 2 0,11 34-250,1 5 479,-12-39-147,1 0-1,-1-1 1,1 1-1,-1 0 1,1-1-1,0 1 1,0-1-1,0 1 1,0-1-1,4 3 0,-5-4-32,0-1 0,-1 1 0,1-1 0,0 0 0,0 1 0,0-1-1,0 0 1,0 0 0,1 0 0,-1 1 0,0-1 0,0 0 0,0 0-1,0-1 1,0 1 0,0 0 0,0 0 0,0 0 0,0-1 0,0 1 0,0 0-1,0-1 1,0 1 0,0-1 0,-1 1 0,1-1 0,0 0 0,0 1-1,0-1 1,0 0 0,0-1 0,5-4 93,-1 1 0,-1-1 0,6-9-1,-5 8-44,13-21 28,-6 9-404,19-22 0,-31 40 280,1 0-1,-1 1 0,0-1 1,1 1-1,-1-1 1,1 1-1,-1-1 1,1 1-1,-1-1 0,1 1 1,-1 0-1,1-1 1,-1 1-1,1-1 0,-1 1 1,1 0-1,0 0 1,-1-1-1,1 1 1,0 0-1,-1 0 0,1 0 1,0 0-1,-1 0 1,1 0-1,-1 0 1,2 0-1,-1 1-5,0 0 0,0 0 0,0 0 0,0 0 1,0 0-1,0 1 0,-1-1 0,1 0 0,0 1 0,-1-1 0,1 0 0,-1 1 0,1 1 0,5 22-49,-1 1-1,-1-1 0,-1 1 0,-1 33 1,0-2 112,3 179 501,-5-184 1116,-4-93-893,-1 5-695,-5-180-257,10 154-26,14-95 1,-11 137 55,1 0 0,9-27 1,-10 40 74,0 0 0,0 0 1,0 0-1,1 0 0,0 1 1,1-1-1,-1 1 0,1 0 1,8-7-1,-11 11 36,-1 1 0,1 0-1,0 0 1,0 0 0,0 0-1,0 0 1,0 0 0,0 0-1,0 1 1,0-1 0,0 1-1,0-1 1,1 1 0,-1 0-1,0 0 1,3 0 0,-4 0 46,1 1 1,-1-1-1,0 0 1,0 0-1,0 1 1,1-1-1,-1 1 0,0-1 1,0 1-1,0 0 1,0-1-1,0 1 1,0 0-1,0 0 1,0 0-1,0-1 0,0 1 1,0 0-1,-1 0 1,1 0-1,0 1 1,-1-1-1,1 0 1,-1 0-1,1 0 1,-1 0-1,1 0 0,-1 1 1,0-1-1,1 3 1,-1 1 30,0 1 0,0-1 0,0 1 1,0 0-1,-1-1 0,0 1 0,-3 9 0,-18 37 182,16-38 132,0 0 1,-5 16-1,13-32-322,0-1-1,0 1 0,-1-1 0,2 1 0,-1 0 0,0 0 0,0-1 0,1 2 1,-1-1-1,1 0 0,3-1 0,3-4-22,24-17-24,1 2 0,0 1 1,2 2-1,54-22 0,-85 39-57,-1 1-1,0-1 1,1 1 0,-1 0-1,1 1 1,7-1 0,-13 3 38,0 0 1,0 0-1,0 0 1,0 0-1,1 0 1,-1 1-1,1-1 0,-1 0 1,1 0-1,0 4 1,0-3 50,0 0 1,0 0 0,0 0-1,1 0 1,-1 0-1,1 0 1,0 0-1,0 0 1,0 0 0,0 0-1,3 4 1,-3-5 25,1 0 0,-1-1 0,1 1 1,0-1-1,-1 1 0,1-1 0,0 1 1,0-1-1,0 0 0,0 0 0,0 0 1,0 0-1,0 0 0,1-1 0,3 2 0,-2-2 60,1 1-1,-1-1 0,1 1 0,-1-1 0,1 0 0,-1-1 0,1 1 0,-1-1 0,8-2 0,-10 3-55,-1-1 0,1 1 0,-1-1 0,1 0 0,-1 1 0,1-1 1,-1 0-1,1 0 0,-1 0 0,0 0 0,1 0 0,-1 0 0,0 0 0,0-1 0,0 1 0,0 0 0,0-1 0,0 1 0,0 0 0,0-1 0,-1 1 0,1-1 0,0 0 0,-1 1 0,0-1 0,1 1 0,-1-1 0,0-2 0,0 1-37,0-1 0,0 1-1,-1-1 1,1 1 0,-1 0 0,0-1 0,0 1 0,-1 0 0,1 0 0,-1-1 0,1 1 0,-1 0 0,0 1 0,0-1 0,-4-4-1,2 3-18,0 0 0,-1 1 0,1-1 0,-1 1 0,0 0 0,1 0-1,-2 1 1,1-1 0,-7-1 0,6 2-42,-1 0 0,1 0 1,-1 1-1,0 0 0,1 0 0,-1 1 1,0-1-1,0 2 0,1-1 0,-1 1 1,0 0-1,1 0 0,-1 1 0,1 0 1,-1 0-1,-11 6 0,18-8 57,0 0 1,-1 0-1,1 0 1,0 0-1,0 0 0,0 0 1,-1 0-1,1 1 1,0-1-1,0 0 0,0 0 1,0 0-1,-1 0 0,1 1 1,0-1-1,0 0 1,0 0-1,0 0 0,0 1 1,0-1-1,-1 0 0,1 0 1,0 0-1,0 1 1,0-1-1,0 0 0,0 0 1,0 0-1,0 1 1,0-1-1,0 0 0,0 0 1,0 1-1,0-1 0,0 0 1,1 1-1,6 4-214,16 2 47,0-2 217,-3-1 40,1 0 0,0-1 0,43-1-1,-59-2-41,0 0 0,1-1-1,-1 0 1,0 0 0,0 0-1,0 0 1,0-1 0,0 0 0,0 0-1,0-1 1,0 1 0,-1-1-1,1 0 1,-1 0 0,0-1-1,0 1 1,0-1 0,-1 0-1,1 0 1,-1 0 0,5-7-1,3-10 120,-2 0-1,0 0 1,10-38-1,11-71-38,-25 109-144,3-25 2,9-33-864,-18 83 771,1 1 1,0-1-1,-1 0 0,2 0 1,-1 0-1,1 5 0,0 5-8,10 97-154,-5-60 422,-2-1-1,-4 84 0,0-129-44,-1 1 0,0 0 0,0-1 0,-1 1 0,0-1 0,-3 7 0,5-11-72,0 0 0,-1 0 1,1 0-1,-1-1 0,1 1 0,-1 0 0,1 0 1,-1 0-1,0-1 0,1 1 0,-1 0 0,0 0 1,1-1-1,-1 1 0,0-1 0,0 1 1,0-1-1,0 1 0,1-1 0,-1 0 0,0 1 1,0-1-1,0 0 0,0 0 0,0 1 0,0-1 1,0 0-1,0 0 0,0 0 0,0 0 1,0 0-1,0 0 0,0-1 0,0 1 0,0 0 1,0 0-1,0-1 0,0 1 0,0-1 0,1 1 1,-1-1-1,-1 0 0,-1-1-26,1 0 0,0 0 1,0-1-1,0 1 0,0 0 0,0-1 0,0 0 0,1 1 0,-1-1 1,1 0-1,0 0 0,0 0 0,0 0 0,0 0 0,0 0 1,0-3-1,-1-6-307,1-1 0,0-19-1,1 32 287,-1-1 0,1 0 0,0 0 0,0 1-1,0-1 1,0 0 0,0 0 0,0 0-1,0 1 1,0-1 0,1 0 0,-1 0-1,0 0 1,0 1 0,1-1 0,-1 0 0,0 1-1,1-1 1,-1 0 0,1 1 0,-1-1-1,1 0 1,-1 1 0,1-1 0,-1 1-1,1-1 1,0 1 0,-1-1 0,1 1 0,0-1-1,-1 1 1,1 0 0,0-1 0,0 1-1,-1 0 1,1 0 0,0 0 0,0-1-1,-1 1 1,1 0 0,0 0 0,0 0 0,0 0-1,-1 0 1,1 1 0,0-1 0,0 0-1,-1 0 1,1 0 0,0 1 0,0-1-1,-1 0 1,1 1 0,1 0 0,16 5-3,29 7 0,-39-12 65,0 0 0,-1 0-1,1-1 1,0 0 0,-1 0 0,1 0 0,8-3 0,75-21 297,-87 23-320,1 0-1,-1 0 0,0-1 0,0 0 1,-1 0-1,1 0 0,0 0 1,-1-1-1,5-3 0,-6 5 26,-2 0-41,1 0 0,0 1 1,0-1-1,-1 0 1,1 0-1,0 0 1,-1 0-1,1 1 1,-1-1-1,1 0 1,-1 0-1,0 0 1,1 0-1,-1 0 1,0 0-1,0-1 0,1 1 1,-1-1-1,0 1-47,52-45 308,-37 30-188,-2 0 0,0 0 0,-1-2-1,-1 1 1,10-21 0,-18 31-56,1-1 1,-1 0-1,0 0 1,-1 0-1,0 0 1,0 0 0,-1 0-1,0-1 1,0 1-1,-1-1 1,0 1-1,-1 0 1,0-1-1,0 1 1,-3-12-1,3 18-42,0 0 1,1 0-1,-1 0 0,0 0 0,0 0 1,0 0-1,0 0 0,0 0 1,-1 1-1,1-1 0,0 0 0,-1 1 1,1-1-1,-1 1 0,0 0 0,1-1 1,-1 1-1,-2-1 0,2 1-13,0 1 0,0-1-1,-1 1 1,1 0 0,0-1-1,0 1 1,0 0 0,0 0-1,0 1 1,0-1 0,0 0-1,0 1 1,0-1-1,0 1 1,-3 1 0,-2 1-47,1 1 0,-1 0 0,1 0 1,0 0-1,0 1 0,0 0 0,1 0 0,-10 11 0,8-6 67,0 1-1,0 0 0,1 0 0,1 0 0,0 1 0,0-1 0,-3 19 1,5-22 25,2 1 0,-1-1 1,1 1-1,0 0 0,1-1 1,0 1-1,1 0 0,-1-1 1,2 1-1,-1 0 0,5 12 1,-5-16 11,1-1 1,0 0-1,0 0 0,1 0 1,-1-1-1,1 1 1,0-1-1,0 1 1,0-1-1,0 0 0,0 0 1,1 0-1,-1 0 1,5 2-1,-2-2-30,-1-1-1,1 0 1,-1 0 0,1 0-1,0-1 1,0 1-1,-1-1 1,1-1 0,11 1-1,-7-1 31,1-1 1,-1 0-1,1-1 0,-1 0 0,0-1 0,0 0 0,0 0 0,0-1 0,0-1 1,-1 0-1,15-9 0,-13 5 4,-1 1 1,0-2-1,-1 1 1,0-1-1,14-21 1,-9 10 13,-2-1 1,13-27-1,-24 46-51,-1 1 0,1-1 0,0 0 0,-1 1 0,1-1 0,-1 1 0,0-4 0,0 5 4,0 1-1,0 0 1,0 0 0,0-1-1,0 1 1,0 0 0,0 0-1,0-1 1,0 1-1,0 0 1,0 0 0,0 0-1,0-1 1,0 1-1,0 0 1,0 0 0,-1 0-1,1-1 1,0 1 0,0 0-1,0 0 1,0 0-1,0 0 1,-1-1 0,1 1-1,0 0 1,0 0 0,-1 0-1,1 0-4,-1 0 0,1 0 0,-1 1 0,0-1-1,1 0 1,-1 0 0,1 1 0,-1-1 0,1 0 0,-1 1 0,1-1 0,0 1-1,-1-1 1,1 1 0,0-1 0,-1 0 0,1 2 0,-4 3-80,0 1 0,1 0 0,0 0 0,-4 12 0,-3 6 22,4-12 71,1 0 1,1 1-1,0 0 0,0 0 0,1 0 0,-1 16 0,4-28 5,0 1 1,-1 0-1,1 0 1,0 0-1,1 0 1,-1 0-1,0 0 1,0 0-1,1 0 1,0 0-1,-1-1 1,1 1-1,0 0 1,0 0 0,-1-1-1,1 1 1,1 0-1,-1-1 1,0 1-1,0-1 1,1 0-1,-1 1 1,0-1-1,3 2 1,-2-2 5,-1-1 1,1 1 0,-1-1-1,1 1 1,-1-1 0,1 0-1,-1 1 1,1-1 0,0 0-1,-1 0 1,1 0 0,-1 0 0,1-1-1,-1 1 1,1 0 0,-1-1-1,1 1 1,-1-1 0,1 1-1,-1-1 1,1 0 0,-1 1-1,0-1 1,1 0 0,-1 0-1,0 0 1,0 0 0,0 0-1,0-1 1,0 1 0,1-1-1,6-9 110,-1 1-1,0-1 1,0-1-1,-2 1 0,9-24 1,0 1 10,8-12 18,-3-2 0,-2-1 0,15-68 0,0-142-134,-28 217-79,2-17-432,-4-107 0,-2 165 481,0 1 0,1 0-1,-1-1 1,0 1 0,0-1 0,0 1 0,0-1 0,0 1 0,-1 0 0,1-1 0,0 1 0,0-1-1,0 1 1,0 0 0,0-1 0,0 1 0,-1-1 0,1 1 0,0 0 0,0-1 0,-1 1 0,1 0 0,0-1-1,-1 1 1,1 0 0,0 0 0,-1-1 0,1 1 0,0 0 0,-1 0 0,1 0 0,-1-1 0,0 1-4,1 1 1,-1-1-1,0 0 1,1 1-1,-1-1 1,0 0 0,1 1-1,-1-1 1,0 1-1,1-1 1,-1 1 0,1-1-1,-1 1 1,1 0-1,-1-1 1,0 2-1,-3 5-10,1 0-1,0 1 0,0-1 0,0 1 0,1 0 1,-2 12-1,-1-1 28,-45 250-210,5-15-6931,27-188 4297,-4-7-1818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53.2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84 32 7040,'-83'-31'2624,"91"39"-2048,32-5-128,-9-3-4768,8 5 2272,0-5-608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54.3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6 494 3808,'0'0'52,"-1"0"0,1 1 0,0-1 0,-1 0 0,1 0 1,0 0-1,-1 1 0,1-1 0,0 0 0,0 0 0,-1 1 0,1-1 0,0 0 1,0 1-1,-1-1 0,1 0 0,0 1 0,0-1 0,0 0 0,0 1 0,-1-1 1,1 0-1,0 1 0,0-1 0,0 1 0,0-1 0,0 0 0,0 1 0,0-1 0,0 0 1,0 1-1,0-1 0,0 1 0,1-1 0,-1 0 0,0 1 0,0 1 142,0-2-148,0 1-1,0-1 0,0 0 1,0 0-1,1 1 0,-1-1 0,0 0 1,0 0-1,0 0 0,0 1 0,0-1 1,0 0-1,1 0 0,-1 0 1,0 1-1,0-1 0,0 0 0,1 0 1,-1 0-1,0 0 0,0 0 0,0 0 1,1 1-1,-1-1 0,0 0 0,0 0 1,1 0-1,-1 0 0,0 0 1,0 0-1,1 0 0,-1 0 0,0 0 1,0 0-1,1 0 0,-1 0 0,0 0 1,0 0-1,1 0 0,-1 0 0,0-1 1,11-2 1583,-4-4-1032,-1-1-1,1 1 0,-2-1 1,1 0-1,-1-1 1,8-16-1,-1 3-131,12-21 53,49-79 255,79-96-555,-152 217-219,3-3-62,0 0 0,-1 0 0,2 0 0,-1 1 0,0-1 0,6-4 0,-10 10-31,0 1 1,-1-1-1,1 1 1,1-1 0,-1 1-1,0-1 1,0 4 0,0-2 45,-1 4 84,0 0 0,1 0 0,0 0 0,0 0 0,1 0 1,-1 0-1,2 0 0,-1 0 0,1 0 0,1 0 0,0 0 0,0 0 0,0-1 1,1 1-1,0-1 0,0 1 0,1-1 0,0 0 0,0 0 0,1-1 0,8 11 1,-5-9 83,-1 0 0,1-1 1,1 0-1,-1 0 1,1-1-1,0 0 1,12 6-1,-17-11-61,0 1-1,0-1 1,0 1-1,0-1 1,1-1-1,-1 1 1,0 0-1,1-1 1,-1 0-1,0 0 1,1 0-1,-1-1 1,0 0-1,1 1 1,-1-1-1,0-1 1,0 1-1,0-1 0,0 1 1,7-5-1,-4 1 53,0 0-1,0-1 0,0 0 0,-1 0 1,1 0-1,-2-1 0,1 0 0,-1 0 0,6-10 1,1-4-98,-2-1 0,10-25 0,10-8-717,-31 58 681,1 1 1,-1-1-1,1 0 1,0 0-1,0 1 1,1 4 0,0 7 61,-1-2 123,1-1 0,4 24 0,-5-36-146,0 1 0,0 0 0,1-1 0,-1 1 0,0-1 0,1 1 0,-1-1 0,1 1 1,-1 0-1,0-1 0,1 1 0,-1-1 0,1 0 0,-1 1 0,1-1 0,0 1 0,-1-1 0,1 0 0,-1 1 0,1-1 1,0 0-1,-1 0 0,1 1 0,0-1 0,-1 0 0,1 0 0,0 0 0,-1 0 0,1 0 0,0 0 0,-1 0 1,1 0-1,0 0 0,-1 0 0,1-1 0,0 1 0,-1 0 0,1 0 0,-1 0 0,1-1 0,0 1 0,0-1 0,5-2 34,0 0 0,-1 0 0,8-5-1,9-8-40,1 1-1,33-16 0,-48 28-36,0-1 0,0 1 0,0 1 0,0 0-1,0 0 1,1 0 0,-1 1 0,1 0 0,-1 1 0,1 0-1,-1 0 1,9 2 0,1 2 138,-1 1 0,0 1 1,26 13-1,-33-15-103,69 27 254,-78-31-251,11 8-2644,-9 4-2480,-10-4 2741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54.7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62 126 6976,'-47'-55'2592,"38"43"-2016,4-10-160,5 13-672,5-2 64,4 3-256,8 0 256,5 8-1312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55.5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1109 3648,'6'-1'1845,"3"0"-991,0-1-1,-1 0 0,1 0 0,0-1 1,15-7-1,-15 3-607,0 0 0,-1-1 0,-1 0-1,1 0 1,-1-1 0,0 1 0,10-20 0,-5 4 21,-2 0 0,11-31 0,-1-5-9,17-49 202,24-113 1,-22-7-428,-33 175 61,-3 0 0,-4-71-1,1 123-104,-3-23-178,3 24 173,0-1 0,0 1 0,-1 0 0,1 0-1,-1-1 1,1 1 0,-1 0 0,0 0 0,1-1-1,-1 1 1,0 0 0,0 0 0,0 0 0,-1-1 0,2 2 8,-1-1 0,1 1 0,0 0 1,-1 0-1,1 0 0,-1-1 0,1 1 1,-1 0-1,1 0 0,-1 0 1,1 0-1,-1 0 0,1 0 0,0 0 1,-1 0-1,1 0 0,-1 0 0,1 0 1,-1 0-1,1 0 0,-1 0 1,1 1-1,-1-1 0,1 0 0,0 0 1,-1 0-1,1 1 0,-1-1 0,1 0 1,0 1-1,-1-1 0,1 0 1,0 1-1,-1-1 0,1 0 0,0 1 1,0-1-1,-1 1 0,-9 20-96,-2 19 148,2 0 0,2 0-1,2 1 1,-2 54 0,6-54 84,2-1 1,2 0 0,1 1-1,3-1 1,1-1-1,1 1 1,3-1 0,16 42-1,-19-62-25,1-1-1,1 0 0,20 28 0,-25-38-21,1-1 0,0-1-1,0 1 1,0-1-1,1 0 1,0 0 0,0-1-1,1 0 1,0 0 0,13 6-1,-17-10-35,-1 0-1,1 0 1,0 0-1,0 0 0,0 0 1,0-1-1,0 0 1,0 0-1,0 0 1,0 0-1,0-1 1,-1 1-1,1-1 1,0 0-1,0 0 1,0 0-1,-1-1 1,1 0-1,0 1 0,-1-1 1,0 0-1,1-1 1,-1 1-1,0 0 1,0-1-1,0 0 1,-1 0-1,4-4 1,1-2 29,-1 0 0,0 0 0,-1-1 1,0 1-1,-1-1 0,0 0 0,0 0 1,-1-1-1,2-13 0,-4 18-96,0 0-1,-1-1 1,1 1 0,-2 0 0,1 0-1,-1 0 1,0-1 0,0 1-1,0 0 1,-5-10 0,6 16 1,0-1 0,0 0-1,-1 0 1,1 0 0,0 1 0,-1-1 0,1 0 0,-1 0 0,1 1 0,-1-1 0,1 0-1,-1 1 1,1-1 0,-1 1 0,0-1 0,1 1 0,-1-1 0,0 1 0,0-1 0,1 1-1,-1-1 1,0 1 0,0 0 0,0 0 0,1-1 0,-1 1 0,0 0 0,0 0 0,0 0 0,0 0-1,1 0 1,-1 0 0,0 0 0,0 0 0,0 0 0,0 1 0,0-1 0,1 0 0,-1 0-1,0 1 1,-1 0 0,-1 1-50,-1 0 0,1 0 0,-1 1 0,1-1-1,0 1 1,-1 0 0,-2 4 0,-2 3-15,0 1 0,2-1 1,-1 1-1,1 0 0,1 1 0,0-1 1,-7 23-1,8-19 69,1 1 1,0 0 0,1 0-1,0 0 1,2 31 0,1-41 70,0 0-1,-1 0 1,2 0 0,-1 0 0,1 0-1,0 0 1,0 0 0,1-1 0,-1 1-1,1-1 1,7 9 0,-8-11-20,1 0 0,0 0 0,-1 0 0,1-1 1,1 1-1,-1-1 0,0 0 0,0 0 0,1 0 0,0 0 0,-1-1 1,1 1-1,0-1 0,-1 0 0,1 0 0,0 0 0,0-1 0,0 1 1,5-1-1,-3 0 16,-1-1 0,1 1 0,0-1 0,-1 0 0,1-1-1,0 1 1,-1-1 0,0 0 0,1 0 0,-1-1 0,0 0 0,0 0 0,-1 0 0,1 0 0,0-1 0,-1 1 0,0-1 0,0 0 0,0-1 0,-1 1 0,6-9-1,11-20 0,-1 0 0,23-62 0,0 1-121,-38 81-24,-3 12 69,-1-1 0,1 0-1,-1 1 1,1-1 0,-1 0 0,1 1 0,0-1-1,0 1 1,2-3 0,-3 16 128,1 10-87,1 0-1,0 0 0,2 0 1,0 0-1,10 27 0,-13-46 4,-1-1 0,1 1 0,0-1 0,0 0 0,1 1 0,-1-1 0,0 0 0,1 0-1,-1 0 1,1 0 0,0 0 0,0-1 0,-1 1 0,1 0 0,0-1 0,1 1 0,-1-1 0,0 0-1,0 0 1,0 0 0,1 0 0,-1 0 0,1 0 0,3 0 0,-2 0-2,1-1-1,-1 0 1,0-1 0,0 1 0,0-1 0,0 1 0,1-1 0,-1-1 0,0 1-1,0 0 1,-1-1 0,1 0 0,0 0 0,5-4 0,13-9 126,24-21 0,-38 28-102,1 0 0,-1 0 0,-1-1 1,0 0-1,8-13 0,-10 1-209,-6 12-1374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41.6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96 16 1984,'-12'-3'1835,"6"3"10,0 0-1113,0 0 0,0 0-1,0 0 1,-7 2 0,11-1-678,0-1 0,0 1 0,0-1 0,1 1 0,-1 0 0,0 0 0,1 0 0,-1 0 1,1 0-1,-1 0 0,1 0 0,-1 0 0,1 0 0,0 1 0,0-1 0,-1 1 0,1-1 0,0 1 0,0-1 0,0 3 0,-1 0 41,0 0 0,1 0 0,0 0 0,0 0 0,0 0 0,0 0 0,1 0 0,0 6 0,0-8-76,0-1 0,0 0 0,0 1 0,1-1 0,-1 0 0,1 0 1,-1 1-1,1-1 0,-1 0 0,1 0 0,0 0 0,-1 0 0,1 0 1,0 0-1,0 0 0,0 0 0,0 0 0,0 0 0,0 0 0,0 0 0,0-1 1,0 1-1,0 0 0,1-1 0,-1 1 0,0-1 0,0 1 0,1-1 1,-1 0-1,0 1 0,3-1 0,-2 0 6,-1 1 0,1-1 0,-1 0 0,1 0 0,-1 0 0,1 0 0,-1 0 1,1 0-1,-1 0 0,1 0 0,0-1 0,-1 1 0,0-1 0,1 1 0,-1-1 0,1 1 0,-1-1 0,3-1 0,-3 0 20,0 0 0,1 0 0,-1 1 0,0-1 0,0 0 1,0 0-1,-1 0 0,1 0 0,0 0 0,-1 0 0,1 0 0,-1-1 0,0 1 0,0-3 0,1-33 86,-1 36-126,0 0-1,0 1 1,-1-1-1,1 0 1,0 1-1,0-1 0,-1 1 1,1-1-1,-1 0 1,0 1-1,1-1 1,-1 1-1,0-1 1,0 1-1,0 0 1,0-1-1,0 1 0,0 0 1,0 0-1,-1 0 1,-1-2-1,2 3 8,0 0 0,0 0 0,1 0 0,-1 0 0,0 0 0,0 0 0,1 0 0,-1 0 0,0 0 0,0 0 0,1 0 0,-1 1 0,0-1 0,0 0 0,1 1 0,-1-1 0,0 0 0,1 1 0,-1-1 0,0 1 0,1-1 0,-1 1 0,1-1 0,-1 1 0,1 0 0,-1-1 0,1 1 0,-1-1 0,1 1 0,0 0-1,-1 0 1,1-1 0,0 1 0,-1 1 0,0 2 133,-1 0-1,1 0 0,0 0 1,0 0-1,0 5 1,0-1 33,1-1 0,0 1 1,1 0-1,0-1 0,0 0 1,0 1-1,1-1 0,5 12 1,-7-18-161,0 0 0,0-1 1,0 1-1,1 0 0,-1-1 1,0 1-1,1 0 0,-1-1 0,0 1 1,1-1-1,-1 1 0,1-1 1,-1 1-1,1-1 0,-1 1 1,1-1-1,-1 1 0,1-1 0,-1 0 1,1 1-1,0-1 0,-1 0 1,1 1-1,0-1 0,-1 0 1,1 0-1,0 0 0,-1 0 0,1 1 1,0-1-1,-1 0 0,1 0 1,0 0-1,-1-1 0,1 1 0,0 0 1,0 0-1,-1 0 0,1 0 1,-1-1-1,1 1 0,0 0 1,-1 0-1,1-1 0,0 1 0,-1-1 1,1 0-1,1 0 9,0-1 1,0 0-1,0 0 0,0 0 0,0 0 1,-1 0-1,1 0 0,-1 0 0,0 0 1,0-1-1,2-3 0,-1-3 54,-1-1 0,0 0-1,0 1 1,-1-1 0,0 0 0,-3-15-1,3 24-127,0 0 0,-1 0 0,1 0 0,0 0 0,-1 0 0,1 0 0,-1 0 0,1 0 0,-1 0-1,1 0 1,-1 1 0,0-1 0,1 0 0,-1 0 0,0 0 0,0 1 0,0-1 0,0 0-1,0 1 1,1-1 0,-1 1 0,0-1 0,0 1 0,-2-1 0,2 1-123,1 0 1,-1 0-1,0 0 1,1 0-1,-1 0 1,1 0-1,-1 0 1,1 0-1,-1 0 1,0 0-1,1 0 1,-1 0-1,1 1 1,-1-1-1,1 0 1,-1 0-1,1 1 1,-1-1-1,1 0 1,-1 1-1,1-1 1,-1 0-1,1 1 1,0-1-1,-1 1 1,1-1-1,-1 1 1,1-1-1,0 1 1,0-1-1,-1 1 1,1-1-1,0 1 1,0-1-1,0 1 1,-1-1-1,1 1 1,0 0-1,0-1 1,0 1-1,0-1 1,0 1-1,0-1 1,1 2-1,2 14-2400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55.9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10 144 8480,'-9'-22'3136,"18"22"-2432,12-16-224,-3 7 192,8-2-480,10-8 0,13-1-128,2 6-192,6-3 64,2 6-1792,-8 6 992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58.1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34 881 4992,'3'-6'336,"0"0"0,1 1 0,-1-1 0,1 1 0,0-1 0,1 1 0,-1 1 0,11-9 1,-2 1 899,18-19 328,-1-1-1,36-51 1,-50 59-1294,0 0 0,-2-2 1,-1 0-1,18-50 1,-13 13-83,10-79 1,-7 32-65,-13 74-423,-1 0 1,2-63-1,-9 98 290,1 1-1,-1 0 1,0 0 0,0 0 0,0 0 0,0 0-1,0 0 1,0 0 0,0-1 0,0 1-1,0 0 1,0 0 0,0 0 0,0 0-1,0 0 1,0 0 0,0-1 0,0 1 0,0 0-1,0 0 1,-1 0 0,1 0 0,0 0-1,0 0 1,0 0 0,0 0 0,0-1 0,0 1-1,0 0 1,0 0 0,0 0 0,0 0-1,0 0 1,-1 0 0,1 0 0,0 0-1,0 0 1,0 0 0,0 0 0,0 0 0,0 0-1,0 0 1,-1 0 0,1 0 0,0 0-1,0 0 1,0 0 0,0 0 0,0 0 0,0 0-1,0 0 1,-1 0 0,1 0 0,0 0-1,0 0 1,0 0 0,0 0 0,0 0-1,0 0 1,0 0 0,-1 0 0,1 0 0,0 0-1,0 0 1,0 0 0,0 0 0,0 1-1,0-1 1,-8 10-298,1 8 56,0 0 1,-6 27-1,5-15 160,-87 254-37,10-38 299,13-29 272,-25 81 730,96-295-1122,0-1-1,1 1 1,-1 0 0,1-1 0,0 1-1,0 0 1,0 0 0,0 0 0,0-1-1,1 5 1,0-6-42,-1 0-1,1 0 1,-1 0 0,1-1-1,0 1 1,-1 0-1,1 0 1,0-1 0,0 1-1,-1 0 1,1-1-1,0 1 1,0-1-1,0 1 1,0-1 0,0 1-1,0-1 1,0 0-1,0 1 1,0-1 0,0 0-1,0 0 1,0 0-1,0 0 1,0 0 0,0 0-1,0 0 1,0 0-1,2-1 1,7-1 31,0 0 0,-1-1-1,1 0 1,-1-1 0,0 0 0,0 0 0,0-1 0,11-8 0,-10 7 49,10-7-79,-1-1 0,0 0-1,-1-2 1,-1 0 0,-1-1 0,27-35 0,71-127 217,-60 89-177,33-47 126,-84 133-163,-1 0 0,0 1-1,0-1 1,0 0-1,-1 0 1,1 0 0,-1 0-1,0-1 1,0 1-1,-1 0 1,1 0-1,-1-1 1,0-4-1,0 9-24,0-1-1,0 0 0,0 1 0,-1-1 0,1 1 0,0-1 0,0 1 0,-1-1 0,1 1 0,0-1 0,-1 1 0,1-1 0,0 1 0,-1 0 0,1-1 1,-1 1-1,1-1 0,-1 1 0,1 0 0,-1 0 0,1-1 0,-1 1 0,1 0 0,-1 0 0,1-1 0,-1 1 0,1 0 0,-1 0 0,0 0 0,1 0 1,-1 0-1,1 0 0,-1 0 0,1 0 0,-1 0 0,0 0 0,1 0 0,-1 1 0,1-1 0,-1 0 0,1 0 0,-2 1 0,-1 0-101,-1 1-1,1-1 1,-1 1 0,1 0-1,-4 3 1,3-1 78,0 0 0,0 0 0,0 0 1,0 1-1,1 0 0,-1 0 0,-4 10 0,3-5 118,0 1-1,-6 23 0,9-25-13,1-1 1,0 1-1,0 0 0,1 0 1,0 0-1,1 0 0,0 0 0,0-1 1,5 16-1,-5-22-46,-1-1 1,1 1-1,-1 0 0,1-1 1,-1 1-1,1-1 1,0 1-1,0-1 0,0 1 1,0-1-1,0 0 0,0 1 1,0-1-1,1 0 1,-1 0-1,0 0 0,1 0 1,-1 0-1,1 0 1,-1 0-1,1-1 0,-1 1 1,1 0-1,0-1 0,-1 1 1,1-1-1,0 0 1,-1 1-1,1-1 0,0 0 1,-1 0-1,1 0 1,0 0-1,-1-1 0,1 1 1,0 0-1,2-2 0,5-1 85,0 0-1,0-1 0,0 0 0,-1-1 1,12-8-1,71-49 386,35-23-200,-119 80-260,0 1 0,0-1 1,12-11-1,-17 14-30,-1-1-1,1 1 1,0 0-1,-1 0 1,1-1 0,-1 1-1,0 0 1,0-1-1,0 1 1,0-1 0,-1 0-1,1 1 1,0-1-1,-1 0 1,0-5-1,-7-4-1073,18 13 982,0 1 0,0 0 0,-1 0 0,1 1 0,0 0 0,-1 1 0,14 7 0,-21-9 85,1 0 0,-1 0-1,0 0 1,1 1-1,-1 0 1,-1-1-1,1 1 1,0 0-1,-1 1 1,1-1-1,-1 0 1,0 1-1,2 4 1,1 3 42,-1 0 1,-1 1-1,3 12 0,-5-16-3,0-1 0,1 1 0,0-1 0,1 0-1,-1 0 1,2 0 0,-1 0 0,1 0-1,8 12 1,-11-18-15,1 1 0,-1-1-1,0 1 1,1-1 0,0 0 0,-1 1-1,1-1 1,0 0 0,-1 0 0,1 0-1,0 0 1,0-1 0,0 1 0,0 0-1,0-1 1,0 0 0,0 1 0,0-1-1,0 0 1,0 0 0,0 0 0,0 0-1,0 0 1,0-1 0,0 1 0,4-2-1,1-1 76,0 0-1,0-1 0,0 0 1,0-1-1,9-8 0,7-4 126,-10 8-127,-1 0 0,1-1 0,-2 0 0,1-1 0,-1 0 0,-1-1-1,0 0 1,11-18 0,-20 26-56,1 0-1,-1 0 1,1-1-1,-1 1 1,0 0 0,-1-1-1,1 1 1,-1-1-1,0 1 1,0-1-1,-1-7 1,1 10-55,-1 0 1,1 0-1,-1-1 0,1 1 1,-1 0-1,0-1 0,1 1 1,-1 0-1,0 0 0,-1 0 1,1 0-1,0 0 0,-1 0 1,1 0-1,-1 1 0,1-1 0,-1 0 1,0 1-1,0-1 0,0 1 1,0 0-1,0-1 0,-4-1 1,4 3-28,0-1 0,0 1 0,-1 0 0,1 0 1,0 0-1,0 0 0,-1 0 0,1 0 0,0 1 0,0-1 1,0 1-1,0-1 0,-1 1 0,1 0 0,0 0 0,0 0 1,0 0-1,1 0 0,-1 0 0,0 1 0,-3 2 1,2-1-15,-1 1 1,1-1 0,0 0 0,1 1 0,-1 0-1,1 0 1,-1 0 0,1 0 0,-2 6 0,2-4 29,0-1 0,1 1 0,0-1 0,0 1 0,1 0-1,-1-1 1,1 1 0,1 0 0,0 5 0,-1-9 43,0 0 0,1 0-1,-1 0 1,1-1-1,-1 1 1,1 0 0,0 0-1,0-1 1,0 1-1,0 0 1,0-1 0,0 1-1,0-1 1,1 0 0,-1 1-1,0-1 1,1 0-1,-1 0 1,1 0 0,-1 0-1,1 0 1,0 0 0,-1 0-1,1 0 1,0-1-1,0 1 1,0-1 0,-1 1-1,1-1 1,4 0-1,8 1 121,1-2-1,0 1 0,-1-2 1,22-4-1,57-20 278,-59 14-305,-1-1-1,0-2 1,-1-1 0,59-40-1,-87 53-93,-1 1-54,-1 0 0,0 0 0,1 1-1,-1-1 1,1 1 0,0-1 0,-1 1 0,1 0 0,0 0 0,0 0 0,3 0-1,-18 21 247,-58 65 330,66-81-598,-3 7 403,7-11-335,0 0 1,0 1 0,0-1 0,0 0-1,0 0 1,0 1 0,0-1 0,0 0-1,0 0 1,0 0 0,1 1 0,-1-1 0,0 0-1,0 0 1,0 0 0,0 1 0,0-1-1,0 0 1,1 0 0,-1 0 0,0 0 0,0 0-1,0 1 1,0-1 0,1 0 0,-1 0-1,0 0 1,0 0 0,0 0 0,1 0 0,-1 0-1,0 0 1,0 0 0,1 0 0,-1 0-1,0 0 1,0 0 0,0 0 0,1 0 0,-1 0-1,0 0 1,0 0 0,1 0 0,-1 0-1,0 0 1,0 0 0,1 0 0,9-1 21,-1 0 1,1 0 0,0-1 0,0-1-1,11-3 1,13-4-180,-29 9 129,0 0 0,0 0 1,0 0-1,0 1 0,6 0 0,-10 0 23,0 0 0,0 0 0,-1 0 0,1 0 0,0 0 0,0 1 0,0-1 0,0 0 0,0 0-1,-1 1 1,1-1 0,0 0 0,0 1 0,-1-1 0,1 1 0,0-1 0,-1 1 0,1 0-1,0-1 1,-1 1 0,1 0 0,-1-1 0,1 1 0,-1 0 0,1-1 0,-1 1 0,1 0 0,-1 0-1,0 0 1,0-1 0,1 1 0,-1 0 0,0 0 0,0 0 0,0 1 0,-1 10-18,0-1 1,-1 0 0,0 0 0,-5 14 0,3-12 35,-4 27 0,2-9 229,20-41-123,-6 5-132,75-63-657,-72 62 339,-11 6 321,0 0-1,0 0 0,0 0 0,0 0 0,0 0 0,0 0 0,0 0 1,0 0-1,0 1 0,0-1 0,1 0 0,-1 0 0,0 0 0,0 0 1,0 0-1,0 0 0,0 0 0,0 0 0,0 1 0,0-1 0,0 0 0,0 0 1,0 0-1,0 0 0,0 0 0,0 0 0,0 0 0,0 1 0,0-1 1,0 0-1,0 0 0,0 0 0,0 0 0,0 0 0,0 0 0,0 0 1,0 1-1,0-1 0,-1 0 0,1 0 0,0 0 0,0 0 0,0 0 1,0 0-1,-12 21-412,9-17 460,-11 19-64,-32 55 190,39-64-55,1-1 1,0 1-1,1 0 0,-3 15 1,8-29-107,0 1 1,0-1 0,0 0 0,0 1-1,0-1 1,0 0 0,0 1-1,0-1 1,0 1 0,0-1-1,0 0 1,0 1 0,0-1 0,0 0-1,0 1 1,0-1 0,0 0-1,0 1 1,0-1 0,1 0 0,-1 1-1,0-1 1,0 0 0,0 0-1,1 1 1,-1-1 0,0 0-1,0 1 1,1-1 0,-1 0 0,12 0 41,13-9 6,-9-2 34,-1 0-1,0-1 0,15-15 1,-14 13-83,0 0 0,20-13-1,-32 24 10,17-9-37,-14 11 65,-7 2-35,0-1 0,0 0 0,0 1 0,0-1 0,0 0 0,1 1 1,-1-1-1,0 0 0,0 1 0,0-1 0,0 0 0,0 1 0,0-1 0,0 0 0,-1 1 1,1-1-1,0 0 0,0 1 0,0-1 0,0 0 0,0 1 0,0-1 0,-1 1 0,-12 30 166,-21 61 173,31-82-488,1 0 0,0 0 1,1 1-1,0-1 1,0 1-1,1-1 1,2 15-1,-2-22-257,0 0-1,1 1 1,0-1-1,-1 0 0,1 0 1,0 0-1,1 0 1,-1 0-1,0 0 0,1 0 1,0 0-1,0 0 1,0-1-1,0 1 0,0-1 1,0 1-1,1-1 1,-1 0-1,1 0 0,-1 0 1,1 0-1,0 0 1,0-1-1,0 1 0,4 1 1,-3-3-445,1 1 0,-1-1 0,1 0 0,-1 0 0,9-2 0,-13 2 843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2:19.0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1105 2496,'6'2'2251,"-3"0"-2009,-1-1-1,1 0 1,-1 0 0,1 0 0,-1 0-1,1 0 1,0 0 0,0-1 0,-1 1-1,1-1 1,3 0 0,1-1-111,-1-1 1,1 0-1,-1 0 0,1-1 1,-1 0-1,10-6 0,34-26 293,-41 28-381,3-3 11,0 0-1,0-2 1,-1 1-1,-1-1 1,11-17-1,-5 5 59,24-50-1,62-159 140,7 20-43,-89 173-100,-1-1 1,25-78-1,-42 113-15,-1 1 0,0-1 0,0 0 0,0 1 1,0-1-1,-1 0 0,0 0 0,-1-7 0,1 11-45,0 0 0,-1 1 0,1-1 0,-1 0 0,1 0 0,-1 0 0,1 1 0,-1-1 0,-1-2 1,2 4-41,-1 0 0,1-1 1,-1 1-1,1 0 0,0-1 1,-1 1-1,1 0 1,-1-1-1,1 1 0,-1 0 1,1 0-1,-1 0 0,1 0 1,-1-1-1,1 1 1,-1 0-1,1 0 0,-1 0 1,1 0-1,-1 0 0,1 0 1,-1 0-1,1 0 1,-1 0-1,1 1 0,-1-1 1,1 0-1,-1 0 0,1 0 1,-1 1-1,1-1 1,-1 0-1,1 0 0,0 1 1,-1-1-1,1 0 1,-1 1-1,1-1 0,-1 1 1,-4 4-28,0 0 0,0 0-1,0 0 1,1 1 0,0-1 0,0 1 0,0 0 0,-5 13 0,-19 56-174,25-67 190,-10 40-10,1 0 0,2 1 1,-3 53-1,4 149-54,9-224 64,1 0 1,6 34-1,-6-54 81,1 1-1,0-1 1,0 1 0,1-1 0,-1 0-1,2 0 1,-1 0 0,1 0 0,0-1 0,0 1-1,1-1 1,8 10 0,-11-15-40,0 1 0,0-1 0,0 0 1,0 0-1,0 0 0,0 0 0,1 0 0,-1 0 0,0 0 1,0-1-1,1 1 0,-1-1 0,0 0 0,1 0 1,-1 0-1,0 0 0,1 0 0,-1 0 0,0 0 0,1-1 1,-1 1-1,0-1 0,1 0 0,-1 0 0,0 0 0,0 0 1,4-2-1,2-2 10,0-1 1,0 0-1,0 0 1,-1-1-1,10-9 1,12-17 52,-12 13-378,37-34 0,-54 54 254,0 0 0,0 0 0,1 0 0,-1-1 1,0 1-1,0 0 0,1 0 0,-1 0 0,0-1 1,0 1-1,1 0 0,-1 0 0,0 0 0,1 0 1,-1 0-1,0 0 0,1 0 0,-1 0 0,0 0 1,0 0-1,1 0 0,-1 0 0,0 0 0,1 0 1,-1 0-1,0 0 0,1 0 0,-1 0 0,0 0 1,0 1-1,1-1 0,-1 0 0,0 0 0,1 0 1,5 13-201,-3 23 366,-2-30-193,0 9 148,1-1 1,1 1 0,7 26-1,-8-38-61,-1 0-1,1-1 0,-1 1 1,1 0-1,0-1 0,0 1 1,0-1-1,0 1 0,0-1 1,1 0-1,-1 0 0,1 0 0,-1 0 1,1-1-1,0 1 0,0 0 1,0-1-1,0 0 0,0 0 1,0 0-1,0 0 0,0-1 1,0 1-1,0-1 0,0 1 1,0-1-1,1 0 0,-1 0 1,0-1-1,0 1 0,0-1 1,0 1-1,0-1 0,1 0 1,-1 0-1,3-2 0,0-1 35,-1 1 0,1-1 0,-1 1 0,0-1 0,0-1 0,0 1-1,-1-1 1,7-8 0,-1-1-33,-1 0 0,11-23 0,1-15 142,19-65-1,-21 58-20,14-37-23,20-61-54,-11-24-69,-34 136-44,-2-1 0,0-49 0,-6 89-31,0 1 0,0-1 0,0 1 0,-1-1 0,1 1 0,-1 0 0,-1-1 0,1 1 0,-1 0 0,-3-8 0,5 13 48,-1 0 1,1-1 0,0 1-1,0-1 1,0 1 0,-1 0-1,1-1 1,0 1 0,0 0-1,-1-1 1,1 1 0,0 0-1,-1 0 1,1-1 0,0 1-1,-1 0 1,1 0 0,0-1-1,-1 1 1,1 0 0,-1 0 0,1 0-1,0 0 1,-1 0 0,1 0-1,-1 0 1,1-1 0,-1 1-1,1 0 1,0 1 0,-1-1-1,1 0 1,-1 0 0,1 0-1,0 0 1,-1 0 0,1 0-1,-1 0 1,0 1 0,-10 12-270,4-1 219,0 1 0,1 0 0,1 0 0,-5 17 0,-65 265 260,71-274-168,-58 235 564,-18-9 250,51-183 347,29-63-1183,0-1-1,0 0 1,-1 0-1,1 0 1,0 0-1,0 0 0,0 0 1,0 1-1,0-1 1,0 0-1,0 0 0,0 0 1,0 0-1,-1 1 1,1-1-1,0 0 0,0 0 1,0 0-1,0 1 1,0-1-1,0 0 0,0 0 1,0 0-1,0 0 1,0 1-1,0-1 0,1 0 1,-1 0-1,0 0 1,0 1-1,0-1 0,0 0 1,0 0-1,0 0 1,0 0-1,0 0 0,0 1 1,1-1-1,-1 0 1,0 0-1,0 0 0,0 0 1,0 0-1,0 0 1,1 1-1,-1-1 0,0 0 1,0 0-1,1 0 1,10-6-93,14-16-193,-4-1 326,33-49-1,-29 38-226,-13 18-128,1 0-1,20-17 1,-33 32 303,1 0 0,0 1 0,0-1 0,0 0 0,0 0 0,0 1 0,0-1 0,0 1 1,0-1-1,0 1 0,1-1 0,-1 1 0,0 0 0,0-1 0,0 1 0,0 0 0,1 0 0,-1 0 0,0 0 0,0 0 0,0 0 0,1 0 1,-1 1-1,0-1 0,0 0 0,0 1 0,0-1 0,1 0 0,-1 1 0,0 0 0,0-1 0,0 1 0,0 0 0,0-1 0,0 1 0,-1 0 1,1 0-1,0 0 0,0 0 0,0 0 0,-1 0 0,1 0 0,0 1 0,2 2 76,0 1 1,0 0-1,-1 0 1,0 0-1,0 0 1,0 0-1,-1 0 1,2 8-1,-1 1 213,0 30 0,-2-38-235,-1 0 1,1-1 0,-1 1-1,0 0 1,-1 0-1,0-1 1,0 1-1,-3 6 1,4-8 7,-1-1-1,0 1 1,0-1 0,0 0 0,0 1 0,-1-1-1,0 0 1,1 0 0,-1-1 0,0 1 0,0-1-1,-4 3 1,3-4-67,-4 0-349,8 1 84,10 5 50,-7-5 262,3 0-13,0 1 0,0 0-1,0-1 1,1 0 0,-1-1 0,0 1 0,1-1 0,-1-1 0,1 1-1,-1-1 1,1 0 0,-1 0 0,9-2 0,-13 1 13,0 0 1,1 0-1,-1 0 0,0 0 1,0 0-1,0-1 0,0 1 1,0-1-1,0 1 0,0-1 1,0 0-1,0 0 1,-1 0-1,3-3 0,18-32 301,-19 31-339,12-20-158,1 0 0,1 2 0,34-39 0,-48 60 115,0 1 0,0-1 0,0 1 0,0-1 0,1 1 0,-1 0 0,5-2-1,-7 3 42,0 1 0,0-1-1,0 1 1,0 0 0,0-1-1,0 1 1,1 0-1,-1 0 1,0 0 0,0 0-1,0 0 1,0 0 0,0 0-1,0 0 1,0 0-1,0 0 1,0 1 0,1-1-1,-1 0 1,0 1 0,0-1-1,0 1 1,-1-1-1,1 1 1,0 0 0,0-1-1,0 1 1,0 0 0,0 0-1,1 1 1,0 0 10,0 1 1,0-1-1,0 0 1,1 0 0,4 4-1,14 10 376,-22-22-221,0 0 0,1 0 1,-2 0-1,1 0 0,-1 0 0,0 1 0,0-1 0,-4-7 1,5 10-171,-1 0-1,0 0 1,0 0 0,1 0 0,-1 1 0,-1-1 0,1 0 0,0 1 0,-1 0 0,1 0 0,-1-1 0,0 2-1,0-1 1,0 0 0,0 0 0,-5-1 0,7 2-36,-1 1 0,1 0 0,-1 0 0,1 0 0,-1 0 0,1 0-1,0 0 1,-1 0 0,1 0 0,-1 0 0,1 1 0,0-1 0,-1 1 0,1-1 0,0 1 0,-1-1-1,1 1 1,-1 1 0,-1-1-11,1 1 0,0 0 0,0 0 0,0 0 0,1 0 0,-1 1 0,0-1 0,-2 5 0,1 0 5,0 0-1,0 0 0,1 0 1,0 1-1,0-1 0,0 10 0,2-13 61,0 1-1,0 0 0,0 0 0,1 0 1,-1-1-1,1 1 0,0 0 0,1-1 1,-1 1-1,1-1 0,0 1 0,0-1 1,1 0-1,-1 0 0,1 0 0,0 0 1,0 0-1,0-1 0,0 1 0,1-1 1,-1 0-1,1 0 0,0 0 0,0 0 1,5 1-1,-1 1 37,1 0 0,0-1 1,0-1-1,1 1 0,-1-1 0,1-1 1,-1 0-1,1 0 0,0-1 0,0 0 1,10-1-1,-12-1-258,-1 0 1,1 0 0,-1-1-1,1 0 1,-1 0-1,0-1 1,10-4 0,-11 4-567,0 0 0,-1-1 0,1 0 0,-1 0 0,0 0 0,0-1 0,-1 1 1,7-8-1,2-6-1605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2:19.4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11 5472,'-47'-11'2496,"37"11"-2176,7 0-256,6 0-96,10 11-3968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2:21.3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1 790 1312,'1'1'60,"0"0"0,0 0 0,0 0 0,1 0 0,-1-1 0,0 1 0,0 0 0,1-1 0,-1 1 0,0-1 0,1 1 0,-1-1 0,1 0 0,-1 0 0,0 0 0,1 1 0,-1-1 0,1 0 0,-1-1 1,1 1-1,-1 0 0,0 0 0,3-1 0,3-1 381,1 1 0,-1-2 0,9-2 0,4-3 366,33-20 0,-45 23-723,-1 0 0,0-1 1,0 0-1,0 0 0,0 0 1,-1-1-1,6-9 0,3-8 66,-1-2-1,-2 0 1,13-37 0,-19 50-98,21-63 284,-3 0 0,-4-2 0,17-124 0,-36 194-223,1-2 143,-1 1 1,0-1-1,-1 0 1,0 0-1,0 0 0,-1 0 1,0 1-1,-3-11 1,4 20-252,0 0 0,0-1 0,0 1 0,0 0 0,-1 0 0,1 0 0,0 0 0,0-1 0,0 1 0,0 0 0,-1 0 0,1 0 0,0 0 0,0 0 0,0-1 0,-1 1 0,1 0 0,0 0 0,0 0 0,-1 0 0,1 0 0,0 0 0,0 0 0,0 0 0,-1 0 0,1 0 0,0 0 0,0 0 0,-1 0 0,1 0 0,0 0 0,0 0 0,-1 0 0,1 0 0,0 0 0,0 0 0,0 0 0,-1 1 0,1-1 0,0 0 0,0 0 0,0 0 0,-1 0 0,1 1 0,0-1 0,0 0 0,0 0 0,0 0 0,-1 0 0,1 1 0,0-1 0,0 0 0,0 0 0,0 1 0,-11 14 13,8-6-17,0 1 0,0 0 0,1-1 0,1 1 0,-2 20 0,2-16-1,-4 386 490,6-368-331,2 0 0,1 0-1,10 37 1,-13-67-104,-1-1 1,1 1-1,-1 0 0,1 0 1,0-1-1,0 1 1,0-1-1,0 1 0,0-1 1,0 1-1,0-1 0,0 1 1,1-1-1,-1 0 1,0 0-1,1 0 0,-1 0 1,1 0-1,-1 0 0,4 1 1,-4-2-11,1 1 0,0-1 0,-1 0 0,1 0 0,0 0 0,-1 0 0,1 0 0,0 0 0,-1 0 0,1-1 0,-1 1 0,1-1 0,0 1 0,-1-1 0,1 1 0,-1-1 0,1 0 0,-1 0 0,0 0 0,1 0 0,-1 0 0,0 0 0,0 0 0,2-2 0,6-7 12,-1 0 0,0-1 0,-1 0 0,12-24 0,19-51-43,5-22-654,-43 108 628,0 0 1,0-1 0,0 1 0,0 0 0,0 0 0,0 0-1,0 0 1,0 0 0,0 0 0,0 0 0,0 0 0,0 0 0,0 0-1,0 0 1,0 0 0,0 0 0,0 0 0,0-1 0,0 1 0,0 0-1,0 0 1,1 0 0,-1 0 0,0 0 0,0 0 0,0 0-1,0 0 1,0 0 0,0 0 0,0 0 0,0 0 0,0 0 0,0 0-1,0 0 1,0 0 0,0 0 0,0 0 0,0 0 0,0 0 0,1 0-1,-1 0 1,0 0 0,0 0 0,0 0 0,0 0 0,0 0-1,0 0 1,0 0 0,0 0 0,0 0 0,0 0 0,0 0 0,0 0-1,0 0 1,0 0 0,1 0 0,-1 0 0,0 0 0,0 0-1,0 0 1,0 0 0,0 0 0,2 7-330,1 10 190,0 57 504,-1-13-167,-1-37-100,3 25 161,-4-44-202,1-1 0,0 1-1,1-1 1,-1 0 0,1 0-1,0 0 1,0 0 0,4 6 0,-6-9-8,1 0 0,0 0 0,-1 0 0,1 0 0,0 0 1,0-1-1,0 1 0,0 0 0,0 0 0,-1-1 1,1 1-1,0-1 0,0 1 0,1-1 0,-1 1 1,0-1-1,0 0 0,0 0 0,0 1 0,0-1 1,0 0-1,0 0 0,2 0 0,-1-1 15,0 1 0,0-1 0,0 1-1,0-1 1,0 0 0,0 0 0,0 0 0,0 0-1,0 0 1,-1 0 0,3-3 0,3-2 42,-1 0 0,0-1 0,0 0 0,8-13-1,44-85 156,-14 23-780,-33 68 147,-11 13 367,0 1 0,0 0-1,0 0 1,0-1 0,1 1 0,-1 0 0,0 0 0,0 0 0,1-1-1,-1 1 1,0 0 0,0 0 0,1 0 0,-1 0 0,0-1 0,1 1-1,-1 0 1,0 0 0,0 0 0,1 0 0,-1 0 0,0 0 0,1 0-1,-1 0 1,0 0 0,1 0 0,-1 0 0,0 0 0,1 0 0,-1 0-1,0 0 1,0 1 0,1-1 0,-1 0 0,0 0 0,1 0 0,-1 0-1,0 0 1,0 1 0,1-1 0,-1 0 0,0 0 0,0 1 0,0-1-1,1 0 1,-1 0 0,0 1 0,0-1 0,0 0 0,0 0 0,0 1 0,1-1-1,-1 0 1,0 1 0,0-1 0,0 1 0,6 18-217,2 29-50,-5-25 342,1 0-1,1 0 1,13 37 0,-17-58-16,0 0 0,0 0 1,0 0-1,0 0 0,0-1 0,0 1 0,0 0 1,0-1-1,1 1 0,-1-1 0,1 1 0,-1-1 1,1 1-1,0-1 0,-1 0 0,4 2 1,-3-3-11,-1 0 1,0 0 0,0 0 0,1 0 0,-1 0-1,0 0 1,0 0 0,1 0 0,-1 0 0,0-1 0,0 1-1,0 0 1,0-1 0,1 1 0,-1-1 0,0 1-1,0-1 1,0 0 0,0 1 0,0-1 0,0 0-1,0 0 1,0 0 0,-1 0 0,1 0 0,0 0 0,0 0-1,0-1 1,9-15 87,-1 0-1,-1-1 0,0 1 1,8-32-1,-13 39-113,6-21-39,4-12-921,-13 43 945,0 0 0,0 0 0,0 0 0,0 0 0,0 0 0,0 0 0,0 0-1,0 0 1,0 0 0,0 0 0,0-1 0,0 1 0,0 0 0,0 0 0,1 0 0,-1 0 0,0 0 0,0 0 0,0 0-1,0 0 1,0 0 0,0 0 0,0 0 0,0 0 0,0 0 0,0 0 0,0 0 0,0 0 0,0 0 0,1 0 0,-1 0-1,0 0 1,0 0 0,0 0 0,0 0 0,0 0 0,0 0 0,0 0 0,0 0 0,0 0 0,0 0 0,0 0-1,0 0 1,1 0 0,-1 0 0,0 0 0,0 0 0,0 0 0,0 0 0,0 0 0,0 0 0,0 0 0,0 0 0,4 6-285,1 8 28,-3-9 244,0 1 0,1 0 1,-1-1-1,1 1 1,0-1-1,1 0 1,-1 0-1,1 0 1,0-1-1,0 1 0,0-1 1,1 0-1,-1 0 1,1 0-1,0-1 1,0 0-1,1 0 1,-1 0-1,1 0 0,11 3 1,-3-2 107,1-1 1,1 0 0,-1-1-1,0 0 1,1-2-1,-1 1 1,19-4 0,-20 2 34,-1-2 1,1 0-1,-1 0 1,0-1 0,0-1-1,0 0 1,-1-1-1,0 0 1,13-9 0,-23 14-69,0-1 0,1 0 1,-1 0-1,0 0 0,0 0 1,0 0-1,2-3 0,-4 4-50,1 1 0,-1-1 1,0 1-1,0-1 0,1 1 0,-1-1 0,0 1 0,0-1 0,0 1 0,1-1 0,-1 1 0,0-1 1,0 1-1,0-1 0,0 0 0,0 1 0,0-1 0,0 1 0,0-1 0,0 1 0,0-1 0,-1 1 1,1-1-1,0 1 0,0-1 0,0 0 0,-1 1 0,1 0 0,0-1 0,-1 1 0,1-1 0,0 1 0,-1-1 1,1 1-1,0 0 0,-1-1 0,1 1 0,-1 0 0,1-1 0,-1 1 0,1 0 0,-2-1 0,1 1-46,0 0-1,0-1 0,0 1 1,-1 0-1,1 0 0,0 0 0,0 0 1,0 0-1,0 1 0,-1-1 1,1 0-1,0 0 0,0 1 0,0-1 1,0 1-1,0-1 0,0 1 1,-2 0-1,-19 14-287,19-12 314,0-1 37,-1 1-1,1 0 1,0 0 0,0 0-1,1 0 1,-1 1 0,1-1 0,0 1-1,-1-1 1,2 1 0,-1 0 0,0 0-1,1 0 1,-1 0 0,0 8-1,1-10-18,1 1 0,0-1-1,0 1 1,0-1-1,0 1 1,1 0-1,-1-1 1,0 1-1,1-1 1,0 1 0,0-1-1,0 0 1,0 1-1,0-1 1,0 0-1,0 1 1,1-1-1,-1 0 1,1 0 0,0 0-1,-1 0 1,1-1-1,0 1 1,0 0-1,0-1 1,4 3 0,2 0 6,2-1 0,-1 1 0,0-1 0,0-1 0,1 0 0,0 0 0,18 0 1,-22-1-28,-2 0 58,0-1 0,-1 0 1,1 0-1,0 0 0,0-1 0,-1 1 1,1-1-1,0 0 0,6-2 0,-9 2 11,1 0-1,0 0 1,-1 0-1,1 0 1,-1 0-1,0 0 1,1 0-1,-1-1 1,0 1-1,1-1 1,-1 1-1,0 0 1,0-1-1,0 0 1,-1 1-1,1-1 1,0 0-1,-1 1 1,1-1-1,-1 0 1,1 0-1,-1 0 1,0-1-1,1-4 34,-1 1-1,0-1 0,-1 0 0,0 1 0,0-1 1,0 1-1,-1 0 0,0-1 0,0 1 0,0 0 1,-1 0-1,-5-8 0,-2-3-117,-1 2 0,-1-1 0,-14-14 0,3 9-1137,-40-28 0,76 54 1189,0 0 1,0 0-1,1-1 1,-1-1-1,27 4 1,71-3-324,-104-4-399,32-2-1869,-15-6-2037,-9 0 2036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2:21.6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8 3968,'-18'-8'1824,"23"8"-1600,3 0 608,5 5-512,9-2 64,4 1-224,18-4 32,0 0-96,30 0 512,1 4-352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2:22.0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44 6656,'-26'-36'3008,"34"33"-2624,2-2-352,3 10-96,13-5 96,5 0 0,7 0 192,6 0-128,10 0-1664,-2 8 864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2:24.0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11 5408,'-18'-6'2432,"23"1"-2112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2:28.5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1193 2656,'6'-7'3706,"-6"7"-3500,1 0 0,-1 0 0,1 0 0,-1 0-1,1-1 1,-1 1 0,1 0 0,-1 0 0,1 0 0,0 0 0,27-2 900,-22 2-889,1 0 1,-1-1-1,9-1 0,-11 0-117,1 0 0,-1 0 0,0 0-1,0 0 1,0-1 0,-1 1-1,1-1 1,-1 0 0,1 0 0,-1-1-1,0 1 1,0-1 0,4-7 0,-1 2-28,-1-1 1,0-1 0,-1 1 0,4-14-1,6-32 166,11-104 0,-7 37-767,-9 92-196,-9 31 715,0 0 1,0 0 0,0 0-1,0 0 1,0 0 0,0 0 0,0 0-1,0-1 1,0 1 0,0 0-1,0 0 1,1 0 0,-1 0 0,0 0-1,0 0 1,0 0 0,0 0-1,0 0 1,0 0 0,0-1-1,0 1 1,0 0 0,0 0 0,0 0-1,0 0 1,0 0 0,1 0-1,-1 0 1,0 0 0,0 0 0,0 0-1,0 0 1,0 0 0,0 0-1,0 0 1,0 0 0,1 0-1,-1 0 1,0 0 0,0 0 0,0 0-1,0 0 1,0 0 0,0 0-1,0 0 1,0 0 0,0 0 0,1 0-1,2 6-106,3 14 235,-5-18-125,4 24 99,-1 1-1,-2 0 1,-1 47-1,-1-62-3,0 26 240,-2 0-1,-13 66 1,13-96-160,0 0 0,-1-1 0,-5 13 0,6-17-93,2-2-43,-1 0-1,1 1 1,-1-1-1,0 0 1,1 0 0,-1 0-1,0 0 1,0 0-1,0 0 1,0 0-1,0 0 1,0 0-1,0 0 1,0-1-1,0 1 1,0 0-1,0-1 1,-1 1 0,1-1-1,0 1 1,-3 0-1,3-1-8,-1 0 0,0-1 0,1 1 0,-1 0 1,1 0-1,-1-1 0,1 1 0,-1-1 0,1 1 0,-1-1 0,1 0 0,-1 0 0,1 1 0,0-1 0,-1 0 0,1 0 0,0 0 0,0 0 0,0-1 0,-2-1 1,-21-30-1097,24 33 1054,0 0 1,0 0-1,0-1 1,0 1-1,-1 0 1,1 0-1,0 0 1,0 0-1,0-1 1,0 1-1,0 0 1,0 0-1,0 0 1,0-1-1,0 1 1,0 0-1,0 0 1,-1-1-1,1 1 1,0 0-1,1 0 1,-1 0-1,0-1 1,0 1-1,0 0 1,0 0-1,0-1 1,0 1-1,0 0 1,0 0-1,0 0 1,0-1-1,0 1 1,1 0-1,-1 0 1,0 0-1,0 0 1,0-1-1,0 1 1,0 0-1,1 0 1,-1 0-1,0 0 1,0 0-1,0 0 1,1 0-1,-1-1 1,0 1-1,0 0 1,0 0-1,1 0 1,-1 0-1,0 0 1,0 0-1,1 0 1,-1 0-1,0 0 1,0 0-1,0 0 1,1 0-1,-1 0 1,0 0-1,0 0 0,1 1 1,14 3-301,-4 3 310,1 0 0,0-1 0,1 0 0,-1-1 0,18 5 0,-25-9 55,0 0 1,0 0-1,0 0 0,0-1 0,0 0 0,0 0 0,0 0 0,0-1 0,0 0 1,0 0-1,0 0 0,0 0 0,0-1 0,0 0 0,-1 0 0,1 0 0,-1 0 0,5-4 1,-2 1 27,0-1 0,0 0 0,-1-1 1,0 0-1,8-11 0,26-44 273,-34 51-310,21-43 65,-1-2 0,26-87 0,-10-23-155,-36 141 40,21-130-32,-22 115 26,0-78 0,-5 115-22,0 0 0,0 0 0,0 0 0,0 0-1,-1 0 1,1 0 0,-1 0 0,0 0 0,0 1-1,0-1 1,0 0 0,0 0 0,-1 1 0,-2-6 0,3 8 28,1 0 0,0-1 0,-1 1 1,1 0-1,0-1 0,-1 1 1,1 0-1,-1-1 0,1 1 1,-1 0-1,1 0 0,0 0 0,-1 0 1,1-1-1,-1 1 0,1 0 1,-1 0-1,1 0 0,-1 0 1,1 0-1,-1 0 0,1 0 0,-1 0 1,1 0-1,-1 0 0,1 0 1,-1 1-1,1-1 0,-1 0 1,1 0-1,-1 0 0,1 1 0,0-1 1,-1 0-1,-12 14-151,11-12 117,-4 5-25,1 1 0,0 0 0,0 0 0,1 0 0,-6 15 0,-10 46-225,16-56 261,-8 40 34,1 1 1,3-1-1,3 2 1,2-1-1,2 0 0,2 1 1,3-1-1,2 0 1,15 58-1,-17-96 94,0-1-1,1 0 1,14 28-1,-16-38-13,0 1-1,1-1 1,-1 0 0,1 0-1,0-1 1,0 1-1,1-1 1,-1 0 0,1 0-1,0 0 1,0-1 0,11 6-1,-13-7-42,0-1-1,0-1 0,0 1 1,-1 0-1,1-1 0,1 1 1,-1-1-1,0 0 0,0 0 1,0 0-1,0 0 0,0-1 1,0 1-1,0-1 0,0 0 0,0 0 1,-1 0-1,1 0 0,0 0 1,0-1-1,-1 1 0,1-1 1,-1 0-1,1 0 0,-1 0 1,4-3-1,1-3 13,1-1 0,-1 0 0,-1 0 1,1 0-1,8-19 0,2-8 99,14-47-1,-20 58-760,-11 25 607,0 0 0,0 0 0,0 0 0,0 0 0,1 0 0,-1-1 0,0 1-1,0 0 1,0 0 0,0 0 0,0 0 0,0 0 0,0 0 0,0 0 0,0 0 0,0-1 0,1 1 0,-1 0 0,0 0-1,0 0 1,0 0 0,0 0 0,0 0 0,0 0 0,1 0 0,-1 0 0,0 0 0,0 0 0,0 0 0,0 0 0,0 0-1,0 0 1,1 0 0,-1 0 0,0 0 0,0 0 0,0 0 0,0 0 0,0 0 0,0 0 0,1 0 0,-1 0 0,0 0-1,0 0 1,0 1 0,0-1 0,0 0 0,2 15 55,-2 13-11,4 91 615,-2-106-574,0 1 0,0-1 1,2 0-1,0 1 0,0-1 1,10 19-1,-13-30-45,0 0 0,-1-1 1,1 1-1,0 0 0,0-1 0,1 1 1,-1-1-1,0 1 0,0-1 1,1 1-1,-1-1 0,1 0 0,-1 0 1,1 0-1,0 0 0,-1 0 0,1 0 1,0 0-1,0-1 0,0 1 1,-1 0-1,1-1 0,0 0 0,0 1 1,0-1-1,0 0 0,0 0 0,0 0 1,0 0-1,0 0 0,0-1 0,-1 1 1,1-1-1,0 1 0,0-1 1,0 0-1,0 1 0,-1-1 0,1 0 1,0 0-1,2-2 0,4-4 21,0 0 1,-1-1-1,0 0 0,0 0 0,-1 0 1,9-15-1,30-63 138,-29 52-44,168-324 263,-181 353-408,15-26-25,-1-1 0,-2-1 0,19-59-1,-30 76 9,8-29 35,-1 0 0,5-56-1,-12 69 31,2-27 53,-6 53-121,0 0-1,-1 0 1,1 0 0,-1 1-1,0-1 1,0 0 0,-4-8-1,-15-33-286,19 47 293,1-1-1,0 1 1,-1-1-1,1 1 0,0-1 1,-1 1-1,1-1 1,0 1-1,-1-1 0,1 1 1,-1 0-1,1-1 1,-1 1-1,1 0 0,-1-1 1,0 1-1,1 0 1,-1 0-1,1-1 0,-1 1 1,1 0-1,-1 0 1,0 0-1,1 0 0,-1 0 1,0 0-1,1 0 1,-1 0-1,1 0 0,-1 0 1,0 0-1,0 1 1,-17 6-236,15-5 217,1 0 0,-1 0 0,0 1 0,1-1 0,0 1 0,-1-1 0,1 1 0,0 0 0,0 0 0,1 0 0,-3 4 0,-11 38-227,11-31 165,-10 34-99,-12 86 0,6 52 308,15-129 79,1-8-21,2-1 1,6 67 0,-1-85-98,2 1 0,1-1 0,2 0 0,18 51 0,-21-70-2,1 1 0,0-1 0,9 13 0,-11-19 28,-1 0 0,1 0-1,0-1 1,0 0 0,1 0-1,-1 0 1,1-1-1,9 6 1,-12-8-62,1 0 0,-1 0 0,1 0 0,-1 0 0,1-1 0,-1 1-1,1-1 1,0 0 0,-1 0 0,1 0 0,-1 0 0,1 0 0,0-1 0,-1 1 0,1-1 0,-1 1 0,1-1 0,-1 0-1,1 0 1,-1 0 0,0-1 0,0 1 0,1 0 0,2-4 0,1 0-115,1-1-1,-1 0 1,0 0 0,-1-1-1,10-14 1,-12 17-414,0 0-1,-1-1 1,0 1 0,0-1 0,0 0-1,1-5 1,-2 8 17,-1 0-1,0 1 1,0-1-1,1 0 1,-1 1-1,0-1 1,0 0-1,-1 1 1,1-1 0,0 0-1,-1 1 1,1-1-1,-1 0 1,1 1-1,-1-1 1,0 1 0,1-1-1,-1 1 1,0-1-1,-2-1 1,-5-6-2474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2:28.9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27 133 5408,'-26'-12'7853,"26"12"-7754,12-8 1700,19-6-1246,37-7 57,133-23 0,-110 27-311,-12 5-2670,0 8-6244,-48 6 5154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54.8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295 95 1408,'1'1'4458,"0"-1"-4417,-1-1 0,0 1-1,0-1 1,0 1 0,0 0-1,1-1 1,-1 1 0,0-1-1,0 1 1,0-1 0,0 1-1,0-1 1,0 1-1,0 0 1,0-1 0,0 1-1,0-1 1,0 1 0,0-1-1,-1 1 1,1 0 0,0-1-1,0 1 1,0-1 0,0 1-1,-1 0 1,1-1 0,0 1-1,0 0 1,-1-1-1,-3-6 167,-9-11 729,5 9-549,5 4-300,0 1 0,0 0-1,-1-1 1,0 1 0,1 0 0,-1 1 0,-1-1 0,-5-4 0,7 7-42,1 0 0,0 0-1,-1 0 1,1 0 0,0 1 0,-1-1-1,1 0 1,-1 1 0,1 0 0,-1 0 0,1 0-1,-1 0 1,0 0 0,1 0 0,-1 0-1,1 1 1,-1 0 0,1-1 0,0 1 0,-4 2-1,-5 3-39,1 0 0,1 1 0,-1 0 0,1 1-1,0 0 1,1 0 0,0 1 0,0 0 0,-7 12-1,5-5 99,-15 33 0,12-21 65,7-15-43,1 1 1,0-1-1,1 1 1,1 0-1,0 0 1,1 0 0,0 26-1,1-17 55,2 0 0,1 0 0,1-1 0,7 28 0,-6-34-105,1-1 0,0 0 1,1 0-1,0-1 0,1 1 1,1-1-1,16 21 0,-21-32 11,0 1-1,0-1 1,1-1-1,0 1 1,-1 0-1,1-1 1,0 0-1,0 0 1,0 0-1,0 0 1,1-1-1,-1 0 1,0 1-1,1-2 1,-1 1-1,1 0 1,-1-1-1,10 0 1,-8-1-41,1 1 1,0-2 0,-1 1 0,0-1-1,1 1 1,-1-2 0,0 1-1,0-1 1,0 0 0,0 0-1,0 0 1,7-7 0,49-47-243,-61 56-61,0 0 1,0 0-1,1 0 1,-1 0 0,0 0-1,1 0 1,-1 1-1,0-1 1,1 0 0,1 0-1,-2 1 23,0 0 0,-1 0 0,1 0 0,0 0 0,-1 0-1,1 0 1,0 0 0,-1 0 0,1 1 0,0-1 0,-1 0-1,1 0 1,0 1 0,-1-1 0,1 0 0,0 1 0,-1-1 0,1 1-1,-1-1 1,3 3-470,6 7-2063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2:38.0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1063 2240,'-9'0'1590,"27"-3"206,-7-1-1517,-1 0-1,0-1 0,0 0 0,0-1 0,-1 1 0,0-2 1,0 0-1,14-13 0,1-7 199,30-38 0,-45 53-399,1-2-30,0-1 0,-1 0 0,13-29 0,-17 34 42,-1-1-1,-1 0 0,0 0 1,-1 0-1,0 0 0,0 0 1,-1-12-1,0 21-91,-1 1 0,0-1 0,-1 1 0,1-1 0,0 1 0,0-1 0,-1 0 0,1 1 0,-1-3 0,1 4-8,0 0 0,-1 0 0,1 0 0,0 0 0,0 0 0,0 0 0,0-1 0,0 1 0,-1 0 0,1 0 0,0 0 0,0 0 0,0 0 0,0 0 0,-1 0 0,1 0 0,0 0 0,0 0 0,0 0 0,0 0 0,-1 0 1,1 0-1,0 0 0,0 0 0,0 0 0,0 0 0,-1 0 0,1 0 0,0 0 0,0 0 0,0 0 0,0 0 0,0 0 0,-1 1 0,1-1 0,0 0 0,0 0 0,0 0 0,0 0 0,0 0 0,0 0 0,-1 1 0,1-1 0,0 0 0,-3 4-78,0 1-1,0-1 0,0 1 1,-2 6-1,-2 7 244,0 0 0,2 1 0,-7 39 0,10-47-71,0-2-10,1-1-1,0 1 1,1-1-1,0 1 1,0-1 0,0 1-1,1-1 1,1 1-1,-1-1 1,1 0 0,1 0-1,0 1 1,0-2-1,7 15 1,-9-21-37,0 0 0,-1 0 1,1 0-1,0 0 0,0 0 0,0 0 0,-1 0 1,1 0-1,0-1 0,0 1 0,0 0 0,1 0 0,-1-1 1,0 1-1,0-1 0,0 1 0,0-1 0,1 0 1,-1 1-1,0-1 0,0 0 0,1 0 0,-1 0 1,0 0-1,0 0 0,1 0 0,-1 0 0,0 0 1,0 0-1,1-1 0,-1 1 0,0 0 0,0-1 1,0 1-1,0-1 0,1 1 0,0-2 0,7-5 72,-1 1 0,0-1 1,-1-1-1,12-13 0,9-11-20,-1 5-61,-20 19-89,1-1 0,0 1 0,1 0 1,0 1-1,0 0 0,1 0 0,16-8 0,-25 15 68,0-1-1,0 1 0,0 0 0,0-1 1,0 1-1,0 0 0,0-1 1,0 1-1,0 0 0,0 0 0,0 0 1,0 0-1,0 0 0,0 0 1,0 0-1,0 1 0,0-1 0,0 0 1,0 0-1,0 1 0,0-1 0,0 1 1,0-1-1,0 1 0,0-1 1,0 1-1,0 0 0,-1-1 0,1 1 1,0 0-1,0-1 0,-1 1 1,1 0-1,0 0 0,-1 0 0,1 0 1,-1 0-1,1 0 0,-1 0 1,0 0-1,1 0 0,-1 1 0,2 5 203,-1 0-1,0 0 1,0 0-1,0 15 0,-1-22-181,0 0-1,0 0 0,0 0 0,0 0 1,0 1-1,0-1 0,0 0 0,0 0 1,0 0-1,0 0 0,1 1 0,-1-1 1,0 0-1,0 0 0,0 0 0,0 0 1,0 0-1,1 0 0,-1 0 0,0 1 1,0-1-1,0 0 0,0 0 0,0 0 1,1 0-1,-1 0 0,0 0 0,0 0 1,0 0-1,1 0 0,-1 0 0,0 0 1,0 0-1,0 0 0,0 0 0,1 0 1,-1 0-1,0 0 0,0 0 0,0 0 1,0 0-1,1 0 0,-1-1 1,15-4 441,21-15-526,-28 16 34,-1 0-120,0 1 1,0 0-1,0 0 1,1 0 0,-1 1-1,16-2 1,-20 4 73,1-1 0,-1 1-1,1 0 1,0 0 0,-1 1 0,1-1 0,-1 1 0,1-1-1,-1 1 1,0 0 0,1 0 0,-1 1 0,0-1 0,0 1-1,0 0 1,0 0 0,4 2 0,12 15-227,-12-12 427,1 1 0,0-1 0,12 8 1,-17-13-53,0-1 0,-1 0 0,1 1 0,0-1 0,0 0 0,-1 0 1,1-1-1,0 1 0,0-1 0,0 1 0,0-1 0,0 0 0,0 0 0,0 0 1,0 0-1,5-2 0,-1 0 5,1 0 0,-1 0 0,0-1 0,0-1 0,0 1-1,0-1 1,0 0 0,-1-1 0,11-8 0,-9 5-8,0-1 0,-1 1-1,0-1 1,0 0 0,-1-1 0,5-10-1,2-11-14,-1 1-1,-1-2 0,11-55 0,33-188 220,-47 220-342,-2-2 1,-4-108-1,-2 155-111,-1 1 0,0-1 0,-1 0 0,-2-8 1,4 17 152,0 1 1,0-1 0,0 1 0,0-1 0,-1 1-1,1 0 1,0-1 0,0 1 0,0 0 0,0-1-1,-1 1 1,1-1 0,0 1 0,0 0 0,-1 0 0,1-1-1,0 1 1,-1 0 0,1-1 0,0 1 0,-1 0-1,1 0 1,0 0 0,-1-1 0,1 1 0,-1 0-1,1 0 1,-1 0-6,1 0-1,-1 0 0,1 1 1,0-1-1,-1 0 0,1 0 1,0 1-1,-1-1 0,1 0 1,0 1-1,-1-1 0,1 0 1,0 1-1,0-1 0,0 0 1,-1 1-1,1-1 0,0 1 1,0-1-1,0 0 0,-1 2 1,-5 34-828,3-16 406,-6 42 208,-2 113 0,11-175 241,4 186 177,-1-149-28,1-1 0,19 70 1,-20-92-56,2-1 1,0 0-1,1 0 1,0-1-1,13 21 1,-16-29-13,0 0 1,0-1 0,0 1 0,1 0 0,-1-1 0,1 0 0,0 0 0,0 0 0,0 0-1,0 0 1,0-1 0,1 0 0,-1 0 0,1 0 0,0 0 0,0-1 0,-1 0-1,1 0 1,5 0 0,-2-1-19,-1 0 0,1 0 0,0-1 0,-1 0 0,1-1 0,-1 0 0,1 0 0,-1-1-1,0 0 1,0 0 0,0 0 0,0-1 0,0 0 0,-1 0 0,0-1 0,0 0 0,0 0 0,8-10 0,-5 5-37,-1-1 1,0 0-1,-1 0 1,0 0-1,-1-1 0,0 0 1,-1 0-1,-1-1 1,0 1-1,3-15 1,-4 14-20,-1 6-70,-1 0 0,0 0 0,1-9 0,-2 16 39,0-1 0,0 0 0,0 1 0,0-1 0,0 0 0,0 1 0,0-1 0,0 0 0,-1 1 0,1-1 0,0 1 0,0-1 0,0 0 0,-1 1 0,1-1 0,0 1 0,-1-1 0,1 0 0,-1 0 0,1 1-7,0 0 1,-1 0-1,1 0 0,0 0 1,-1 0-1,1 0 0,0 0 1,-1 0-1,1 1 1,0-1-1,-1 0 0,1 0 1,0 0-1,-1 0 0,1 0 1,0 0-1,0 1 0,-1-1 1,1 0-1,0 0 1,0 0-1,-1 1 0,1-1 1,0 0-1,-1 1 0,-1 2-109,0 0-1,-1 0 1,1 1-1,0-1 1,-1 4-1,-1 4 26,0 1 0,1 0-1,1-1 1,0 1 0,0 0-1,1 0 1,1 21 0,1-28 136,0 0 0,0 0 1,0 0-1,0 0 1,1 0-1,0 0 0,0-1 1,0 1-1,0-1 1,1 0-1,0 0 0,0 1 1,0-2-1,0 1 1,1 0-1,-1-1 1,9 7-1,-6-6 48,0 0-1,0-1 1,0 1-1,1-1 1,-1 0-1,1-1 1,-1 0-1,1 0 1,0 0 0,0-1-1,0 0 1,11 1-1,-13-3 3,1 1 0,-1-1 0,0-1-1,1 1 1,-1-1 0,0 0 0,0 0 0,0 0 0,0-1-1,0 1 1,-1-1 0,5-4 0,9-7 118,25-25 0,-35 31-165,25-26-24,-15 15-382,35-28 1,-53 46 352,1 0 0,0 1 0,-1-1 0,1 1 0,0-1 0,0 1 0,-1 0 0,1-1 0,0 1 0,0 0 0,-1-1 0,1 1 0,0 0 0,0 0 0,0 0 0,0 0 0,0 0 0,-1 0 0,1 0 0,0 0 0,0 0 0,0 0 0,0 0 0,-1 1 0,1-1 0,0 0 0,1 1 0,-1 0-9,1 0 0,-1 0 0,0 1-1,0-1 1,0 0 0,1 1 0,-1-1 0,0 1-1,-1 0 1,1-1 0,0 1 0,0 2 0,2 5 5,0 0-1,-1 0 1,0 0 0,0 10 0,-2-15 55,1 1-1,0-1 1,0 1-1,0-1 1,0 0-1,1 1 1,-1-1-1,1 0 1,0 0-1,0 0 1,1 0-1,-1-1 1,1 1-1,0-1 1,0 1-1,0-1 1,1 0-1,-1 0 1,1 0-1,-1-1 1,1 1-1,0-1 1,0 0-1,0 0 0,0 0 1,0-1-1,1 1 1,5 0-1,1 0 92,1 0-1,0 0 0,0-2 1,-1 1-1,1-1 0,0-1 0,0 0 1,0-1-1,19-5 0,-12 2-29,-1-2 0,0 1-1,20-12 1,-31 14-27,0 0-1,0-1 0,0 0 1,-1 0-1,0 0 1,0-1-1,0 0 1,-1 0-1,1-1 0,3-7 1,-3 4-43,0 0 1,-1-1 0,0 1-1,-1-1 1,5-16 0,-7 18-33,-1 1 0,0 0 0,0-1 0,-1 1 0,0-1 0,-1 1 0,1-1 0,-4-10 0,4 16-30,-1 0 0,1 1 0,-1-1 0,0 1 0,0-1 0,0 1 0,0 0 0,-2-4 0,2 6 29,1 0-1,-1-1 1,1 1-1,-1-1 1,1 1-1,-1 0 1,1-1-1,-1 1 1,0 0 0,1 0-1,-1 0 1,1-1-1,-1 1 1,0 0-1,1 0 1,-1 0-1,0 0 1,1 0-1,-1 0 1,1 0-1,-1 0 1,0 0-1,1 0 1,-1 1-1,0-1 1,1 0-1,-1 0 1,1 1 0,-1-1-1,1 0 1,-1 0-1,1 1 1,-1-1-1,1 1 1,-2 0-1,2-1 18,0 0-28,-1 1 19,1-1 1,0 0-1,-1 1 1,1-1-1,-1 1 0,1-1 1,0 1-1,-1-1 1,1 1-1,0-1 0,0 1 1,-1 0-1,1-1 1,0 1-1,0-1 1,0 1-1,0-1 0,0 1 1,0 0-1,0-1 1,0 1-1,0 0 0,0-1 1,0 1-1,0-1 1,0 1-1,1 1 1,-1 0 10,0 1 1,0-1-1,0 1 1,0-1 0,0 1-1,0-1 1,-1 1-1,1-1 1,-1 1 0,0-1-1,0 1 1,0-1-1,0 0 1,-2 4 0,0 1-26,-9 18 92,9-18-107,-1 0 0,1 0 0,0 0 0,1 1 0,0-1 0,0 1 0,1-1 0,-2 15 0,3-16 34,1 0-1,0 0 1,0 0 0,0 0 0,0 0 0,1 0-1,0 0 1,0 0 0,1-1 0,0 1 0,0-1-1,0 0 1,0 0 0,9 10 0,-10-13 40,1 1 0,0 0 0,0-1 0,0 1 0,0-1 1,1 0-1,-1 0 0,0 0 0,1-1 0,-1 1 0,1-1 0,0 0 0,0 0 0,-1 0 1,1 0-1,0-1 0,0 0 0,0 0 0,0 0 0,0 0 0,-1 0 0,1-1 1,0 1-1,6-3 0,-3-1 8,1 0 0,-1 0 1,1-1-1,-1 0 0,-1 0 0,1 0 0,-1-1 1,9-11-1,1 2 59,1-3-44,-2-1 1,26-38-1,-40 55-51,0 1-1,0 0 1,-1-1-1,1 0 1,0 1-1,-1-1 1,1 1-1,-1-1 1,0 0-1,0 1 1,1-1-1,-1 0 1,0 1-1,0-1 1,-1 0-1,1 1 1,0-1-1,-1-1 1,-1-10-152,3 11 137,0-6-163,0 8 163,-1 0 0,0 1 0,0-1 0,0 0 0,0 0 0,0 0 0,0 0 0,0 0 0,0 0 0,0 0 0,0 0 0,0 0 0,0 0 0,0 0 0,0 0 0,0 0 0,0 0 0,0 0 0,0 0 0,0 0 0,0 0 0,0 0 0,0 0 0,1 0 1,-1 1-127,0 10 214,3 10 16,-3-19-85,12-18 309,-7-4-427,-5 3 202,0 16-113,0-1-1,0 1 1,0-1-1,0 0 0,0 1 1,0-1-1,0 1 0,0-1 1,1 1-1,-1-1 1,0 1-1,1-1 0,-1 1 1,1-1-1,1-1 0,-2 2 32,0 0-1,0-1 0,0 1 0,0 0 0,0 0 1,0-1-1,0 1 0,1 0 0,-1-1 0,1 1 1,-1 0-1,1 0 0,1-2 0,-2 2-47,0 0 0,1 0 1,-1 0-1,0 0 0,0 0 0,0 0 0,0 0 0,0 0 0,0 0 0,0 0 1,0 1-1,0-3 0,1 2 2,-1 1 33,0 0 0,0 0 0,0 0 0,0 0 0,0 0 1,0 0-1,0 1 0,0-1 0,0 0 0,0 0 1,0 0-1,0 0 0,0 0 0,0 0 0,1 0 1,-1 0-1,0 0 0,0 0 0,0 0 0,0 0 0,0 0 1,0 0-1,0 0 0,0 0 0,0 0 0,0 0 1,0 0-1,0 0 0,0 0 0,0 1 0,0-1 0,0 0 1,0 0-1,1 0 0,-1 0 0,0 0 0,0 0 1,0 0-1,0 0 0,0 9-43,0-8-27,0 22 28,0-19-49,0-3 126,0 0 1,0 0-1,0 0 0,0 1 1,0-1-1,0 0 0,0 0 1,-1 0-1,1 1 0,0-1 1,-1 0-1,1 0 0,-1 0 1,1 0-1,-1 1 0,-1-1-31,4-1 35,-2 0 62,-8 3 102,10-3-184,-6 0-172,2 1 178,5-6 9,-4 3-99,1 2 63,0 0 1,0 1-1,0-1 1,0 0-1,0 0 0,0 0 1,0 0-1,0 0 1,0 0-1,0 1 0,0-1 1,0 0-1,0 0 0,0 0 1,0 0-1,0 0 1,0 0-1,0 0 0,0 1 1,0-1-1,0 0 1,0 0-1,0 0 0,0 0 1,0 0-1,0 0 1,-1 0-1,1 0 0,0 0 1,0 0-1,0 1 1,0-1-1,0 0 0,0 0 1,0 0-1,0 0 1,-1 0-1,1 0 0,0 0 1,0 0-1,0 0 1,0 0-1,0 0 0,0 0 1,-1 0-1,1 0 0,0 0 1,0 0-1,0 0 1,0 0-1,0 0 0,0 0 1,0 0-1,-1 0 1,1 0-1,0 0 0,0-1 1,0 1-1,0 0 1,0 0-1,0 0 0,0 0 1,0 0-1,0 0 1,-1 0-1,1 0 0,0 0 1,0-1-1,0-2-977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2:40.4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146 984 3648,'1'-1'428,"1"0"1,-1-1 0,1 1-1,0 0 1,0 0-1,0 1 1,0-1-1,0 0 1,-1 0-1,4 0 1,-3 1-258,0-1 0,1 1 0,-1-1 0,0 0 0,-1 1 0,1-1 0,0 0 0,0 0 0,0-1 0,0 1 0,-1 0 1,1-1-1,0 1 0,2-4 0,5-8 103,-1-1 1,0 0 0,-1-1-1,0 1 1,6-25 0,4-19 534,17-112 1,-23 106-317,-7 25 101,2-44 0,-3 12-374,6-241-578,-13 270-260,2 36 159,-1 10-48,-3 17-101,-28 210-565,17-76 1248,-23 180-78,-22-2 875,52-294-393,-2 0-1,-1-1 1,-26 52 0,19-60 324,19-28-730,-1 0 1,1 0 0,-1-1-1,0 1 1,0-1-1,0 0 1,0 1 0,0-1-1,0 0 1,0 0-1,0 0 1,-3 1-1,4-2-55,-1 0-1,1 0 1,0 0-1,0 0 0,0 0 1,0 0-1,-1 0 0,1 0 1,0-1-1,0 1 0,0 0 1,0-1-1,-1 1 1,1-1-1,0 1 0,0-1 1,0 1-1,0-1 0,0 0 1,0 0-1,1 1 1,-1-1-1,0 0 0,0 0 1,0 0-1,1 0 0,-1 0 1,0-1-1,-1-2-23,0 1 1,0-1-1,0 0 1,1 0-1,0 1 0,-1-1 1,1-5-1,-1 2 1,2-1-1,-1 1 1,1-1 0,0 1 0,1-1-1,0 1 1,0-1 0,0 1-1,1 0 1,0 0 0,6-12-1,-4 9-65,1 1-1,1 0 1,0 1-1,0-1 1,1 1-1,0 0 1,12-10-1,2 1-115,2 1 0,-1 2-1,2 0 1,0 1 0,36-14-1,-4 3 383,99-58 0,-143 74-116,1-1 1,-1 0-1,-1-1 1,0 0-1,0 0 1,-1-1 0,-1-1-1,10-13 1,-15 19-54,-1 0 0,0 0 0,0-1 0,0 1 0,0-1 0,-1 0 0,0 0 0,-1 0 0,1 0 0,-2 0 0,1 0 0,-1 0 0,0 0 0,0 0 1,0 0-1,-1 0 0,-1 0 0,1 0 0,-3-8 0,2 11-55,0 0 0,0 0 0,0 0 0,0 0 0,-1 0 0,1 1 0,-1-1 0,0 1 0,0 0 1,0 0-1,-1 0 0,-5-5 0,7 7-10,0 0 0,0 0 0,0 0-1,0 0 1,0 0 0,0 0 0,0 1 0,-1-1 0,1 1 0,0-1 0,0 1 0,-1 0 0,1 0 0,0 0 0,0 0 0,0 0-1,-1 1 1,1-1 0,0 1 0,0-1 0,0 1 0,0 0 0,-1 0 0,1 0 0,0 0 0,1 0 0,-1 0 0,-3 3 0,0 0-42,1 1 1,-1-1 0,1 1-1,0 0 1,1 1 0,-1-1-1,1 1 1,0-1 0,1 1-1,-1 0 1,1 0 0,0 1-1,0-1 1,-1 11 0,2-8 108,0 1 0,1 0 0,0-1 1,0 1-1,1 0 0,0-1 0,1 1 0,0-1 1,4 12-1,-4-15 13,1 0 1,0 0 0,1-1-1,0 1 1,0-1-1,0 1 1,0-1-1,1 0 1,0-1-1,0 1 1,0-1 0,0 0-1,1-1 1,-1 1-1,1-1 1,8 4-1,-5-4 42,0 1-1,1-1 0,-1 0 0,0-1 0,1 0 1,0-1-1,-1 0 0,1-1 0,0 1 0,17-3 0,-17 0-36,1 0-1,-1-1 0,0 1 0,0-2 1,0 0-1,0 0 0,-1-1 0,0 0 0,0 0 1,0-1-1,0 0 0,-1-1 0,0 0 0,0 0 1,-1-1-1,0 0 0,0 0 0,-1 0 0,0-1 1,9-18-1,-4 4 22,2 0-57,-1-1 0,-1 0 0,-1-1 0,12-49 0,-18 42-693,15 32 427,-16 1 232,1-1 0,-1 1-1,0 1 1,1-1 0,-1 0-1,0 1 1,0 0 0,0 0-1,0 0 1,0 0 0,0 0-1,-1 1 1,1-1-1,-1 1 1,1-1 0,-1 1-1,0 0 1,0 0 0,0 0-1,-1 0 1,1 0 0,1 7-1,3 6-9,-2 1-1,0-1 1,3 28 0,-4-19 140,1-1-22,-2-7-61,1 0 0,1 0 1,0 0-1,1-1 0,12 27 1,-17-42-2,1 0 1,0 0-1,-1 0 1,1 0-1,0 0 1,-1 0-1,1-1 1,0 1-1,0 0 1,0-1-1,0 1 1,0 0-1,0-1 1,0 1-1,0-1 1,0 0-1,0 1 1,0-1-1,0 0 1,0 1-1,0-1 1,0 0-1,1 0 1,-1 0-1,0 0 1,0 0 0,0 0-1,0-1 1,0 1-1,0 0 1,0 0-1,0-1 1,0 1-1,0-1 1,0 1-1,2-1 1,2-2 36,0 0 0,0 0 1,0-1-1,0 1 0,5-6 1,16-17 51,-2-1 0,-1-1 0,-1-1 0,34-62-1,-43 69-189,0 2 64,-1-1 0,-1 0 0,-1-1 0,11-31 0,-21 52-7,0 1 1,0-1-1,0 1 1,0-1-1,0 1 1,0-1-1,0 1 1,0-1-1,0 1 1,0 0 0,0-1-1,0 1 1,0-1-1,0 1 1,0-1-1,0 1 1,-1-1-1,1 1 1,0 0-1,0-1 1,-1 1-1,1-1 1,0 1-1,-1-1 1,1 1 0,0 0 0,-1 0 0,1 0 0,0 0-1,-1 0 1,1 0 0,0 0 0,-1 0 0,1-1 0,0 1 0,-1 1 0,1-1 0,0 0 0,-1 0 0,1 0 0,0 0 0,-1 0-1,1 0 1,0 0 0,-1 0 0,1 0 0,0 1 0,0-1 0,-1 0 0,1 0 0,0 0 0,0 1 0,-1-1 0,1 0 0,0 0-1,0 1 1,0-1 0,-1 0 0,1 1 0,-5 7-6,-1 0 0,2 0-1,-1 0 1,1 1 0,1 0 0,0 0 0,0 0-1,0 0 1,-1 14 0,2-10 48,1 0-1,0 1 1,1-1-1,1 0 1,0 0 0,3 17-1,-2-23 20,0 0-1,0 1 1,1-2-1,0 1 1,0 0-1,1-1 0,4 7 1,-7-10-10,1-1-1,-1 0 1,1-1-1,-1 1 1,1 0 0,0 0-1,0-1 1,0 1-1,0-1 1,0 1 0,0-1-1,0 0 1,1 0-1,-1 0 1,0 0 0,0 0-1,1-1 1,-1 1-1,1-1 1,-1 1 0,1-1-1,-1 0 1,1 0 0,4-1-1,0 0 15,-1-1-1,1 0 0,0-1 1,-1 1-1,1-2 1,-1 1-1,0 0 1,0-1-1,6-6 0,6-5-43,23-26 0,8-7-29,-38 38-11,-5 5-26,0 0-1,0 0 0,1 0 1,14-8-1,-20 13 62,-1 0-1,1-1 1,-1 1 0,1 0-1,0 0 1,-1-1 0,1 1-1,0 0 1,0 0 0,-1 0-1,1 0 1,0 0 0,-1 0-1,1 0 1,0 0 0,-1 0-1,1 0 1,0 0 0,0 1-1,-1-1 1,1 0 0,0 0-1,-1 1 1,1-1 0,-1 0-1,1 1 1,0-1 0,-1 1-1,1-1 1,-1 1-1,1-1 1,-1 1 0,1-1-1,-1 1 1,0-1 0,1 1-1,-1 0 1,0-1 0,1 1-1,-1 0 1,0-1 0,0 1-1,1 0 1,-1-1 0,0 1-1,0 0 1,0 1 0,1 4 9,-1 1 0,1-1 0,-1 1 0,-1 7 0,0-11-8,0 17 39,1-8 64,-1 0-1,-3 18 1,3-27 160,3-4-93,5-9-32,7-17-75,-12 23-60,-1 0-72,1 0-1,0-1 0,0 1 0,6-7 0,-8 11 64,0-1 0,0 1 0,0 0 0,1 0 0,-1-1 0,0 1 0,0 0 0,0 0 0,1 0 0,-1 0 0,0-1 0,0 1 0,1 0 0,-1 0 0,0 0 0,1 0 0,-1 0 0,0 0 0,0 0 0,1 0 0,-1 0 0,0 0 0,1 0-1,-1 0 1,0 0 0,0 0 0,1 0 0,-1 0 0,0 0 0,1 0 0,-1 0 0,0 0 0,1 1-17,0 0 0,0 0-1,0 0 1,-1 0 0,1 0-1,0 0 1,-1 0 0,1 0 0,-1 1-1,1-1 1,-1 0 0,1 2-1,4 18 47,-4-14-5,1 0-1,0 0 1,0 0 0,1 0 0,5 10 0,-7-15 1,0-1 0,0 0 0,0 0 0,1 0 0,-1 0 1,0 0-1,1 0 0,-1 0 0,1 0 0,-1-1 0,1 1 0,-1-1 0,1 1 1,-1-1-1,1 1 0,-1-1 0,1 0 0,0 0 0,-1 0 0,1 0 1,0 0-1,-1 0 0,1 0 0,0 0 0,1-1 0,6-2 26,0 1 0,-1-1-1,11-4 1,-16 5-32,60-27-9,100-62 0,-141 74 64,-18 13-66,0 1-1,0 0 0,0 0 1,0 0-1,6-2 0,-9 4-88,-6 13-127,-7 9 234,9-16-46,0 1 0,0-1 0,1 1 0,-4 10 0,4-9 32,0 0-1,1-1 0,0 1 0,0 1 1,1-1-1,-1 0 0,2 0 0,-1 0 1,3 10-1,-2-14-2,0-1 0,0 1 0,0 0 0,0 0 0,1 0 0,-1-1 0,1 1 0,0-1 1,0 1-1,0-1 0,0 0 0,0 0 0,0 0 0,0 0 0,1 0 0,-1 0 0,1-1 0,0 1 0,-1-1 0,1 0 0,0 1 1,0-1-1,0-1 0,5 2 0,-1-1 34,0 0 1,0 0-1,0-1 1,0 0-1,0 0 1,1 0-1,-1-1 1,0 0-1,0-1 1,0 0-1,0 0 1,-1 0-1,1-1 1,0 0-1,-1 0 1,0-1-1,0 0 1,11-8-1,-1-2 14,-1 0 0,0-2 0,0 1-1,-2-2 1,13-18 0,-20 26 16,0-1 0,5-11-1,-10 19-69,0 0 0,0 1-1,0-1 1,0 0-1,-1 0 1,1 1-1,-1-1 1,1 0-1,-1 0 1,0 0 0,0 0-1,0 0 1,0 0-1,0 0 1,0 0-1,-1 0 1,1 1-1,-1-1 1,1 0 0,-1-2-1,0 4-5,1-1 0,0 1 0,-1 0 0,1 0 0,0-1 0,0 1 0,-1 0-1,1 0 1,0 0 0,-1-1 0,1 1 0,-1 0 0,1 0 0,0 0 0,-1 0 0,1 0 0,0 0 0,-1 0-1,1 0 1,-1 0 0,1 0 0,0 0 0,-1 0 0,1 0 0,-1 0 0,1 0 0,0 0 0,-1 0 0,1 0-1,0 1 1,-1-1 0,1 0 0,0 0 0,-1 0 0,1 1 0,0-1 0,-1 0 0,1 1 0,-12 10-74,8-6 156,0 0-1,1 0 1,0 0 0,1 0 0,-1 1-1,1-1 1,0 1 0,0-1 0,0 1 0,0 6-1,1-8-3,0 0 0,1 0 0,0 1-1,0-1 1,0 0 0,1 0-1,-1 0 1,1 1 0,0-1-1,0 0 1,0 0 0,1 0 0,-1 0-1,1-1 1,2 5 0,-2-6-35,-1 0 0,1 0 0,-1-1 0,1 1 1,0 0-1,0-1 0,0 1 0,0-1 0,0 0 1,0 0-1,0 0 0,0 0 0,0 0 0,1 0 0,-1 0 1,0-1-1,1 1 0,-1-1 0,3 0 0,5 1 27,-1-1 0,1-1 0,14-2 0,-23 3-51,67-14-2187,90-29 0,-111 29-742,15-5-565,-4-7-1845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2:41.1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0 321 6048,'8'-24'2240,"10"21"-1728,18-17-160,-5 4 1440,8-11-1056,9-8 288,22-3-640,14-3 0,7 7-256,-2 3-1056,-6 7 512,-4-4-6336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3:34.0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229 0 576,'0'0'171,"5"12"3583,-14-1-3082,8-9-621,-1 0 1,1 1-1,0-1 0,0 0 0,0 1 1,0-1-1,1 1 0,-1-1 0,0 1 1,1-1-1,0 1 0,0 3 0,-1-1 50,1-1 0,-1 0-1,1 0 1,-1 1 0,0-1-1,-2 4 1,-14 25 251,12-14-111,4-13-223,-1-1-1,1 0 1,-1 0-1,0 0 1,-4 7-1,-2 2 153,0 1-1,1 0 0,-10 30 0,12-32-142,-11 30 25,2-5 98,-10 41 0,10-25 34,5-22-139,2 0 1,-5 48-1,12 5 365,0-42-249,5 28 20,-4-66-135,-1 0 0,1 0-1,0-1 1,1 6-1,3 19-6,3 136 553,-8-154-530,-5 258 1193,4-259-1233,-1 0 0,0-1-1,-5 15 1,4-16 4,1 1 1,0 0-1,0 0 1,-1 17-1,6 76 358,0 51 42,-5 145 209,-2-263-562,3-24-94,-1 0 0,2 1 1,1 20-1,-1-21 80,1 0 1,-2 0 0,1 0 0,-1 1 0,-1-1 0,-3 13 0,0 2 102,2 1 53,3-20-66,-1 0 0,0-1 0,-3 14 0,4-18-122,0-1 1,0 1 0,-1 0 0,1 0 0,0 0 0,0 0 0,1 4 0,0 7 666,0-36-2651,2 10 725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39.9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706 408 1824,'-9'-1'1634,"7"-5"368,0-8-897,-2-2-741,1 0 0,-2-30 1,3 27-226,-6-36 0,4 40 1,2-1 1,0 0-1,0 1 1,1-1-1,3-25 0,-2 33-115,1 0 0,-2-1 0,1 1-1,-1 0 1,0 0 0,-1 0-1,0 0 1,0 0 0,-1 0 0,-4-9-1,-2 4 1,9 13-22,0-1 1,-1 1-1,1 0 0,0-1 1,-1 1-1,1 0 1,0 0-1,-1-1 1,1 1-1,0 0 0,-1 0 1,1 0-1,-1-1 1,1 1-1,0 0 1,-1 0-1,1 0 0,-1 0 1,1 0-1,-1 0 1,1 0-1,0 0 1,-1 0-1,1 0 0,-1 0 1,1 0-1,0 0 1,-1 0-1,1 1 1,-1-1-1,1 0 0,0 0 1,-1 0-1,1 1 1,-1-1-1,1 0 1,-1 1-1,-1 2 36,-1 0 0,1 0 0,0 1 0,0-1 0,0 1-1,0-1 1,1 1 0,-2 5 0,-8 34 370,11-41-384,-19 91 204,15-69-235,2-9 289,-2 27 0,1-19-178,2-21-71,0 1-1,1-1 1,0 1-1,-1 0 0,1-1 1,0 1-1,1 0 0,-1 4 1,1-3 9,0 0 1,0 0 0,-1 0-1,0 1 1,0-1 0,0 0 0,-1 0-1,1 0 1,-1 0 0,0 0-1,0 0 1,0 0 0,-1 0-1,0 0 1,-2 4 0,1-3 9,0 0 0,0 0 1,-1-1-1,1 1 0,-1-1 1,0 0-1,-1 0 0,1 0 0,-8 4 1,9-6-42,0 0 1,0-1-1,0 0 1,0 0-1,0 0 1,0 0-1,-1 0 1,1-1 0,0 1-1,-1-1 1,1 0-1,0 0 1,0 0-1,-1-1 1,1 1-1,0-1 1,-1 1-1,1-1 1,0 0 0,0-1-1,0 1 1,0 0-1,0-1 1,-4-2-1,-1-2-4,1 1-1,-1-1 1,1-1-1,0 1 1,1-1-1,0 0 0,-8-11 1,5 2-47,0-1 0,0 0 0,2 0 0,-10-33 0,-2-3-81,15 42 153,-1 2-1,0-1 1,-1 0-1,-1 1 1,1 0-1,-1 1 1,-1-1 0,1 1-1,-11-8 1,16 15-33,1 0 0,-1 0 0,1 0 0,-1 1 0,1-1 0,-1 0 0,0 1 0,1-1 0,-1 1 0,0-1 0,1 1 0,-1 0 0,0-1 0,-2 1 0,3 0 0,0 0 0,0 0 0,0 0 0,0 0 0,0 1 0,0-1 0,-1 0 0,1 0 0,0 1 0,0-1 0,0 1 0,0-1 0,0 1 0,0-1 0,0 1 0,0-1 0,1 1 0,-1 0 0,0 0 0,-1 0 0,-13 33-27,6-14 65,0-1 1,1 1-1,-10 41 1,8-24 138,-11 63 665,10-60-276,-24 57-1,24-74-749,11-22-178,-1 0 1,0 0-1,1 0 1,-1 0-1,0 0 1,0-1-1,1 1 1,-1 0-1,0 0 1,0 0-1,0-1 1,0 1-1,0 0 1,0-1 0,-3 1-1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41.7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0 277 3072,'1'0'94,"-1"-1"-1,0 1 1,0-1 0,1 1 0,-1 0 0,1-1-1,-1 1 1,0 0 0,1 0 0,-1-1-1,1 1 1,-1 0 0,0 0 0,1-1 0,-1 1-1,1 0 1,-1 0 0,1 0 0,-1 0-1,1 0 1,-1 0 0,1 0 0,-1 0 0,1 0-1,0 0 1,21 0 1646,-13 0-1348,1-1-101,0 0 0,0 0 0,-1-1 0,1-1 0,-1 1 0,0-1 0,1-1 0,11-6 0,-6 0 39,76-44 204,-73 45-590,29-10 0,-46 19 77,0 0 0,0 0 0,-1 1 0,1-1 0,0 0 0,0 1 0,0-1 0,0 1 0,0-1 0,0 1 0,0-1 0,-1 1 0,1 0 1,0-1-1,0 1 0,-1 0 0,1 0 0,-1 0 0,2 0 0,11 18 209,23 59 426,-35-75-620,8 12 138,0 0-1,0-1 1,18 19 0,-25-30-134,1 0 0,0 0 0,0-1-1,0 1 1,0-1 0,1 1 0,-1-1 0,1 0 0,-1-1-1,1 1 1,-1-1 0,1 1 0,0-1 0,0 0 0,0 0-1,0-1 1,0 1 0,0-1 0,0 0 0,6 0 0,-8-1-20,0 1 0,1-1 1,-1 0-1,0 1 0,0-1 1,0 0-1,0 0 1,-1-1-1,1 1 0,0 0 1,0-1-1,-1 1 1,4-4-1,16-24 111,-14 19-126,1-3 22,-1 0 1,0 0-1,0-1 1,6-21-1,11-58-4,-16 58-12,-6 30-15,0-1 1,0 0 0,0 1 0,1 0 0,-1 0 0,1 0-1,0 0 1,1 0 0,0 0 0,-1 1 0,1 0 0,1-1-1,-1 2 1,0-1 0,1 0 0,0 1 0,0 0-1,0 0 1,0 0 0,1 1 0,-1 0 0,1 0 0,-1 0-1,1 1 1,0-1 0,-1 1 0,1 1 0,0-1 0,0 1-1,0 0 1,0 1 0,-1-1 0,1 1 0,0 0 0,0 0-1,6 3 1,-3-1 70,1 1 1,-1 1-1,0-1 0,0 2 0,0-1 1,-1 1-1,13 11 0,49 56 533,-22-21 92,-31-35-485,31 30 226,-42-42-402,0-1 0,-1 0-1,2 0 1,-1 0-1,0-1 1,1 0-1,7 3 1,-10-5-30,0-1-1,0 1 1,1-1 0,-1 0-1,0 0 1,0 0 0,0 0 0,0-1-1,0 0 1,1 1 0,-1-2-1,4 0 1,2-2-566,0-1 0,0 0 0,11-7 0,-11 5-876,-1 0 0,0 0 0,0-1 0,10-11 0,-16 16 1020,31-32-3259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45.0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1073 1312,'1'4'6017,"9"-8"-2644,-5 1-4609,58-39 2554,91-67 320,-105 73-1298,162-102 711,-77 58-656,-7-8-138,35-23-56,56-24 0,10 15-66,-106 66-39,2 5 0,205-51 0,-319 97-219,-5 2-41,-1 0 1,1 0-1,-1 0 1,1 1 0,9-1-1,-14 1 88,0 0 0,0 0-1,1 0 1,-1 0 0,0 1-1,0-1 1,0 0 0,1 0 0,-1 0-1,0 0 1,0 0 0,1 2-535,-1-2 535,1 0 0,-1 0-1,0 1 1,0-1 0,0 0 0,0 0-1,0 0 1,0 1 0,0-1-1,0 0 1,0 0 0,0 1 0,0-1-1,0 0 1,0 0 0,0 1-1,0-1 1,0 0 0,0 0-1,0 0 1,-1 1 0,-3 8-1397,-17 13-3023,-1 5 1403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1:45.9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8 387 992,'-1'-1'35,"0"0"-5,1 1 0,-1-1 0,0 1 0,1 0 0,-1-1 0,1 0 0,-1 1 0,1-1 1,-1 1-1,1-1 0,0 0 0,2-11 5260,-1 12-5104,11-8 2742,-9 5-2692,-1 0-1,1-1 1,-1 0 0,0 1 0,0-1 0,0 0 0,0 0 0,1-8 0,3-4 25,-1 5-227,19-44 209,3 2 0,33-52-1,-6 28 9,-54 77-259,0 0 1,-1 0-1,1-1 0,0 1 0,0 0 1,-1 0-1,1 0 0,0 0 1,0 0-1,-1 0 0,1 0 0,0 0 1,0 0-1,-1 0 0,1 0 1,0 0-1,0 0 0,-1 0 1,1 1-1,0-1 0,0 0 0,0 0 1,-1 0-1,1 0 0,0 0 1,-1 1-1,-7 7-6,-1 1 0,1 0-1,1 1 1,-11 16 0,-20 44-91,-4 29-92,1-4 191,29-74 65,8-15-9,1 0 0,0 0 0,0 0 0,-3 11 1,5-13-36,0 0 202,6-6 33,0-1-199,0-1-68,0-1 1,0 1-1,8-9 1,5-5 71,0 3 70,42-24 0,-18 13-55,22-15-6,85-61 944,-149 101-985,1 1 0,0 0 0,-1-1 0,1 1 0,-1-1-1,1 1 1,-1-1 0,1 1 0,-1-1 0,0 1 0,1-1 0,-1 1-1,0-1 1,1 1 0,-1-1 0,0 0 0,0 1 0,1-1 0,-1 0-1,0 1 1,0-2 0,0 1-12,0 1-1,-1-1 1,1 1-1,0 0 1,-1-1-1,1 1 1,0-1 0,-1 1-1,1 0 1,0-1-1,-1 1 1,1 0-1,-1 0 1,1-1-1,-1 1 1,1 0 0,0 0-1,-1 0 1,1-1-1,-1 1 1,0 0-1,-4-1 16,0 0 0,0 1 0,0-1-1,-10 2 1,-8 1-188,-1 1 0,-29 9 0,-12 9-4973,45-10 2490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3:37.5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78 2144,'1'-4'465,"0"-1"1,0 1 0,0-1-1,1 1 1,-1 0-1,1-1 1,3-3-1,-4 6-408,1-2 111,0-1 1,1 1-1,-1 0 0,5-4 0,-6 7-143,0 0-1,0 0 1,0 0-1,0 0 1,0 0 0,0 1-1,0-1 1,0 0-1,0 1 1,0-1-1,0 0 1,1 1 0,-1 0-1,0-1 1,0 1-1,3-1 1,-3 2 64,0-1 0,0 1 0,1 0 1,-1-1-1,0 1 0,0 0 0,0-1 0,0 1 1,-1 0-1,1 0 0,1 1 0,0 0-61,3 3 110,0 0-1,-1 0 0,1 1 0,-1-1 0,0 1 0,-1 0 0,5 9 0,0 4 275,6 24 0,-5-14-183,5 26 103,-5-15-190,-5-22 66,-1 2 0,1 26 0,-1-10 112,2 113 64,-3-22-122,0-103-171,1-1-1,1 1 1,10 30-1,2 17-1,-1-8 68,-11-42-160,-1 1 0,-1-1 0,-1 1 0,-2 35 0,0-13 108,5 128 60,0-129-197,1-1 1,12 42-1,6 27 197,-14-53-105,3 74 0,-6-46-41,15 110 114,-7-134-90,-13-58-8,1 1 0,-1 0 0,1-1 0,0 1 0,0-1 0,3 6 0,-2-6-46,-1-1-1,-1 1 1,1-1 0,0 1 0,-1 0 0,0 0-1,0 0 1,0 0 0,1 7 0,-3-5 51,1-1 0,-1 0 0,1 1 0,-1-1 0,-1 0 0,1 0 0,-1 0 0,0 0 0,0 0 0,-5 7 0,4-6-85,1 1 15,0-1 1,0 1-1,1 0 1,0 0-1,0 0 1,1 0 0,0 0-1,0 0 1,2 11-1,-1 12 186,-1-22-169,1 1 0,0-1 0,0 0 0,1 1 0,0-1 0,4 11 0,-5-18 21,0 1 0,0-1-1,0 0 1,0 1 0,0-1 0,0 0-1,0 0 1,0 0 0,0 1 0,1-1-1,-1-1 1,0 1 0,1 0 0,-1 0-1,1 0 1,-1-1 0,1 1-1,-1-1 1,3 1 0,0-4 82,-1 0-1,0 0 1,-1 0 0,1-1 0,3-5 0,10-29-29,-13 29-55,1 0 0,-1 1 0,8-12 0,9-12-104,-13 19 32,2 0-1,-1 0 1,17-17 0,-18 22 4,0 0 0,0-1-1,-1 0 1,-1 0-1,1 0 1,5-15 0,-5 8 95,0 0 0,-1 0 0,4-24 0,-2-27-136,-1-110 0,-6 172 91,0-38-36,1 8 15,-1 1-1,-2 0 1,-10-50-1,-15-67 317,7 14-617,10 60 241,-14-55 161,11 71-35,-6-75 0,18 122 30,0-1-88,0 0 0,2-17 1,1-113-90,-3 78-17,1 30 54,10-70 1,-7 90 63,1 0 1,0 1-1,1 0 1,1 0 0,1 0-1,11-20 1,-10 20-1,0 0 0,-1 0 0,-1-1 0,5-20 1,-10 33-18,1-1 1,1 0 0,-1 1-1,1-1 1,-1 1 0,1 0-1,1 0 1,3-5 0,1 0-43,-6 7 40,1 0 0,-1 1 0,1-1 0,0 1 0,-1-1 0,1 1 0,0 0 0,0 0 0,0 1 0,0-1 0,0 0 0,0 1 0,0 0 0,0-1 0,0 1 0,0 1 0,0-1 0,0 0 0,0 1 0,0-1 0,3 2 0,-3 0 38,1 0 1,-1 0 0,1 0-1,-1 1 1,0-1-1,0 1 1,0 0 0,0 0-1,0 0 1,-1 0 0,3 4-1,1 2 4,0 1-1,-1-1 1,4 12-1,-6-11 65,0 0-1,3 20 1,0 2 142,-1-3-148,5 51-1,1 11 198,2 10 7,-6-58-90,13 62-108,-16-82 58,0-1 0,1 36 0,-2-17-69,3 69 60,-2 53 54,-6-117-50,3 1 1,13 90 0,-9-113-170,-1-2 166,1-1 0,11 32 0,-11-37-97,0 0 0,-1 1-1,-1-1 1,-1 1 0,0 0-1,-1 29 1,-8 76 223,3-88-273,1-1-1,2 1 1,2 0 0,6 45-1,-4-68 42,0 0-1,8 17 1,2 4-87,-4-12 64,0 1 0,1-2 0,21 31-1,-29-48-10,6 9 44,0-1 0,1 0 0,0-1-1,0 0 1,11 8 0,-1-2 45,-18-13-46,0-1 0,0 0 0,1 0 1,-1 0-1,0 0 0,0 0 0,1 0 0,-1 0 1,0 0-1,1-1 0,-1 1 0,1 0 0,-1-1 1,1 1-1,-1-1 0,1 0 0,-1 1 0,1-1 1,-1 0-1,1 0 0,0 0 0,-1 0 0,1 0 1,-1 0-1,1-1 0,-1 1 0,1-1 0,-1 1 1,3-2-1,2-1-2,0 0 1,-1 0-1,0-1 1,0 0-1,0 0 1,0 0-1,5-6 0,17-14-153,-12 12-103,0 0 1,14-15 0,-23 20 179,0 0 1,0 0-1,0-1 0,-1 0 1,0 0-1,4-10 0,-9 17 43,1 0-1,-1 0 0,0 1 1,1-1-1,-1 0 1,1 0-1,-1 0 0,1 0 1,0 1-1,-1-1 0,1 0 1,0 1-1,-1-1 1,1 0-1,0 1 0,0-1 1,0 1-1,-1-1 1,1 1-1,0 0 0,0-1 1,0 1-1,0 0 0,0 0 1,0-1-1,0 1 1,0 0-1,0 0 0,0 0 1,1 0-1,1 1 68,-1-1 0,0 1 0,0 0 1,0 0-1,0 0 0,0 0 0,0 0 0,0 0 0,0 0 0,0 1 0,-1-1 0,3 3 1,2 2 135,0 0 1,-1 1 0,0 0 0,0 0-1,-1 1 1,6 12 0,-7-15-617,-2 0-1,1 0 1,-1 0 0,1 1-1,-1-1 1,-1 1 0,1 4 0,-1-5-1371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9:33:39.9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549 1882 1728,'2'0'119,"-1"1"1,1-1-1,0 0 1,-1 0-1,1 0 0,0 0 1,-1-1-1,1 1 0,-1 0 1,1-1-1,0 1 1,-1-1-1,1 1 0,-1-1 1,1 0-1,-1 1 1,0-1-1,1 0 0,-1 0 1,0 0-1,2-2 1,-2 2-128,0 0 134,0-1 1,0 0 0,0 0 0,0 1 0,0-1-1,0 0 1,0 0 0,-1 0 0,1 0 0,-1 0 0,1 0-1,-1-1 1,0 1 0,0 0 0,0 0 0,0-3-1,3-23 540,3 1-265,-1 1-1,0-1 1,0-38 0,-7-83-30,1 116-367,0-17 12,-12-174 139,2 147-77,5 45 24,-2-58 1,5 12-6,-3 1 0,-3 0 1,-27-107-1,33 171-45,0 0-1,2-1 1,-1 0-1,2 1 1,0-22-1,3-8 26,-3 25-62,6-33 0,-3 34-4,0-1-1,-1 1 1,-1-1 0,-1 1-1,0-1 1,-1 0 0,-1 1-1,-1-1 1,0 1 0,-11-31-1,2 7 126,6 21-212,-11-27 0,12 34 67,3 7 7,0 1 0,0-1 1,0 1-1,-1-1 1,0 1-1,0 0 1,0 0-1,0 0 1,0 0-1,-5-3 1,1 1-43,-8-4-155,15 10 194,-1 0 0,0 0 0,0 0 0,1 0 0,-1 0 0,0 0 0,1 0 0,-1 0 0,0 0 0,0 0 0,1 0 0,-1 0 0,0 1 0,1-1 0,-1 0 0,0 1 0,1-1 0,-1 0 0,1 1 0,-1-1 0,1 1 0,-1-1 0,1 1 0,-2 0 0,-1 3-1,1-1 0,-1 1 0,0 0 0,1 0 0,0 0 0,0 1 0,1-1 0,-1 0 0,-1 9 0,0-2-7,2-1 0,-1 1 0,1 13 0,4 93 103,5-24-143,-2-42 357,2 57 213,-8 170 1,-5-138-60,2 0-287,1-102-29,1-1 0,7 56 1,-3-18 118,-1-10 107,2 52 155,-3-53-531,2 20 90,0-45-33,-4 50-1,0-30 122,0-52-138,0-1 1,0 0-1,-1 0 0,-2 6 1,1-2 77,3-8-76,-1-1 0,1 1 0,0-1 0,-1 1 0,1-1 0,-1 0 0,1 1-1,-1-1 1,0 0 0,0 0 0,1 1 0,-1-1 0,0 0 0,0 0 0,0 0 0,0 0 0,-1 0 0,1 0 0,-2 1 0,0-1-33,0-1 0,0 0-1,0 0 1,0 0 0,-1 0 0,1-1 0,0 1-1,0-1 1,0 1 0,-3-2 0,3 0-1,-1 1-1,1-1 1,0 1 0,0-1 0,0 0-1,0 0 1,0 0 0,0 0 0,0-1-1,1 1 1,-3-5 0,-25-33-287,29 39 268,-23-39-216,16 33 203,7 7 17,0-1 0,0 1 0,0 0 0,0 0 1,0-1-1,0 1 0,0 0 0,0 0 0,0 0 0,0 0 0,0 0 0,0 0 0,0 0 1,0 1-1,0-1 0,0 0 0,0 1 0,0-1 0,0 0 0,0 1 0,0 0 1,0-1-1,-2 2 0,-25 21 28,15-11-16,-6 3 153,1 1-1,1 0 0,0 2 1,1 0-1,1 1 0,-16 27 1,7-4 240,15-26-1670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55.6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12 3072,'-7'-11'3098,"10"16"-1876,-1 0-968,-1 0 0,1 0 0,-1 0 0,-1 0 0,1 0 0,-1 1 0,0-1 0,0 0 0,-2 9 0,1 8 219,-2 36 201,1-37-428,1-1 1,2 24-1,0 40 618,-1-47-538,-1-36-295,1 0 1,0 0 0,0-1 0,0 1-1,1 0 1,-1 0 0,0 0 0,0 0 0,0 0-1,1 0 1,-1-1 0,0 1 0,1 0-1,-1 0 1,0 0 0,1-1 0,-1 1-1,1 0 1,0-1 0,-1 1 0,1 0-1,0-1 1,-1 1 0,1-1 0,0 1 0,-1-1-1,1 1 1,0-1 0,0 0 0,1 1-1,1 0 68,0-1 0,1 1 0,-1-1 0,0 0 0,1 0 0,-1 0 0,4-1 0,76-14 1095,-78 14-1278,84-10 499,-44 12-1745,0 7-3580,-22-1 2393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8:28.1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47 1664,'4'9'5509,"1"21"-5111,-3-19 127,11 52 179,25 229 549,-34-263-1088,5 44 2225,-10-75-2346,1 0 1,-1 1 0,1-1 0,-1 0 0,0 1-1,1-1 1,-1 1 0,0-1 0,-2-1-1,0-2 58,-4-11-89,0 0 0,1-1 0,1 0-1,0 0 1,2 0 0,-4-34 0,6 22-77,1 0 0,1 1 0,8-43 1,-5 51 7,1 0 0,1 0 0,1 1 0,0 0 0,12-22 0,-14 34-1,-1 0 0,1 1 0,0-1 0,0 1 0,1 0 0,0 1 0,11-9 1,-13 11-16,0 0 0,1 0 1,0 0-1,-1 1 0,1 0 1,0 0-1,0 0 0,0 0 1,1 1-1,-1 0 0,0 0 1,6 0-1,-8 1 43,0 0 0,1 1 0,-1-1 0,0 1 0,0 0 0,0 0 0,0 0 0,0 0 0,0 0 0,0 1 0,0-1 0,-1 1 1,1 0-1,0 0 0,-1 0 0,1 0 0,-1 0 0,0 0 0,0 1 0,3 3 0,-3-3 41,0 1 0,0-1 0,0 1 0,-1-1 0,1 1-1,-1-1 1,0 1 0,0 0 0,0 0 0,-1 0 0,1-1 0,-1 1 0,0 0 0,0 0 0,0 0 0,-2 5 0,-2 10 198,0 0 1,-9 21-1,10-33-141,0-1 0,0 0 1,0 1-1,-1-1 0,0-1 0,0 1 0,-1-1 0,0 1 0,-7 5 0,0-1-31,0 0-1,0-2 0,-21 12 1,32-20-59,1 0 0,0 0 0,0 0 0,0 0 0,0 1 0,-1-1 0,1 0 0,0 0 0,0 0 0,0 0 0,0 0 0,0 1 0,0-1 0,-1 0 0,1 0 0,0 0 0,0 0 0,0 1 0,0-1 0,0 0 0,0 0 0,0 0 0,0 1 0,0-1 0,0 0 0,0 0 0,0 0 0,0 1 0,0-1 0,0 0 0,0 0 0,0 0 0,0 1 0,0-1 0,0 0 0,0 0 0,0 0 0,0 1 0,1-1 0,-1 0 0,9 11-335,22 11 545,-21-15 23,2 2-37,-1 0 0,0 0-1,0 1 1,-1 1 0,-1 0 0,0 0 0,0 1 0,-1 0 0,11 22 0,-17-29-88,-1-4-88,-1 0-1,1 1 0,-1-1 0,1 0 1,-1 0-1,1 1 0,0-1 1,0 0-1,0 0 0,0 0 1,0 0-1,0 0 0,0 0 1,0 0-1,0 0 0,3 1 1,0 1-303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8:29.0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 2144,'0'0'699,"0"-6"794,0 14 1376,1 0-2705,0 0-1,0 0 1,1 0-1,5 15 1,3 11 447,1 24 302,13 54-119,-22-91-399,1 24 1,-3-42 284,0-8 436,0 2-1142,0 0 0,0 0 0,1 0 0,0 0 1,-1 0-1,1 0 0,0 0 0,0 0 0,1 0 1,-1 0-1,0 1 0,1-1 0,0 0 0,0 1 1,0-1-1,0 1 0,0 0 0,0 0 0,0 0 1,1 0-1,-1 0 0,1 0 0,0 1 0,-1-1 1,1 1-1,0 0 0,0 0 0,0 0 0,5-1 1,-4 0-41,1 1-1,0 1 1,1-1 0,-1 1 0,0-1 0,0 1 0,0 1 0,0-1 0,0 1 0,0 0 0,0 0 0,0 0 0,0 1 0,0 0 0,-1 0 0,1 0 0,5 3 0,-7-3 206,0 1-1,0-1 1,0 1 0,0 0-1,0-1 1,0 1 0,-1 0-1,4 6 1,-5-7-69,-1-1 1,1 1-1,-1 0 0,1-1 0,-1 1 1,1 0-1,-1-1 0,0 1 0,0 0 1,0 0-1,0-1 0,0 1 0,0 0 1,-1-1-1,1 1 0,-1 0 0,1-1 1,-1 1-1,1 0 0,-1-1 0,0 1 1,-1 1-1,-1 3 65,-1 0 0,1 0 0,-1-1 0,0 1 0,-1-1 0,1 0 0,-1-1 0,0 1 0,0-1 0,-1 0 0,-8 5 0,-3 0 48,-1-2 1,-18 6 0,-13-1-3336,30-8 1455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8:33.5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1568,'2'6'637,"0"-1"0,0 1 0,0-1 0,-1 1 1,0 0-1,1 7 0,5 53-544,-3-31 319,1 42-77,-4 85 1,-3-71 49,2-73-340,1 25 295,-7 48 0,6-63 37,1-11 1033,8-25-1986,24-4 701,1 2 0,0 2 0,0 1 0,1 1 0,0 3 0,48-1 0,-3 7 1581,-85-3-3119,1 0 384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8:34.4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96 7 1152,'-4'-6'3226,"4"6"-3115,0 0 1,0 0-1,-1 0 0,1 0 0,-4 1 1781,3 0-1781,-13 6-47,13-6 204,-15 8-149,9-5-19,1-1 0,0 1 0,0 1 0,-8 6 0,13-10-84,-1 1-1,1-1 0,-1 1 0,1 0 0,0 0 0,0 0 1,0-1-1,0 1 0,0 0 0,1 0 0,-1 0 0,0 1 1,1-1-1,-1 0 0,1 0 0,0 0 0,0 0 0,0 0 1,0 4-1,1-3 19,-1 0 0,1 0 1,-1 1-1,1-1 0,0 0 1,0 0-1,0-1 1,1 1-1,-1 0 0,1 0 1,-1-1-1,1 1 0,0-1 1,0 1-1,0-1 0,0 0 1,1 1-1,-1-1 0,0 0 1,1-1-1,0 1 0,-1 0 1,1-1-1,4 2 0,-5-2 8,-1 0 0,1-1-1,0 1 1,-1-1 0,1 1-1,0-1 1,0 0-1,0 0 1,-1 1 0,1-1-1,0 0 1,0-1 0,-1 1-1,1 0 1,0 0-1,0-1 1,3-1 0,-3 1 12,1 0 0,0-1 0,-1 0 0,0 1 0,1-1 0,-1 0 0,0 0 0,0 0 0,0-1 0,2-2 1,0 0 9,-1-1 1,1 0-1,-1 0 1,0 0-1,-1-1 1,0 1 0,0-1-1,3-12 1,-3-20-1089,-2 38 640,2 18 26,5-2 636,-5-9-156,0-1 1,1 0 0,0 1-1,0-1 1,0 0 0,1 0-1,-1-1 1,6 6 0,-1-3-47,-7-5-84,1-1-1,0 1 1,0 0-1,0-1 0,0 1 1,0-1-1,0 0 1,0 1-1,0-1 0,0 0 1,1 0-1,-1 0 1,1-1-1,-1 1 1,0-1-1,5 1 0,10-1-753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8:36.0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91 1888,'6'7'2838,"28"46"-1735,-24-34-1010,4 5 311,-1 0-1,-2 1 0,15 45 1,-10-9 53,-3 0 0,5 66-1,-17-50 257,-1-44-2,0-33-697,0 1 0,0-1 1,0 0-1,0 0 0,0 1 0,0-1 0,0 0 0,0 0 0,0 0 0,0 1 0,0-1 0,0 0 0,0 0 0,0 1 0,0-1 0,0 0 0,0 0 0,0 0 0,0 1 0,0-1 0,0 0 1,0 0-1,-1 0 0,1 1 0,0-1 0,0 0 0,0 0 0,0 0 0,-1 0 0,1 1 0,0-1 0,0 0 0,0 0 0,0 0 0,-1 0 0,1 0 0,0 0 0,0 0 0,-1 0 0,1 0 1,0 1-1,-10-8 482,-6-13 55,10 6-499,2-1 0,-1 1 0,2-1 1,-3-23-1,4 25-4,-2-14-61,1 0 0,2 0 0,1 0 0,1-1 0,1 1-1,1 0 1,8-32 0,-5 37-84,1 1-1,0 1 0,2 0 0,0 0 0,1 0 1,1 1-1,1 1 0,1 0 0,20-22 0,-24 30-21,1 0-1,-1 1 1,2 0-1,-1 1 1,18-11 0,-24 17 86,-1 1 0,0-1 0,1 1 0,-1 0 0,1 0 1,0 0-1,-1 0 0,1 0 0,0 1 0,7 0 0,-9 0 16,1 1-1,-1-1 1,1 1 0,-1 0-1,1 0 1,-1 0-1,1 0 1,-1 0-1,0 0 1,0 1-1,1-1 1,-1 1 0,0-1-1,0 1 1,-1 0-1,1 0 1,2 3-1,0 0 69,1 1 0,-1 0 0,-1 0 0,1 0 0,-1 1 0,0-1 0,0 1 0,-1 0 0,0-1 0,0 1 0,-1 0 0,0 0 0,0 1 0,-1-1 0,1 0 0,-2 0 0,1 0 0,-1 0 0,0 0 0,0 0 0,-1 0 0,0 0 0,0 0 0,-1-1 0,0 1 0,0-1 0,0 1 0,-1-1 0,0 0 0,0 0 0,-6 6 0,-1-1 78,0-1 0,0-1-1,0 1 1,-2-2 0,1 1 0,-1-2-1,0 0 1,0 0 0,-1-2-1,0 1 1,0-2 0,0 0 0,0 0-1,-16 1 1,27-5-94,-16 4-531,18-4 468,1 0 0,0 1-1,-1-1 1,1 0 0,0 0 0,0 1 0,-1-1 0,1 0 0,0 0 0,0 1 0,-1-1 0,1 0 0,0 1 0,0-1-1,0 0 1,0 1 0,0-1 0,-1 0 0,1 1 0,0-1 0,0 1 0,0-1 0,0 0 0,0 1 0,0-1-1,0 0 1,0 1 0,0-1 0,0 0 0,1 1 0,-1-1 0,0 0 0,0 1 0,0-1 0,0 0 0,0 1-1,1-1 1,-1 0 0,0 1 0,0-1 0,1 0 0,-1 1 0,0-1 0,0 0 0,1 0 0,0 1 0,4 5-66,1 0 0,0-1 1,0 0-1,8 5 1,10 9 283,97 90 1165,-109-97-1247,-1 1 0,-1 0 0,0 0 0,0 1-1,12 27 1,-5-11-30,1 6-525,-12-24-623,12 21 1,-9-24-2595,7 2 1136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8:07.4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 1408,'0'-4'4314,"0"-3"-2287,0 23-64,0 470 1999,1-486-3887,42-1-162,-25-1 205,1 2 1,0 1 0,-1 0 0,22 4 0,-31-3 69,0-1 1,14 1 0,14 1 119,-35-3-275,-1 1 1,1-1-1,0 0 0,0 0 0,0 0 1,0 0-1,0 0 0,0 0 0,0 0 1,-1-1-1,4 0 0,3-5-2120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2:37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64 2976,'-21'8'11365,"25"-13"-11194,13-3 53,1 1 0,0 0 0,0 1 0,38-7 0,-16 5-78,81-7 1,-121 15-146,33-2 102,0 2-1,50 5 1,-82-5-153,-1 0 0,0 0 0,1 0 0,-1 0 0,0 0 0,1 0 0,-1 0 0,0 0 0,1 0-1,-1 0 1,0 1 0,1-1 0,-1 0 0,0 0 0,1 0 0,-1 0 0,0 1 0,0-1 0,1 0 0,-1 0 0,0 1 0,0-1 0,1 0-1,-1 0 1,0 1 0,0-1 0,0 0 0,1 1 0,-1-1 0,0 0 0,0 0 0,0 1 0,0-1 0,0 0 0,0 1 0,0 3-1070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8:10.3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38 1984,'-1'-5'650,"-1"1"0,1-1 0,1 0-1,-1 1 1,1-1 0,0-5 0,0 13-513,1-1 0,0 0 0,-1 1 0,1-1 0,0 0 0,0 0 0,1 0 0,1 4 0,6 9 315,42 93 1357,16 33-311,-65-135-1405,0-1 104,1 1 0,-1 0 0,1-1-1,6 9 1,-8-13 33,0-5-108,24-24-394,-21 22 188,0 1 1,1 0-1,-1-1 0,2 1 1,-1 1-1,0-1 0,1 1 1,0 0-1,0 0 0,0 1 1,0 0-1,11-4 0,-12 6 39,1 0-1,-1 0 0,1 0 0,-1 1 0,1 0 1,-1 0-1,1 0 0,10 3 0,-14-3 133,0 1 0,1-1 1,-1 1-1,0 0 0,0 0 0,0 0 0,0 0 0,1 0 1,-1 0-1,-1 0 0,1 1 0,0-1 0,0 1 1,0-1-1,-1 1 0,1 0 0,-1 0 0,1-1 0,-1 1 1,0 0-1,0 0 0,0 0 0,2 4 0,-3-5-6,0 1-1,1-1 1,-1 0-1,0 0 1,0 0 0,0 0-1,0 0 1,0 1-1,0-1 1,0 0-1,0 0 1,0 0-1,-1 0 1,1 0 0,0 0-1,-1 0 1,1 0-1,-1 1 1,1-1-1,-1-1 1,0 1-1,1 0 1,-2 1 0,0 0-10,1-1 0,-1 0 0,0 0 0,0 0 0,0 0 0,0 0 0,0 0 0,0 0 0,-1 0 0,1-1 1,-3 1-1,-7 0-42,0 0 0,0 0 0,-19-3 0,23 1-36,-4 0-951,1 0 1,0-1-1,0 0 0,0-1 1,0 0-1,-18-8 0,18 6-988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04.0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192 134 640,'0'0'20,"0"-1"0,-1 1 0,1 0 0,0-1 0,0 1 0,-1 0 0,1-1 0,-1 1-1,1 0 1,0-1 0,-1 1 0,1 0 0,0 0 0,-1-1 0,1 1 0,-1 0 0,1 0 0,-1 0 0,1 0 0,-1 0 0,1-1 0,-1 1 0,1 0 0,-1 0 0,0 0 0,-13 5 908,-5-1-199,16-3-702,-1-1 1,0 1-1,0 0 1,0 0-1,1 0 1,-1 1-1,1-1 0,-1 1 1,1 0-1,-1 0 1,1 0-1,0 0 1,-4 4-1,3-3 29,-1 1 0,0-1 0,-11 5 0,16-8-53,0 0 0,0 0 0,-1 0 0,1 0 0,0 0 0,-1 0 0,1 0 0,0 0 0,0 0 0,-1 0 0,1 0 0,0 0 0,-1 0 0,1-1 0,0 1 0,0 0 0,-1 0 0,1 0 0,0 0 0,0 0 0,0-1 0,-1 1 0,1 0 0,0 0 0,0-1 0,0 1 0,-1 0 0,1 0 0,0-1 0,0 1 0,0 0 0,0 0 0,0-1 0,0 1 0,0 0 0,0-1 0,-1 1 0,-1-19 227,3 3-4,-1 16-224,0 0-1,0 0 1,0 1-1,0-1 1,0 0 0,0 0-1,0 0 1,0 0 0,0 0-1,0 0 1,1 0 0,-1 0-1,0 0 1,0 1 0,0-1-1,0 0 1,0 0-1,0 0 1,0 0 0,0 0-1,0 0 1,1 0 0,-1 0-1,0 0 1,0 0 0,0 0-1,0 0 1,0 0 0,0 0-1,0 0 1,0 0 0,1 0-1,-1 0 1,0 0-1,0 0 1,0 0 0,0 0-1,0 0 1,0 0 0,0 0-1,1 0 1,-1 0 0,0 0-1,0 0 1,0 0 0,0 0-1,0-1 1,0 1-1,0 0 1,0 0 0,0 0-1,0 0 1,0 0 0,1 0-1,-1 0 1,0 0 0,0 0-1,0-1 1,0 1 0,0 0-1,0 0 1,1 2 26,0 0-1,0 0 1,0 0 0,1 0-1,-1-1 1,1 1 0,-1 0-1,1-1 1,0 1 0,-1-1-1,1 1 1,0-1 0,0 0-1,0 0 1,0 0 0,0 0-1,0 0 1,0 0 0,1-1-1,-1 1 1,0-1 0,0 0-1,1 1 1,-1-1 0,0 0-1,0 0 1,1 0 0,2-1 0,-1 0 30,0 0 0,1 0 1,-1 0-1,0-1 1,0 0-1,1 1 1,-1-2-1,-1 1 1,1 0-1,0-1 1,-1 0-1,1 1 1,5-7-1,-8 7-41,0 1-1,-1-1 1,1 0 0,0 1 0,0-1-1,-1 0 1,1 0 0,-1 0-1,0 0 1,0 0 0,1 1-1,-1-1 1,0 0 0,0 0-1,-1 0 1,1 0 0,0 0-1,-1-2 1,0 1-21,0 1 0,1-1 1,-1 0-1,0 1 0,0-1 1,-1 1-1,1-1 0,-1 1 0,1-1 1,-1 1-1,-3-4 0,5 6-4,0 0 0,0 0 0,0-1 0,0 1 0,-1 0 0,1 0 0,0 0 1,0 0-1,0-1 0,0 1 0,-1 0 0,1 0 0,0 0 0,0 0 0,0 0 0,-1 0 0,1 0 0,0 0 0,0 0 0,0-1 0,-1 1 0,1 0 0,0 0 0,0 0 0,-1 0 0,1 0 0,0 0 1,0 0-1,0 1 0,-1-1 0,1 0 0,0 0 0,0 0 0,0 0 0,-1 0 0,1 0 0,0 0 0,0 0 0,0 0 0,-1 1 0,1-1 0,0 0 0,-2 12-407,7 16 52,-3-25 408,-1-1 0,1 1-1,-1-1 1,1 1 0,0-1-1,0 0 1,0 1 0,0-1-1,1 0 1,-1-1 0,0 1-1,1 0 1,-1-1-1,1 1 1,4 1 0,-6-3 483,1 0-172,-2 0-348,0 0 0,0 0-1,0 1 1,0-1 0,0 0 0,0 0-1,0 0 1,0 0 0,1 0 0,-1 0 0,0 0-1,0 0 1,0 0 0,0 0 0,0 0 0,0 0-1,0 0 1,0 0 0,1 0 0,-1 0-1,0 0 1,0-1 0,0 1 0,0 0 0,0 0-1,0 0 1,0 0 0,0 0 0,0 0-1,1 0 1,-1 0 0,0 0 0,0 0 0,0 0-1,0 0 1,0-1 0,0 1 0,0 0-1,0 0 1,0 0 0,0 0 0,0 0 0,0 0-1,0 0 1,0 0 0,0-1 0,0 1 0,0 0-1,0 0 1,0 0 0,0 0 0,0 0-1,0 0 1,0 0 0,0 0 0,0-1 0,0 1-1,0 0 1,0 0 0,0 0 0,0 0-1,0 0 1,0 0 0,0 0 0,0 0 0,0 0-1,-1-1 1,0-2-4,-1 0 0,0 0 0,0 0-1,-1 0 1,1 0 0,0 1 0,-1-1 0,0 1 0,1 0-1,-7-4 1,8 5-38,-1 0 0,1 0 0,0 0-1,-1 0 1,1 1 0,0-1 0,-1 1 0,1-1 0,0 1-1,-1 0 1,1-1 0,-1 1 0,1 0 0,-1 0-1,1 0 1,-1 0 0,1 0 0,-1 0 0,1 0-1,-1 1 1,1-1 0,-1 1 0,1-1 0,0 1 0,-1-1-1,1 1 1,0 0 0,-2 1 0,-5 4-119,6-4 92,-1 0 0,1 0 0,0 0-1,-1 1 1,1-1 0,0 1 0,-2 3 0,4-5 61,-1 0 1,1 0-1,0 0 1,0 0-1,0 0 1,0 0 0,0 0-1,0 0 1,0-1-1,0 1 1,0 0-1,0 0 1,0 0 0,1 0-1,-1 0 1,0 0-1,1 0 1,-1-1-1,0 1 1,1 0 0,-1 0-1,1-1 1,-1 1-1,1 0 1,0 0-1,-1-1 1,1 1 0,0-1-1,0 1 1,-1-1-1,2 1 1,2 2 100,-1-1 0,1 1 1,0-1-1,0 0 0,0-1 0,0 1 0,7 1 1,-8-2-33,-1-1 0,1 1 0,-1-1 0,0 0 0,1 1 0,-1-1 0,1 0 0,-1-1 0,0 1 0,1 0 0,-1-1 0,1 1 0,-1-1 0,5-1 0,-7 1-55,0 1-1,1 0 0,-1 0 1,0-1-1,1 1 1,-1 0-1,0-1 0,1 1 1,-1 0-1,0-1 1,1 1-1,-1 0 0,0-1 1,0 1-1,0 0 1,1-1-1,-1 1 0,0-1 1,0 1-1,0-1 1,0 1-1,0 0 1,0-1-1,0 1 0,0-1 1,0 1-1,0-1 1,0 0-1,-8-11 164,-15-7-39,16 15-199,0 0-1,-1 1 1,1 0-1,-1 0 1,0 1 0,1 0-1,-17-2 1,21 3 5,-1 1-1,1 0 1,-1 0 0,0 1 0,1-1 0,0 1 0,-1-1 0,1 1-1,-5 2 1,6-2 17,0 0 0,1 0-1,-1 0 1,0 0 0,1 0 0,-1 0-1,1 1 1,0-1 0,-1 0-1,1 1 1,0-1 0,0 1 0,0 0-1,0-1 1,0 1 0,0 0-1,-1 3 1,2-4 41,0 0 0,0 0 0,0 0 1,0-1-1,0 1 0,1 0 0,-1 0 0,0 0 0,1 0 0,-1-1 0,0 1 0,1 0 0,-1 0 1,1 0-1,-1-1 0,1 1 0,0 0 0,-1-1 0,1 1 0,-1-1 0,1 1 0,0 0 0,0-1 1,-1 0-1,1 1 0,0-1 0,1 1 0,23 9 147,-20-9-33,1-1-1,-1 1 1,0-1-1,0 0 0,0-1 1,7-1-1,-11 2-70,1 0 0,0 0 0,-1-1 0,1 1 0,0-1 0,-1 0 0,1 1 0,-1-1 0,1 0 0,-1 0 0,1 0 0,-1 0 0,1 0 0,-1 0 0,0 0 0,0-1 0,0 1 0,0 0 0,0-1-1,0 1 1,1-3 0,-1 3-32,-1-1 0,0 1 0,-1 0 0,1-1 0,0 1 0,0 0 0,0-1 0,-1 1 0,1 0 0,-1-1 0,1 1 0,-1 0 0,1 0-1,-1-1 1,0 1 0,0 0 0,0 0 0,1 0 0,-1 0 0,0 0 0,0 0 0,0 0 0,0 1 0,-2-2 0,-3-2-75,1 0-1,-1 0 1,-9-4 0,12 8 20,1-1 1,0 1-1,-1-1 0,1 1 0,0 0 0,-1 0 1,1 0-1,0 0 0,-1 0 0,1 0 0,-1 1 1,1-1-1,0 1 0,0 0 0,-1 0 1,1 0-1,0 0 0,0 0 0,0 0 0,-2 2 1,-1 0-37,1 0 0,0 0 0,0 1 0,1-1 0,-1 1 0,1 0 0,-1 0 0,-2 5 0,5-7 74,0-1-1,1 0 0,-1 0 0,1 0 0,-1 0 0,1 0 0,0 1 0,-1-1 0,1 0 0,0 0 0,0 1 1,0-1-1,0 0 0,0 0 0,0 1 0,0-1 0,1 0 0,-1 0 0,0 0 0,1 1 0,-1-1 1,1 0-1,-1 0 0,1 0 0,-1 0 0,1 0 0,0 0 0,0 0 0,-1 0 0,1 0 0,0 0 0,0 0 1,0 0-1,0-1 0,2 2 0,0 0 45,0 0-1,1 0 1,-1-1 0,1 1 0,-1-1 0,1 0 0,-1 0-1,1 0 1,0 0 0,7 0 0,2-1 126,28-1 350,-39 1-474,0-1 1,0 1-1,1-1 0,-1 1 1,0-1-1,0 1 1,0-1-1,0 0 0,0 0 1,0 0-1,-1 0 0,1-1 1,0 1-1,-1 0 0,3-3 1,-3 3-36,-1 0-1,1-1 1,0 1 0,-1 0 0,1-1-1,-1 1 1,1-1 0,-1 1 0,0-1-1,1 1 1,-1-1 0,0 0 0,0 1 0,0-1-1,0 1 1,-1-1 0,1 1 0,0-1-1,-1 1 1,1-1 0,-1 1 0,1-1-1,-1 1 1,0 0 0,1-1 0,-1 1 0,0 0-1,-2-3 1,-1-1-21,0 0 0,0 0 0,-1 1 0,0-1 0,-7-4 0,10 7-38,1 1 1,-1 0-1,1 0 1,-1 0-1,0 1 1,0-1-1,1 0 1,-1 1-1,0-1 1,0 1-1,0-1 0,0 1 1,0 0-1,0 0 1,-2 0-1,3 0 26,0 0 0,0 1-1,1-1 1,-1 0 0,0 1 0,0-1-1,1 1 1,-1-1 0,0 1-1,1-1 1,-1 1 0,1 0 0,-1-1-1,1 1 1,-1 0 0,1-1-1,-1 1 1,1 0 0,-1 0-1,1-1 1,0 1 0,0 0 0,-1 0-1,1 0 1,0-1 0,0 1-1,0 0 1,0 0 0,0 0 0,0 0-1,0-1 1,0 1 0,0 0-1,0 0 1,1 0 0,-1 1-1,1 0 41,0 0 0,0 1 0,0-1 0,0 0 0,0 0-1,0 0 1,1 0 0,-1 0 0,1 0 0,-1 0 0,1 0-1,0-1 1,0 1 0,0 0 0,0-1 0,0 0 0,0 1-1,0-1 1,0 0 0,1 0 0,-1 0 0,0 0 0,4 0-1,3 2 92,1-1-1,-1 0 0,0-1 0,19 1 1,-20-2 22,0 0-1,0-1 1,0 0 0,0 0 0,0-1 0,0 0-1,0 0 1,11-6 0,-18 8-108,0-1 0,0 0 0,0 0 0,0 1 0,0-1 0,0 0 0,-1 0-1,1 0 1,0 0 0,0 0 0,-1 0 0,1 0 0,-1-1 0,1 1 0,-1 0 0,1 0 0,-1 0 0,0 0 0,0-1 0,1 1 0,-1 0-1,0 0 1,0-1 0,0 1 0,0 0 0,0 0 0,-1-1 0,1 1 0,0 0 0,-1 0 0,1 0 0,0-1 0,-1 1 0,0 0 0,1 0-1,-1 0 1,-1-2 0,0-1 0,-1 0 0,-1-1 0,1 1-1,-1 1 1,1-1 0,-1 0 0,-8-5-1,8 6-82,-1 0 0,0 1 0,0-1 0,0 1 0,0 0 0,-1 0 0,1 1 0,0 0 0,-1 0 0,0 0 0,1 0 0,-1 1 0,1 0 0,-1 0 0,-10 2 0,9 0-5,0-1-1,0 2 1,0-1 0,1 1 0,-1 0-1,1 0 1,0 1 0,0 0-1,0 0 1,0 0 0,-10 10-1,13-10 44,-3 1-53,1 1 0,-1 0 0,1 0-1,-7 11 1,12-16 75,-1 1-1,0-1 0,1 0 1,-1 1-1,0-1 0,1 0 1,0 1-1,-1-1 0,1 0 1,0 1-1,-1-1 0,1 1 1,0-1-1,0 1 0,0-1 1,1 0-1,-1 1 0,0-1 1,0 1-1,1-1 0,-1 0 1,1 1-1,-1-1 0,1 0 1,0 1-1,-1-1 0,1 0 1,0 0-1,0 0 0,0 0 1,0 0-1,2 2 0,0-1 69,0 0 0,0 0-1,0 0 1,0 0-1,0-1 1,1 1-1,-1-1 1,1 0 0,-1 0-1,1 0 1,-1-1-1,1 1 1,0-1 0,-1 0-1,1 0 1,0 0-1,5-1 1,-2 0 63,1-1 0,-1 0 0,0 0 0,0 0 0,0-1-1,0 0 1,10-7 0,-15 9-98,0 0 0,-1-1 0,1 1 0,-1 0-1,1-1 1,-1 1 0,1-1 0,-1 1 0,0-1-1,0 1 1,0-1 0,0 0 0,0 0 0,0 0-1,0 1 1,-1-1 0,1 0 0,-1 0 0,1-4-1,-1 3-9,0-1-1,0 0 0,0 0 0,-1 1 0,0-1 0,0 0 0,0 1 0,0-1 0,0 1 0,-3-5 0,2 2-50,-2 1-1,1-1 1,0 1-1,-1 0 1,0-1-1,-1 2 1,1-1-1,-1 0 1,0 1-1,0 0 0,0 0 1,-6-3-1,8 6-21,0 0-1,-1 0 1,1 0-1,0 1 1,0-1-1,0 1 1,0 0-1,-1 0 1,1 0-1,0 0 1,0 1-1,0-1 1,0 1-1,-1 0 1,1-1-1,0 2 1,0-1-1,0 0 1,1 1-1,-5 1 1,5-1 24,-1 0-1,1-1 1,-1 1 0,1 0-1,0 0 1,0 0 0,0 1-1,0-1 1,0 1 0,0-1-1,1 1 1,-1-1 0,1 1-1,-1 0 1,1 0 0,0 0-1,0-1 1,1 1 0,-1 0-1,0 7 1,1-9 43,0 1-1,0-1 1,0 1 0,1-1 0,-1 1-1,0-1 1,1 1 0,-1-1-1,1 0 1,0 1 0,0-1-1,-1 1 1,1-1 0,0 0-1,0 0 1,0 0 0,0 1-1,0-1 1,0 0 0,1 0 0,-1 0-1,0-1 1,0 1 0,1 0-1,-1 0 1,1-1 0,-1 1-1,3 0 1,-1 0 56,1 0-1,-1 0 0,1-1 1,-1 0-1,1 1 1,-1-1-1,1 0 1,-1-1-1,1 1 1,-1-1-1,5 0 0,-4-1 10,0 1 0,-1 0 1,1-1-1,0 0 0,-1 0 0,1 0 0,-1 0 0,1-1 0,-1 1 0,0-1 0,0 0 0,0 0 0,-1 0 0,1 0 0,-1 0 0,3-5 0,-4 5-56,0 1 1,0-1-1,0 1 1,0-1-1,-1 0 1,1 0-1,-1 1 1,0-1-1,0 0 1,0 0-1,0 0 0,0 1 1,-1-1-1,1 0 1,-1 0-1,1 1 1,-1-1-1,0 0 1,0 1-1,-1-1 1,1 1-1,0 0 0,-1-1 1,-2-2-1,3 4-52,1 0 0,-1 0 0,0-1 0,0 1 0,0 0 0,0 0 0,0 0 0,-1 1 0,1-1 0,0 0 0,0 0 0,-1 1 0,1-1 0,0 0 0,-1 1 0,1-1 0,0 1 0,-1 0 0,1 0 0,-1-1 0,1 1 0,-1 0 0,1 0 0,0 0 0,-1 0 0,1 1 0,-1-1 0,1 0-1,-1 0 1,1 1 0,0-1 0,-1 1 0,1 0 0,0-1 0,-1 1 0,0 1 0,-2 1-76,0 0 0,0 0 0,0 0 0,0 1 0,1 0 1,0-1-1,0 1 0,0 1 0,-4 5 0,6-7 103,-1 0 1,1 1-1,-1-1 1,1 1-1,0-1 1,0 1-1,1 0 0,-1-1 1,1 1-1,0 0 1,-1-1-1,2 1 1,-1 0-1,0-1 1,1 1-1,0 0 1,0-1-1,0 1 1,0-1-1,0 1 1,1-1-1,-1 0 0,1 1 1,0-1-1,0 0 1,0 0-1,1 0 1,-1-1-1,1 1 1,0 0-1,-1-1 1,1 0-1,0 0 1,0 1-1,1-2 1,-1 1-1,0 0 0,1-1 1,5 2-1,1 0 132,0-1 0,0-1-1,0 0 1,0 0-1,15-1 1,-12 0-581,17 0-38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05.6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223 17 1728,'0'-1'109,"-1"1"0,1-1 0,-1 1 1,1-1-1,-1 1 0,1-1 0,-1 1 0,1-1 1,-1 1-1,1-1 0,-1 1 0,1 0 0,-1-1 0,0 1 1,1 0-1,-2-1 0,-5 4 42,0-1 0,0 1-1,-11 7 1,1 0 318,11-8-390,1 1 0,0 0 1,1 1-1,-1-1 0,0 1 1,1-1-1,0 1 0,0 1 1,0-1-1,-6 10 0,9-12-90,0 0 1,0 0-1,0 0 0,0 0 0,1 0 1,-1 0-1,1 0 0,-1 0 0,1 1 1,0-1-1,0 0 0,0 0 0,0 0 1,0 1-1,0-1 0,1 0 0,-1 0 1,1 0-1,-1 0 0,1 0 0,0 0 0,0 0 1,0 0-1,0 0 0,0 0 0,0 0 1,1 0-1,-1-1 0,0 1 0,1 0 1,3 1-1,-2 0 78,0-1 0,0 1-1,0-1 1,1 0 0,-1 0 0,1-1 0,-1 1 0,1-1 0,0 0-1,0 1 1,-1-2 0,1 1 0,0 0 0,0-1 0,0 0 0,0 0-1,0 0 1,0 0 0,0-1 0,0 1 0,4-2 0,-6 1-32,1 0 1,0 0-1,0 0 0,-1 0 1,1-1-1,-1 1 1,1-1-1,-1 1 0,0-1 1,1 0-1,-1 0 1,0 0-1,0 0 1,0-1-1,-1 1 0,1 0 1,0-1-1,-1 1 1,0-1-1,0 0 0,1 1 1,-1-1-1,-1 0 1,1 0-1,0 1 0,-1-1 1,1 0-1,-1 0 1,0-3-1,0 0-22,-1 1-1,1-1 0,-1 1 1,-1-1-1,1 1 1,-1-1-1,0 1 0,0 0 1,0 0-1,-1 0 1,1 0-1,-1 0 1,-7-7-1,9 10-36,-1 0-1,0 0 1,0 0 0,0 0 0,0 1-1,0-1 1,0 1 0,-1-1 0,1 1-1,0 0 1,-1 0 0,1 0-1,-1 0 1,1 1 0,-1-1 0,1 1-1,-1-1 1,1 1 0,-1 0 0,0 0-1,1 0 1,-1 0 0,0 0 0,1 1-1,-1-1 1,1 1 0,-1 0 0,1 0-1,-1 0 1,1 0 0,-4 2-1,-1 2 24,0 0 0,0 0-1,0 0 1,1 1-1,0 0 1,0 0 0,1 1-1,-1 0 1,1 0-1,-6 12 1,8-14 21,1-1 0,0 1 1,0-1-1,0 1 0,0 0 0,1 0 1,0 0-1,0 0 0,0 0 0,1 0 1,0 0-1,0 0 0,0 0 0,0 0 1,1 0-1,0 0 0,0 0 0,0 0 1,3 5-1,-4-8 10,1-1 0,0 1-1,0-1 1,0 1 0,0-1 0,0 0 0,0 1 0,1-1 0,-1 0-1,0 0 1,1 0 0,-1 0 0,1 0 0,-1 0 0,1 0 0,-1-1 0,1 1-1,0 0 1,-1-1 0,4 1 0,-2 0 39,1-1 1,-1 0-1,1 0 0,-1 0 0,1 0 1,-1-1-1,0 0 0,1 1 0,-1-1 1,5-2-1,-4 1 18,1 0 0,-1 0 0,1 0 0,-1-1 0,0 0 0,0 0-1,4-4 1,-6 6-56,0-1-1,0 0 1,-1 0-1,1 0 1,-1 0 0,1 0-1,-1 0 1,0-1-1,0 1 1,0 0-1,0-1 1,0 1-1,1-4 1,-2 2-28,0 0 1,0 0-1,0 0 1,0-1-1,-1 1 1,0 0 0,0 0-1,0 0 1,0 0-1,0 0 1,-1 0-1,0 0 1,0 0-1,-4-6 1,5 9-40,0-1 1,0 1-1,-1-1 0,1 1 1,0-1-1,-1 1 0,1 0 1,-1 0-1,1 0 0,-1 0 1,0 0-1,1 0 1,-1 0-1,0 1 0,0-1 1,1 1-1,-1-1 0,0 1 1,0-1-1,0 1 0,0 0 1,0 0-1,0 0 0,1 0 1,-1 1-1,0-1 0,0 0 1,0 1-1,0-1 0,0 1 1,1-1-1,-1 1 0,0 0 1,-2 2-1,-2 1-60,0 0 1,0 1-1,0-1 0,1 2 0,0-1 1,0 1-1,0-1 0,-6 12 1,8-13 78,0 1 1,0 0 0,1-1 0,0 1 0,0 0-1,0 1 1,1-1 0,-1 0 0,1 0 0,1 1-1,-1-1 1,1 10 0,0-14 37,0 1 0,0-1 0,1 0 0,-1 1 0,1-1 0,-1 1 0,1-1 0,-1 1 0,1-1 0,0 0 0,0 0 0,0 1 0,0-1 0,-1 0 0,2 0 0,-1 0 0,0 0 0,0 0 0,0 0 0,2 1 0,0-1 19,0 1 0,0-1 1,0 0-1,0 0 1,0 0-1,0 0 0,1-1 1,-1 1-1,4-1 0,1 0 86,-1 0-1,1-1 0,0 0 0,0 0 0,-1 0 0,1-1 0,12-5 0,-12 3-54,0 1 38,1-1 0,-1 0 1,0 0-1,-1-1 0,8-6 0,-13 10-89,-1-1 1,1 1 0,-1-1-1,1 1 1,-1-1-1,0 0 1,0 1-1,0-1 1,0 0-1,0 0 1,0 0 0,0 0-1,-1 0 1,1 0-1,0 0 1,-1 0-1,0 0 1,0 0 0,1 0-1,-1 0 1,-1-1-1,1 1 1,0 0-1,0 0 1,-1 0 0,1 0-1,-2-3 1,1 1-53,-1 0 1,0-1-1,0 1 1,0 0 0,0 0-1,-1 0 1,1 0-1,-1 1 1,0-1 0,0 1-1,-1-1 1,1 1-1,-1 0 1,1 1 0,-1-1-1,0 1 1,0-1-1,0 1 1,0 0 0,-1 0-1,1 1 1,0 0-1,-1-1 1,1 1 0,-1 1-1,0-1 1,1 1-1,-1 0 1,1 0-1,-1 0 1,0 0 0,1 1-1,-1 0 1,1 0-1,-9 3 1,5 0-52,0 0 1,0 0-1,0 1 0,0 0 1,1 1-1,0 0 0,0 0 1,0 1-1,-6 8 0,11-13 77,1 0 0,-1-1-1,1 1 1,0 0 0,0 0 0,0 0-1,0 0 1,0 0 0,1 1-1,-1-1 1,1 0 0,-1 0-1,1 0 1,0 1 0,0 2-1,0-4 29,0 0-1,0-1 0,0 1 0,0 0 0,1 0 1,-1 0-1,0 0 0,1 0 0,-1 0 0,1 0 0,-1 0 1,1 0-1,-1-1 0,1 1 0,0 0 0,-1 0 0,1-1 1,0 1-1,-1 0 0,1-1 0,0 1 0,0-1 1,0 1-1,0-1 0,0 1 0,0-1 0,-1 0 0,1 1 1,0-1-1,0 0 0,0 0 0,0 0 0,0 0 0,0 0 1,0 0-1,2 0 0,79-10-1776,-44 11-122,-33-2 1223,1 0 0,-1 0 1,0-1-1,6-2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07.9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169 25 1248,'-2'1'766,"4"6"207,-2-6-854,0 0 0,-1 0 1,1 0-1,0 0 1,-1 0-1,1 0 1,-1 0-1,1 0 0,-1-1 1,1 1-1,-1 0 1,-1 1-1,-5 10-13,-9 41-340,15-47 247,0 0 1,1 0-1,0 0 0,1 10 1,-1-2 47,0-13 8,0-1-67,2 1 48,0-1 0,0 0 0,0-1 1,0 1-1,0 0 0,-1 0 0,1-1 0,0 1 1,0-1-1,0 1 0,-1-1 0,1 0 1,0 0-1,0 0 0,1-1 0,-2 1-32,0 0 0,0 0 0,0 0 0,0 0-1,0 0 1,-1 0 0,1 0 0,0-1 0,-1 1 0,1 0-1,-1 0 1,1-1 0,-1 1 0,1 0 0,-1 0 0,0-1-1,0 1 1,0 0 0,0-1 0,0 1 0,0-1 0,0 0-1,0-1-2,-1-1-1,0 1 0,1 0 0,-1 0 1,-1 0-1,1 0 0,0 0 1,-3-4-1,4 7-27,0-1 0,0 1 0,0 0 0,-1-1 0,1 1 0,0 0 1,0-1-1,-1 1 0,1 0 0,0-1 0,-1 1 0,1 0 0,0 0 0,-1-1 0,1 1 1,0 0-1,-1 0 0,1 0 0,0 0 0,-1-1 0,1 1 0,-1 0 0,1 0 0,0 0 1,-1 0-1,1 0 0,-1 0 0,1 0 0,0 0 0,-1 0 0,1 0 0,-1 0 0,1 0 0,0 0 1,-1 1-1,1-1 0,-1 0 0,1 0 0,0 0 0,-1 0 0,1 1 0,0-1 0,-1 0 1,1 0-1,-1 1 0,-13 18-289,9-12 168,-4 6 192,0 1 1,1 0 0,0 0-1,1 0 1,-9 26 0,16-39-50,0-1 0,0 1 1,0-1-1,-1 1 1,1-1-1,0 1 1,0-1-1,0 1 1,0-1-1,0 1 1,0 0-1,0-1 1,0 1-1,0-1 1,0 1-1,1-1 1,-1 1-1,6 1 336,-4-2-301,-1 0 0,1-1 1,-1 0-1,0 1 0,1-1 1,-1 0-1,0 1 0,1-1 0,-1 0 1,1-1-1,1-1-19,0-1 0,0 1-1,-1-1 1,0 1 0,0-1-1,0 0 1,0 0 0,0 0 0,-1 0-1,0 0 1,1 0 0,-2 0-1,1-1 1,0 1 0,-1 0 0,0 0-1,0-1 1,0 1 0,0 0-1,-1-1 1,0 1 0,0 0-1,0 0 1,0 0 0,-1 0 0,1 0-1,-1 0 1,0 0 0,-4-4-1,6 7-27,-1 0 0,1 0 0,-1 0 0,0 0 0,1 0 0,-1 0 0,0 0 0,0 0 0,1 1 0,-1-1 0,0 0-1,0 1 1,0-1 0,0 1 0,0-1 0,0 1 0,0-1 0,0 1 0,-1-1 0,1 1 0,0 0 0,0 0 0,0 0-1,0 0 1,0 0 0,0 0 0,-1 0 0,1 0 0,0 0 0,0 0 0,-2 1 0,1 0 14,0 0 0,1 0 0,-1 0 0,0 1 0,1-1 0,-1 0 1,1 1-1,-1-1 0,1 1 0,0-1 0,0 1 0,0 0 0,0-1 0,0 1 0,0 0 1,0 0-1,-1 2 0,2-3-13,0 0 1,1 1-1,-1-1 1,0 0-1,0 0 1,1 0-1,-1 0 0,0 1 1,1-1-1,-1 0 1,1 0-1,-1 0 1,1 0-1,0 0 1,-1 0-1,1 0 0,0 0 1,0 0-1,0 0 1,0-1-1,0 1 1,2 1-1,22 15 198,-23-16-161,0 1 0,0-2 0,1 1 0,-1 0 1,0 0-1,1-1 0,-1 1 0,1-1 0,-1 0 0,0 0 0,1 0 1,-1 0-1,1 0 0,-1 0 0,0-1 0,1 1 0,-1-1 1,0 0-1,1 1 0,-1-1 0,0 0 0,0 0 0,0-1 1,1 1-1,-1 0 0,-1-1 0,1 1 0,0-1 0,0 0 0,-1 0 1,1 1-1,0-1 0,-1 0 0,0 0 0,0 0 0,1-1 1,-1 1-1,0 0 0,-1 0 0,1-1 0,0 1 0,-1 0 0,1-1 1,-1 1-1,0 0 0,0-1 0,0 1 0,0-4 0,-1-1-4,-1 0-1,0 0 0,0 0 0,-1 1 0,0-1 0,0 0 0,0 1 0,-1 0 0,-5-7 1,7 10-85,0 0 0,-1 0 0,1 0 1,-1 1-1,0-1 0,0 1 1,0 0-1,0-1 0,0 1 0,-1 1 1,1-1-1,-1 0 0,1 1 0,-1 0 1,1 0-1,-1 0 0,0 0 1,0 0-1,-4 0 0,6 2 32,1-1 0,-1 0 1,0 0-1,0 1 0,0-1 0,0 1 0,0-1 0,1 1 1,-1 0-1,0-1 0,1 1 0,-1 0 0,0 0 1,1 1-1,-1-1 0,1 0 0,-1 0 0,1 1 0,0-1 1,0 1-1,0-1 0,0 1 0,0-1 0,0 1 0,0 0 1,0 0-1,0-1 0,0 4 0,0-1 1,0 1-1,0-1 1,0 0-1,1 1 1,-1-1-1,1 0 1,0 1-1,1-1 1,-1 0-1,1 1 1,1 4-1,0-2 80,0 0-1,1-1 1,-1 1 0,1-1-1,1 0 1,-1 0-1,1 0 1,0-1-1,0 1 1,1-1-1,0 0 1,0 0-1,10 8 1,-14-12-28,0-1 0,0 1 0,0 0 0,0-1 0,0 1 0,1-1 0,-1 1 0,0-1 0,0 0 1,1 1-1,-1-1 0,0 0 0,0 0 0,1 0 0,-1 0 0,0 0 0,0 0 0,1 0 0,-1 0 0,0-1 0,0 1 0,1 0 1,-1-1-1,0 1 0,0-1 0,0 1 0,0-1 0,0 0 0,1 1 0,-1-1 0,0 0 0,-1 0 0,1 0 0,0 0 0,0 0 1,0 0-1,1-2 0,0 0 34,0-1-1,-1 0 1,1 0 0,-1 0 0,0 0 0,0 0 0,0 0-1,0 0 1,-1 0 0,1-5 0,-1 0-66,0 0 0,0 0 0,-1 0 0,0 0 0,0 0 0,-1 0 0,-1 1 1,1-1-1,-1 1 0,-7-13 0,10 20-23,-1 0 1,1 0 0,-1 0 0,0 0 0,1 1-1,-1-1 1,0 0 0,0 0 0,0 0 0,0 1-1,0-1 1,1 0 0,-1 1 0,-1-1-1,1 1 1,0-1 0,0 1 0,0-1 0,0 1-1,0 0 1,-1-1 0,0 1-23,0 1 0,0-1 0,0 0-1,0 0 1,0 1 0,0-1 0,0 1 0,0-1 0,1 1-1,-1 0 1,-3 1 0,0 2-25,0-1-1,0 1 1,0 0 0,1 1-1,-1-1 1,-7 11-1,7-7 108,-1 0 0,1 0-1,0 1 1,1 0 0,-5 12-1,8-19-92,1 1 0,-1 0 0,0-1 0,1 1-1,0 0 1,-1 0 0,1-1 0,0 1-1,1 0 1,-1 0 0,0 0 0,1-1 0,0 1-1,-1 0 1,1-1 0,0 1 0,0-1-1,1 1 1,-1-1 0,0 1 0,1-1 0,-1 0-1,4 4 1,-3-4-61,0-1-1,-1 1 0,1-1 1,0 1-1,-1-1 1,1 0-1,0 0 1,0 1-1,0-1 1,0-1-1,4 2 0,-3-1-181,0-1-1,0 0 0,0-1 0,0 1 0,0-1 0,0 1 0,0-1 1,0 0-1,3-1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11.9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212 2 736,'0'0'33,"0"0"0,0 0 0,0 0 0,0 0 0,0-1 0,-1 1 0,1 0 0,0 0 0,0 0 0,0 0-1,0 0 1,0 0 0,0 0 0,0 0 0,-1 0 0,1 0 0,0 0 0,0-1 0,0 1 0,0 0 0,0 0 0,-1 0 0,1 0 0,0 0 0,0 0 0,0 0 0,0 0 0,-1 0 0,1 0 0,0 1 0,0-1 0,0 0-1,0 0 1,0 0 0,0 0 0,-1 0 0,1 0 0,0 0 0,0 0 0,0 0 0,0 0 0,0 0 0,-1 1 0,-12 6 579,-12 9-413,13-6-244,-1 0 0,1 0 0,1 1 0,0 1 0,-15 19 0,23-26 65,1-1-1,-1 1 0,1 0 0,-1 0 0,2 0 0,-1 0 0,0 0 0,0 9 0,1-10 18,1 0 0,0-1 0,0 1 0,0 0 0,1 0 1,-1-1-1,1 1 0,0 0 0,0-1 0,1 1 0,-1-1 0,1 1 0,2 4 1,-4-7-24,0-1 1,1 0 0,-1 1 0,0-1 0,0 1 0,1-1 0,-1 0 0,0 1 0,1-1 0,-1 1-1,0-1 1,1 0 0,-1 0 0,1 1 0,-1-1 0,1 0 0,-1 0 0,0 1 0,1-1 0,-1 0-1,1 0 1,-1 0 0,1 0 0,-1 0 0,1 0 0,-1 0 0,1 0 0,-1 0 0,1 0 0,-1 0-1,1 0 1,-1 0 0,1 0 0,-1 0 0,1 0 0,-1 0 0,1-1 0,-1 1 0,0 0 0,1 0-1,-1-1 1,1 1 0,-1 0 0,1-1 0,0 0 24,0 0 1,0 0-1,1-1 0,-1 1 0,0 0 0,0-1 1,-1 1-1,1-1 0,0 1 0,0-1 1,0-1-1,0-2-6,0 0 1,-1 0-1,1 0 0,-1 0 1,0 0-1,0 0 0,-1 0 1,1 0-1,-1 0 0,0 0 1,-1 0-1,1 1 0,-1-1 1,0 0-1,-4-6 0,3 6 1,0 1 40,0 1 1,0-1-1,-1 0 1,1 1-1,-5-4 1,7 6-79,1 1-1,-1-1 1,0 1 0,0 0-1,0-1 1,0 1-1,0 0 1,1-1 0,-1 1-1,0 0 1,0 0-1,0 0 1,0-1 0,0 1-1,0 0 1,0 0-1,0 1 1,0-1 0,0 0-1,0 0 1,0 0-1,0 1 1,1-1 0,-1 0-1,0 1 1,0-1 0,0 1-1,0-1 1,1 1-1,-1-1 1,0 1 0,0 0-1,-2 2 4,0 0 0,0 0-1,1 1 1,-1-1 0,1 0-1,0 1 1,0 0 0,0-1-1,1 1 1,-1 0 0,1 0-1,0 0 1,0 0 0,0 0-1,1 0 1,0 0 0,-1 0-1,1 0 1,0 1 0,1-1-1,-1 0 1,1 0 0,0 0-1,0 0 1,0 0 0,0 0-1,1-1 1,0 1 0,0 0-1,0-1 1,0 1 0,0-1-1,1 1 1,-1-1 0,1 0-1,0 0 1,0-1-1,0 1 1,4 2 0,-6-4 35,0 0 1,-1-1-1,1 1 1,0-1-1,0 1 0,0-1 1,-1 0-1,1 1 1,0-1-1,0 0 0,0 1 1,0-1-1,0 0 1,0 0-1,0 0 1,0 0-1,0 0 0,-1 0 1,1 0-1,0 0 1,0 0-1,0 0 1,0-1-1,0 1 0,0 0 1,1-1-1,-2 0-7,1 0-1,0 0 0,0 0 0,-1 0 1,1 0-1,-1 0 0,1-1 1,-1 1-1,1 0 0,-1 0 0,0 0 1,1-1-1,-1 1 0,0 0 1,0 0-1,0-1 0,0-1 0,-1-7 39,1-1 0,-2 1 0,1 0 0,-6-16 0,6 21-104,-1 0 1,0 0-1,0 0 0,-1 0 0,1 0 1,-1 0-1,0 1 0,0-1 1,-1 1-1,-3-5 0,6 9 7,0-1 1,1 0-1,-1 1 1,1-1-1,-1 1 0,0-1 1,0 1-1,1-1 0,-1 1 1,0-1-1,0 1 0,0-1 1,1 1-1,-1 0 0,0 0 1,0 0-1,-1-1 1,1 2 12,1-1 0,-1 1 1,0 0-1,1-1 1,-1 1-1,1 0 0,-1 0 1,1 0-1,-1-1 1,1 1-1,0 0 1,-1 0-1,1 0 0,0 0 1,0 0-1,-1-1 1,1 1-1,0 1 0,0 1 12,-1 1 0,1-1 0,0 0 0,0 0-1,0 0 1,0 1 0,0-1 0,1 0-1,0 0 1,-1 0 0,1 0 0,1 0 0,-1 0-1,0 0 1,1 0 0,-1 0 0,1 0-1,3 4 1,-2-4 59,0 1 0,0-1 0,1 1 0,-1-1 0,1 0-1,0 0 1,0-1 0,0 1 0,0-1 0,0 0 0,9 3 0,-11-4-20,0-1 0,-1 1 0,1-1 0,0 0 1,-1 0-1,1 0 0,0 0 0,0 0 0,-1 0 1,1 0-1,0-1 0,-1 1 0,1 0 0,0-1 0,-1 0 1,1 1-1,-1-1 0,1 0 0,-1 0 0,1 0 0,-1 0 1,0 0-1,1 0 0,-1 0 0,0 0 0,0-1 0,0 1 1,0 0-1,0-1 0,0 1 0,0-1 0,0 1 0,0-1 1,-1 1-1,2-4 0,-1 1-9,0 0 0,0 0 0,0-1 0,0 1 0,0 0-1,-1-1 1,0 1 0,0 0 0,0-1 0,0 1 0,-1-1 0,-1-6 0,1 8-29,0 0 1,-1 1 0,1-1-1,0 1 1,-1-1-1,0 1 1,1 0-1,-1-1 1,0 1 0,0 0-1,0 0 1,0 0-1,-1 1 1,1-1 0,0 0-1,-5-1 1,5 2-25,0 0 0,0 1 0,0-1 1,0 1-1,0 0 0,0-1 0,0 1 0,0 0 0,0 0 1,0 0-1,0 0 0,0 1 0,0-1 0,0 0 1,0 1-1,0 0 0,1-1 0,-1 1 0,0 0 1,0 0-1,0 0 0,1 0 0,-1 0 0,-1 2 0,-2 1 25,0 1 0,0 0-1,1 0 1,0 0 0,0 0-1,1 0 1,-1 1 0,1 0-1,0 0 1,1-1 0,0 2-1,-1-1 1,2 0 0,-1 0-1,1 1 1,0-1 0,0 1-1,1-1 1,0 1 0,0-1-1,1 7 1,0-10 36,-1-1 1,1 0-1,-1 0 0,1 0 0,0 1 0,0-1 0,0 0 1,0 0-1,0 0 0,0 0 0,1-1 0,-1 1 1,1 0-1,-1-1 0,1 1 0,0 0 0,3 1 1,-4-2 2,1 0 0,-1 0 0,0-1 0,1 1-1,-1-1 1,1 1 0,0-1 0,-1 0 0,1 1 0,-1-1 0,1 0 0,-1 0 0,1 0 0,0 0 0,-1 0 0,1 0 0,-1-1 0,1 1 0,-1-1 0,1 1 0,-1-1 0,1 1 0,-1-1 0,1 0 0,2-1 0,1-3 19,1 1-1,-1-1 1,0 0-1,0-1 1,0 1-1,-1-1 1,1 0-1,-2 0 0,5-7 1,-6 9-50,0 1 1,-1-1 0,0 0-1,1 0 1,-1 1-1,-1-1 1,1 0-1,0 0 1,-1 0-1,0 0 1,0 0 0,0 0-1,0 1 1,-1-1-1,1 0 1,-1 0-1,0 0 1,-3-5-1,3 6-25,0 1 0,-1 0 0,1 0 0,-1-1 0,0 1 0,0 0 0,0 1 0,0-1 0,0 0 0,0 1-1,-1-1 1,1 1 0,0-1 0,-1 1 0,-2-1 0,4 2 16,-1-1 1,1 1-1,0-1 1,0 1-1,-1 0 0,1 0 1,0-1-1,0 1 0,-1 0 1,1 0-1,0 0 1,0 1-1,-1-1 0,1 0 1,0 0-1,0 1 1,-1-1-1,1 1 0,0-1 1,0 1-1,0-1 1,0 1-1,0 0 0,0-1 1,0 1-1,0 0 0,0 0 1,0 0-1,0 0 1,0 0-1,0 0 0,0 2 1,0-2-24,1 0 0,-1-1 1,1 1-1,-1 0 0,1 0 0,0 0 1,0 0-1,0 0 0,-1 0 1,1 0-1,0 0 0,0 1 0,6 12-2301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32.4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172 1 1728,'-4'1'3813,"-23"29"-1546,1 11-1748,-24 52-1,40-71-439,1 1-1,0 0 0,2 0 1,-5 35-1,4 2 177,2 0 0,3 0 0,3 1 0,13 107 0,-11-156-118,0 0 1,0 0-1,2-1 0,-1 1 1,1-1-1,1 0 1,0 0-1,1-1 1,0 0-1,0 1 0,1-2 1,14 16-1,-18-23-161,-1 0 1,0 0-1,0-1 0,1 1 0,-1-1 0,1 0 0,-1 0 0,1 0 0,0 0 1,-1 0-1,1 0 0,0-1 0,0 1 0,0-1 0,-1 0 0,1 0 1,0 0-1,0 0 0,3-1 0,-2 0-498,0 0 0,0 0 0,0 0 0,0-1 0,0 1-1,0-1 1,-1 0 0,1 0 0,-1-1 0,1 1 0,-1-1 0,0 1 0,4-5 0,10-18-2134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32.9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22 1824,'-30'8'2437,"30"-8"-2391,0 0 0,0 0 0,0 0 0,0 0 0,-1 0 0,1 0 0,0 0 0,0 0 0,0 0 0,0 0 0,0 0 0,-1 0 0,1 0 0,0 0 0,0 0-1,0-1 1,0 1 0,0 0 0,0 0 0,-1 0 0,1 0 0,0 0 0,0 0 0,0 0 0,0-1 0,0 1 0,0 0 0,0 0 0,0 0 0,0 0 0,0-1 0,0 1 0,0 0 0,-1 0 0,1 0 0,0 0-1,0 0 1,0-1 0,0 1 0,0 0 0,1 0 0,-1 0 0,0 0 0,0-1 0,0 1 0,0 0 0,0 0 0,0 0 0,0 0 0,0 0 0,0-1 0,0 1 0,0 0 0,0 0 0,1 0 0,-1 0 0,0 0-1,0 0 1,0-1 0,0 1 0,0 0 0,1 0 0,8-9 424,-3 7-398,0-1 0,0 1 0,0 1 0,0-1 0,0 1 0,0 0-1,0 0 1,1 1 0,-1 0 0,0 0 0,0 0 0,1 1-1,-1 0 1,0 0 0,0 0 0,0 1 0,9 4 0,-7-2-35,0 0 1,0 1-1,0 0 1,0 0-1,-1 1 1,0 0 0,0 0-1,-1 1 1,0 0-1,0 0 1,7 11-1,5 12 367,28 62 0,5 37 449,-39-97-700,10 8 1489,-22-39-1640,0-1-1,0 0 1,0 1-1,1-1 1,-1 1-1,0-1 0,0 0 1,1 1-1,-1-1 1,0 0-1,0 1 1,1-1-1,-1 0 1,0 1-1,1-1 0,-1 0 1,1 0-1,-1 1 1,0-1-1,1 0 1,-1 0-1,1 0 1,-1 1-1,0-1 1,1 0-1,-1 0 0,1 0 1,-1 0-1,1 0 1,-1 0-1,1 0 1,0 0-1,0-1-142,0 1 0,0-1-1,0 1 1,0-1 0,0 0-1,0 1 1,-1-1 0,1 0-1,0 0 1,0 0 0,0 0-1,0-1 1,2-2-935,-1 0 0,1 0 0,-1-1 0,0 1 0,2-8 0,0-8-1361,5-7 965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33.3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392 12 1984,'0'0'50,"0"-1"18,0 1 1,0-1-1,0 1 1,0-1-1,0 1 1,0-1-1,-1 1 1,1-1-1,0 1 1,0 0-1,0-1 1,-1 1-1,1-1 1,0 1-1,0 0 1,-1-1-1,1 1 0,0-1 1,-1 1-1,1 0 1,0 0-1,-1-1 1,1 1-1,-1 0 1,1 0-1,0-1 1,-1 1-1,1 0 1,-1 0-1,1 0 1,-1 0-1,1 0 1,-1-1-1,1 1 1,-1 0-1,1 0 1,0 0-1,-1 0 1,0 1-1,0 10 999,-3 3-525,-1 0 0,-1 0 0,0-1 1,-11 17-1,-2 3 133,4-4-310,-2-1-1,-1 0 1,-1-1-1,-1-1 1,-45 45-1,21-32 223,-62 43-1,92-71-1208,11-5-884,4-6 1418,-1 0 0,0 0-1,0 1 1,1-1 0,-1 0 0,0 0 0,0 0-1,1 0 1,-1 0 0,0 0 0,0 1 0,1-1-1,-1 0 1,0 0 0,0 0 0,1 0 0,-1 0 0,0 0-1,1 0 1,-1 0 0,0 0 0,0 0 0,1 0-1,-1 0 1,1-1 0,4 0-628,-1 0 0,1 0 0,0 0 0,0-1 0,-1 0 0,1 0 0,4-3 0,17-13-857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33.7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3488,'1'0'48,"-1"0"-1,0 0 1,0 0 0,0 0 0,0 0 0,1 0-1,-1 0 1,0 0 0,0 0 0,0 0-1,0-1 1,1 1 0,-1 0 0,0 0 0,0 0-1,0 0 1,1 0 0,-1 1 0,0-1-1,0 0 1,0 0 0,1 0 0,-1 0 0,0 0-1,0 0 1,0 0 0,0 0 0,1 0-1,-1 0 1,0 0 0,0 1 0,0-1-1,0 0 1,1 0 0,3 10 1193,2 16 92,-5-22-1222,2 22 587,-1-1-1,-3 41 1,0-25-279,-7 172 802,3-66-393,6-129-1048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34.0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81 4640,'-23'-16'1504,"13"16"2341,26-10-3472,1 2 0,0 0 1,0 1-1,1 1 0,0 1 0,21-4 1,-12 4-280,1 1 1,0 2 0,42 1 0,-54 2 0,0 0 0,1 1 0,-1 1 0,29 9 0,-44-12-286,0 0 0,0 1 0,0-1 0,0 1 1,0-1-1,0 1 0,0-1 0,0 1 0,0-1 1,0 1-1,-1 0 0,1 0 0,0-1 0,0 1 0,-1 0 1,1 0-1,0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2:38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3136,'-1'0'372,"-1"1"-1,1 0 1,0 0 0,-1 1 0,1-1-1,0 0 1,0 0 0,0 1-1,0-1 1,0 0 0,0 1 0,-1 1-1,-1 3 1095,3-4-1200,0 1-1,-1 0 0,1 0 1,0 0-1,0 0 0,1 4 0,-1-5-145,0-1-1,1 0 0,-1 1 1,0-1-1,0 1 0,1-1 1,-1 0-1,1 1 0,-1-1 1,1 0-1,-1 1 1,1-1-1,0 0 0,0 0 1,0 1-1,-1-1 0,3 1 1,-1-1 99,2 1-74,-1-1 0,0 1 0,1-1 0,-1 0 0,1 0 0,-1-1 0,1 1 0,-1 0 1,1-1-1,0 0 0,-1 0 0,1 0 0,5-2 0,42-9 302,126-22 107,-153 31-555,0 0-1,0 1 1,0 2-1,0 0 1,35 8-1,-52-8-403,0 1 0,0 0-1,-1 1 1,10 4 0,-1 1-811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34.7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213 320 2400,'-1'-3'223,"-1"0"-1,0 1 1,0-1 0,0 0 0,0 1 0,-1-1-1,1 1 1,-1 0 0,1 0 0,-1 0 0,0 0-1,0 0 1,1 1 0,-1-1 0,-1 1-1,-3-2 1,4 3-89,1-1-1,-1 0 1,0 1-1,1 0 1,-1-1-1,0 1 1,1 0 0,-1 0-1,0 1 1,1-1-1,-1 1 1,0-1-1,1 1 1,-1 0-1,1 0 1,-1 0-1,1 0 1,-1 0-1,1 1 1,0-1 0,-3 3-1,-1 1-81,1 1 1,0 0-1,0 0 1,1 0-1,0 0 1,-7 15-1,-16 44-39,24-57 12,-6 18 31,1 1 0,-8 45-1,14-57 4,0 0-1,2 0 1,-1 0-1,2 0 1,0 0-1,5 24 0,-6-36-17,1-1-1,0 1 0,0 0 1,0-1-1,0 1 0,0-1 1,0 0-1,1 1 1,-1-1-1,1 0 0,-1 0 1,1 0-1,0 0 0,0 0 1,0 0-1,4 2 0,-4-3 4,-1 0-1,1 0 1,0-1-1,0 1 1,0-1-1,1 1 1,-1-1-1,0 0 1,0 0-1,0 0 1,0 0-1,0 0 1,0 0-1,0 0 1,0-1-1,0 1 1,0-1-1,0 1 1,0-1-1,0 0 0,3-2 1,0 0 33,1-1 0,-2 1 0,1-1 0,0 0 0,-1 0 0,0-1 0,0 1 0,0-1 1,0 0-1,-1 0 0,4-8 0,2-4 84,-2 0 0,9-27 0,-7 15-97,-1-1 0,-1 0 0,-2 0 0,0-1 0,-3 1 0,0-1 0,-2 0 0,-2 0 0,-7-49 0,5 57-178,-1-1 0,-2 2 0,0-1 0,-1 1 0,-1 0 0,-1 0 0,-23-36 0,33 57 73,-1 1 1,1-1-1,0 1 1,-1-1-1,1 1 1,0-1-1,-1 1 1,1-1-1,0 1 1,-1-1-1,1 1 1,-1 0-1,1-1 0,-1 1 1,1 0-1,-1-1 1,0 1-1,1 0 1,-1 0-1,1-1 1,-1 1-1,1 0 1,-1 0-1,0 0 1,0 0-1,0 0 8,1 1 0,-1-1 0,1 0 0,-1 1 0,1-1-1,-1 1 1,1 0 0,-1-1 0,1 1 0,0-1 0,-1 1 0,1 0 0,0-1 0,0 1-1,-1-1 1,1 1 0,0 0 0,0 1 0,-1 6-142,0 1 0,0 13 0,1 24 530,9 61-1,-2-41-183,5 34 90,-7-76-148,3 18 193,2-2 1,1 1-1,20 45 1,-31-85-357,1 1 0,0 0 0,-1-1 0,1 1 0,0 0 0,0-1 0,0 1 0,0-1 1,0 0-1,1 1 0,-1-1 0,0 0 0,1 0 0,-1 0 0,1 0 0,-1 0 0,1 0 0,-1 0 0,1 0 0,0 0 0,2 0 0,-2-1-225,0 0-1,0 0 0,0-1 0,1 1 0,-1-1 0,0 1 0,0-1 1,0 0-1,0 0 0,0 0 0,0 0 0,0 0 0,-1 0 1,1 0-1,0-1 0,-1 1 0,4-3 0,15-19-3585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35.1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 5 4064,'-38'-1'4560,"42"0"-4477,0 0 0,-1 1-1,1-1 1,0 1 0,0-1 0,0 1 0,0 0 0,0 1 0,-1-1 0,1 1 0,7 1 0,-3 1 5,1 0-1,-1 0 1,0 0 0,10 7 0,-7-3 32,0 1 0,-1 0 0,0 1 0,15 16 0,32 44 583,-50-59-619,47 72 553,-28-41-165,-25-39-407,1 1 60,0 0 1,0 0-1,0 0 0,0-1 0,3 4 0,-4-6-139,-1 0-1,0 0 0,0 1 1,1-1-1,-1 0 0,0 0 0,0 0 1,1 0-1,-1 0 0,0 0 0,1 1 1,-1-1-1,0 0 0,0 0 0,1 0 1,-1 0-1,0 0 0,1 0 1,-1 0-1,0 0 0,1 0 0,-1 0 1,0-1-1,0 1 0,1 0 0,0 0-84,-1-1 0,1 1-1,-1-1 1,1 0-1,-1 1 1,1-1 0,-1 1-1,0-1 1,1 0-1,-1 0 1,0 1 0,1-1-1,-1 0 1,0 1-1,0-2 1,4-18-2648,1-6 849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35.4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433 15 4320,'-6'-14'1396,"2"13"-831,-2 8-366,-9 29 942,-64 100 1907,60-107-2713,-2-1 0,-35 38 0,19-27-445,-1-2-1,-3-1 0,-69 47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35.8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 4480,'1'-2'335,"2"-9"392,-3 11-710,0 0 1,0 0-1,0 0 1,0 0-1,0-1 1,0 1-1,0 0 1,0 0-1,0 0 1,0 0-1,0 0 1,0-1-1,0 1 0,1 0 1,-1 0-1,0 0 1,0 0-1,0 0 1,0 0-1,0 0 1,0 0-1,1 0 1,-1 0-1,0-1 1,0 1-1,0 0 1,0 0-1,0 0 0,1 0 1,-1 0-1,0 0 1,0 0-1,0 0 1,0 0-1,0 0 1,1 0-1,-1 0 1,0 0-1,0 0 1,0 0-1,0 1 1,0-1-1,1 0 0,-1 0 1,0 0-1,0 0 1,0 0-1,0 0 1,0 0-1,0 0 1,0 0-1,1 1 1,-1-1-1,55 51 826,18 18 1274,27 23-706,-10-11-536,-76-67-664,-1 1-1,-1 0 1,0 1-1,10 18 1,-15-21-133,-1 1-1,0-1 1,-1 1 0,0 1 0,-2-1 0,1 1 0,-2-1 0,2 20 0,-3-7 16,-2 1 0,0-1 0,-8 42 0,3-43-22,-1-1 0,-1 0 0,0 0 0,-3-1 0,-16 31 0,-5-3-1373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36.4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60 126 2656,'-23'7'3189,"22"-10"-2474,-1 1 0,1-1 1,-1 1-1,0-1 0,1 1 0,-5-3 0,1-1-9,4 4-560,-2-1 76,2 1 1,-1-1-1,0 1 1,0-1-1,1 0 1,-1 0 0,-1-4-1,3 6-209,0 0 0,0 1 0,1-1-1,-1 0 1,0 0 0,0 0 0,0 1 0,0-1 0,1 0-1,-1 0 1,0 1 0,1-1 0,-1 0 0,1 1 0,-1-1 0,0 0-1,1 1 1,-1-1 0,1 1 0,0-1 0,-1 1 0,1-1-1,0 1 1,-1-1 0,1 1 0,0 0 0,-1-1 0,1 1-1,0 0 1,-1 0 0,1-1 0,0 1 0,1 0 0,21-9 115,11-4 233,0 2-1,50-11 1,-73 20-292,-1 1-1,1 0 1,0 0-1,-1 1 1,1 0 0,16 3-1,-19 0-75,-11 2-661,-2 1-113,-3 6-2024,-1 2 800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37.3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88 154 3328,'-10'1'3652,"8"11"-1662,-6 8-1188,0-1-291,-13 23 0,15-31-383,0 0 0,1 0 0,0 0 0,1 0 0,1 1 0,-1 0 0,-1 15 0,5-24-103,0 0 0,0 0 0,0 0 0,0 0 0,0 0 0,1 0 0,0 0 0,-1 0 0,1-1 0,0 1 0,0 0 0,0 0 0,3 3 0,-1-1 16,0-1-1,0 1 1,1-1-1,0 0 1,0 0-1,8 6 1,-5-4 0,1-1 1,-1-1 0,1 1-1,0-1 1,1-1-1,-1 1 1,1-1 0,15 3-1,-16-6 46,1 1-1,-1-1 1,1-1-1,-1 1 0,1-1 1,-1-1-1,0 0 1,0 0-1,10-4 0,4-3 215,-1 0-1,23-15 1,-23 12-66,32-24 1,-46 30-201,0-1 0,0 1 0,-1-1 0,0 0 0,0 0 0,0-1 0,5-11 1,-6 12-2,-2 0 0,1 0 1,-1-1-1,0 1 1,0-1-1,-1 1 1,0-1-1,0 0 1,-1 0-1,0 0 1,0 0-1,-1-14 1,-2 9-58,0 0 0,-1 0 0,0 0 0,-1 0 1,-1 0-1,0 1 0,0 0 0,-1 0 0,-1 0 1,-13-17-1,18 26-42,-1 0 0,0-1 0,0 2 0,0-1 0,0 0 0,0 1 0,-1-1 1,1 1-1,-1 0 0,1 0 0,-9-3 0,11 5 23,-1-1 1,0 1-1,0 0 1,0 0-1,1-1 1,-1 1-1,0 0 0,0 1 1,0-1-1,0 0 1,1 0-1,-1 1 1,0-1-1,0 1 1,0 0-1,1-1 1,-1 1-1,1 0 0,-1 0 1,0 0-1,1 0 1,-1 0-1,1 0 1,0 1-1,-1-1 1,1 0-1,0 1 0,-1 1 1,-5 8-88,0 0 0,1 1-1,0 0 1,1 0 0,0 1 0,1-1 0,-4 18 0,-10 94 249,18-122-114,-3 32 160,2-1-1,1 1 0,2-1 1,1 1-1,2-1 0,1 0 1,18 57-1,-19-75-39,1 0 1,1-1-1,0 0 1,1 0-1,0-1 1,12 15-1,-18-26-79,-1-1 0,1 1 0,-1 0 0,1-1 0,0 1 0,0-1 0,0 0 0,0 0 0,-1 1 1,2-1-1,-1 0 0,0-1 0,0 1 0,0 0 0,0-1 0,0 1 0,1-1 0,-1 1 0,0-1 0,0 0 0,1 0 0,-1 0 0,0 0 0,1-1 0,-1 1 0,0-1 0,0 1 0,0-1 0,1 0 0,-1 0 0,0 0 0,2-1 0,0-1-568,-1 0 0,0 0 0,0-1 0,0 1 0,0-1-1,4-6 1,-7 9 356,10-12-4752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38.0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3 3808,'-1'-2'4365,"1"2"-4323,5 11 1292,1 16-254,-4 4-694,-2-1-1,-1 1 1,-8 43 0,3-19 71,-1 6 25,-4 64 220,11-110-563,-1-14-66,1 1 0,0 0 0,0 0 1,0-1-1,0 1 0,0 0 0,0 0 1,1-1-1,-1 1 0,1 0 0,-1 0 0,1-1 1,-1 1-1,3 2 0,-3-3-60,1-1 1,0 0-1,-1 0 0,1 0 0,0 0 0,0 1 0,-1-1 0,1 0 1,0 0-1,0 0 0,0-1 0,-1 1 0,1 0 0,0 0 1,0 0-1,-1 0 0,1-1 0,0 1 0,-1 0 0,1-1 1,0 1-1,0-1 0,0 1-6,29-17 8,-19 10 8,0 1 0,20-7 0,-26 11-19,0 1 0,-1 0 0,1 0 0,0 0 0,0 1 0,-1-1 0,1 1 0,0 0 0,0 1 0,8 1 0,-2 0 44,-1 1 0,17 7 1,-25-9-39,1 0 0,-1 0 0,0 0 0,1 1 0,-1-1 0,0 1 0,0-1 0,0 1 0,0 0-1,0 0 1,-1 0 0,1 0 0,-1 0 0,1 0 0,-1 0 0,2 4 0,-2-2-227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38.5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192 22 2976,'0'-1'149,"0"0"-1,1 1 1,-1-1 0,0 0 0,0 0-1,0 1 1,-1-1 0,1 0-1,0 0 1,0 1 0,0-1 0,0 0-1,-1 1 1,1-1 0,0 0 0,-1 1-1,1-1 1,0 0 0,-1 1-1,1-1 1,-1 1 0,1-1 0,-1 0-1,0 1 1,1 0 0,-1-1 0,1 1-1,-1-1 1,0 1 0,1 0 0,-1-1-1,0 1 1,1 0 0,-1 0-1,0-1 1,0 1 0,1 0 0,-1 0-1,0 0 1,0 0 0,1 0 0,-1 0-1,0 0 1,0 0 0,1 0-1,-1 1 1,0-1 0,1 0 0,-1 0-1,-1 1 1,-3 1 108,0 0-1,1 0 1,-1 0 0,0 1-1,-7 6 1,-4 3-80,0 1-1,2 1 1,0 0 0,0 1 0,2 0 0,-19 29-1,29-39-147,-1 0-1,2 0 0,-1-1 1,0 1-1,1 1 1,0-1-1,0 0 0,1 0 1,-1 0-1,2 11 0,-1-14-12,0 0 1,0 0-1,0 0 0,1 0 0,-1 0 0,1 0 0,0 0 0,-1 0 0,1 0 0,0 0 0,0 0 0,0 0 1,0 0-1,1-1 0,-1 1 0,1 0 0,-1-1 0,1 1 0,-1-1 0,1 1 0,0-1 0,-1 0 0,1 0 0,0 0 1,0 0-1,0 0 0,0 0 0,4 0 0,-1 0 66,0 0-1,0 0 1,0-1 0,0 0-1,0 0 1,0 0 0,1 0 0,-1-1-1,0 0 1,0 0 0,-1-1-1,1 1 1,0-1 0,0 0-1,-1 0 1,1-1 0,-1 1 0,0-1-1,1 0 1,-1 0 0,-1-1-1,1 1 1,4-6 0,5-6-72,-2-1 0,0-1 0,-1 0 0,13-30 0,-11 25-874,-11 22 814,0 0 0,0 1 0,0-1 1,-1 1-1,1-1 0,0 1 1,0-1-1,0 1 0,-1-1 0,1 1 1,0 0-1,0 0 0,-1 0 25,4 3 5,0 1 0,0 1 0,-1-1 0,1 1 0,-1-1 0,-1 1 0,4 9 0,9 17 222,-11-24-338,29 47 1007,-29-49-1341,0 0 0,1-1 0,0 1 0,0-1 0,0 0 1,12 7-1,0-3-1338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39.3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326 1 2720,'-10'6'5265,"-5"10"-3929,-16 21-929,-122 198 1228,143-218-1526,-9 16 67,1 0 1,1 2-1,-12 38 1,23-55-124,1 0 0,1 1 0,0-1 0,2 1 0,0 0 0,1 0 0,1-1 0,3 27 1,2-17 74,0-1 0,2 0 0,0 0 0,2-1 0,1 0 0,19 35 0,-19-44-61,0 0 0,1-1 1,1 0-1,0-1 1,1-1-1,1 0 0,0 0 1,1-1-1,0-1 1,17 10-1,-26-18-159,1 0 0,-1-1 0,0 0 0,1 0 0,0 0 0,0-1 0,0 0 0,0-1 0,0 1 0,0-1 0,12 0 0,7-1-905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39.7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25 4480,'-15'-11'1445,"12"9"-640,17-1 145,0 0-553,1 1 1,-1 0 0,1 1-1,-1 1 1,1 0 0,26 5-1,-17-1 21,1 1-1,-1 2 1,29 11-1,-40-12-290,1 1 1,-1 0-1,0 1 1,0 0-1,19 17 1,50 57 338,-57-55-236,-21-23-334,11 11 366,-14-15-363,-1 0 1,1 1-1,0-1 0,-1 0 1,1 1-1,-1-1 1,1 0-1,0 0 0,-1 1 1,1-1-1,0 0 0,-1 0 1,1 0-1,0 0 1,-1 0-1,1 0 0,0 0 1,-1 0-1,1 0 0,0 0 1,-1-1-1,1 1 1,-1 0-1,1 0 0,1-1 1,10-7-1436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2:39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 2976,'-3'-4'2360,"6"17"-742,4 151 1724,-1-44-2556,-2 417 879,-4-410-4306,0-140 17,5 1 870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40.1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571 1 4800,'-28'16'2176,"7"23"-1888,3-23 1408,5 4-992,-25 6 768,2 6-832,-26 21 192,10 3-480,-14 10 32,12 1-256,3-9 0,12-3-64,-2-16 512,20-5-320,-2-15-1728,15-2 800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40.4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 3712,'0'-1'197,"0"1"-166,0 0 0,0-1 0,0 1 0,0 0 0,0-1 0,0 1 0,0 0 0,0 0 0,0-1 0,1 1 0,-1 0 0,0-1 0,0 1 0,0 0 0,0 0 0,1 0 0,-1-1 0,0 1 0,0 0 0,1 0 0,-1 0 0,0-1 0,0 1 0,1 0 0,-1 0 0,0 0 0,0 0 0,1 0 0,-1 0 0,0 0 0,1 0 0,-1-1 0,0 1 0,0 0 0,1 0 0,-1 0 0,0 0 0,1 1 0,-1-1 0,0 0 0,1 0 0,-1 0 0,0 0 0,0 0 0,1 0 0,-1 0 0,0 1 0,27 8 500,3 1 176,-1 1 1,0 2-1,32 19 0,-15 0-255,0 2-1,-3 3 1,-1 1-1,-2 2 1,60 75-1,-92-105-299,-1 1 0,1-1 0,-2 1-1,1 0 1,-1 1 0,-1-1 0,0 1 0,-1 0-1,-1 1 1,1-1 0,-2 1 0,3 23 0,-5-16-40,-1 0 0,-1 0-1,-1 0 1,0 0 0,-2-1 0,0 1 0,-1-1 0,-1 0 0,-1 0 0,-11 18 0,0-3-134,-3-1 0,0 0-1,-2-2 1,-32 33 0,7-12-2026,7-6 544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59.1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58 1728,'-9'-2'9189,"9"2"-9146,0 0-1,0 0 1,-1 0-1,1 0 1,0 0-1,0 0 1,0 0 0,-1-1-1,1 1 1,0 0-1,0 0 1,0 0-1,0 0 1,0 0 0,-1 0-1,1 0 1,0-1-1,0 1 1,0 0-1,0 0 1,0 0 0,0 0-1,0 0 1,-1-1-1,1 1 1,0 0-1,0 0 1,0 0 0,0 0-1,0-1 1,0 1-1,0 0 1,0 0-1,0 0 1,0-1 0,0 1-1,2-11 765,-1 10-733,-1-1-1,1 1 1,-1 0 0,1 0 0,0 0 0,-1 0 0,1 0 0,0 0-1,0 0 1,-1 0 0,1 0 0,0 0 0,0 0 0,0 0 0,0 1-1,2-2 1,6 1-18,-1 0 0,0 1 0,0 0 1,11 1-1,8 0-43,259-1 1523,-277-2-1217,-9 1-322,1 1 1,-1 0-1,0 0 1,0 0-1,0-1 1,0 1-1,0 0 1,0 0-1,0 0 1,0-1-1,0 1 1,0 0-1,0 0 1,0 0-1,0-1 1,0 1-1,0 0 1,0 0-1,0-1 1,0 1-1,0 0 1,0 0-1,0 0 1,0-1-1,0 1 1,0 0 0,0 0-1,-1-1 1,1 0-230,-1 1 0,0-1 0,0 0 0,0 0 0,0 0 0,0 0 0,0 1 0,0-1 0,0 1 0,0-1 0,0 0 0,0 1 0,0 0 0,-1-1 0,1 1 1,-2-1-1,-9 0-3187,2 3 1094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9:59.5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63 3552,'14'2'8764,"14"-3"-5781,30-6-1488,-41 4-1283,-1-1 0,1 0-1,19-9 1,19-6-94,-50 18-199,10-3 75,25-3 0,-36 6-335,0 1 0,0 0 0,1 0 0,-1 0 0,0 1 0,0-1 0,0 1-1,1 0 1,-1 0 0,7 4 0,12 10-1733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06.0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88 112 2496,'-1'0'193,"1"-1"1,-1 1-1,0-1 0,0 1 1,0 0-1,0-1 0,0 1 1,0 0-1,0 0 1,0 0-1,-1-1 0,0 1 10,1 0 0,0 0 0,0 0 1,0 0-1,0-1 0,0 1 0,0 0 0,0-1 0,0 1 0,0-1 0,-1 0 0,-2-2 42,2 0 490,3-10-398,0 12-333,-1 0-1,0 0 0,0-1 1,1 1-1,-1 0 0,0 0 0,1 0 1,-1 0-1,1 0 0,0 0 0,-1 0 1,1 0-1,0 0 0,-1 0 1,1 0-1,0 0 0,0 0 0,1 0 1,21-14 59,-14 10-39,1-1-8,-1 0 1,1 1-1,0 0 1,0 0-1,1 1 1,-1 1-1,1 0 1,0 0 0,21-1-1,-29 4-25,0 0-1,0 0 1,0 0 0,0 1-1,0 0 1,0-1 0,-1 1-1,1 0 1,0 1 0,-1-1-1,1 0 1,0 1 0,-1-1 0,0 1-1,4 3 1,-3-2 29,0 1 1,0-1-1,0 1 0,0-1 0,-1 1 1,0 0-1,0 0 0,0 0 1,2 8-1,-2-7 32,0 1-1,-1 0 1,0 1 0,0-1-1,-1 0 1,0 0-1,0 0 1,0 1 0,0-1-1,-1 0 1,0 0 0,-1 0-1,1 0 1,-1 0-1,-3 7 1,-25 36 263,-60 76-1,65-96-72,0-1-1,-2-1 0,-33 26 1,59-52-234,-1 0 29,1 1-1,-1 0 1,0-1-1,0 1 0,0-1 1,0 0-1,0 0 1,-1 0-1,1 0 0,0 0 1,-1 0-1,1 0 1,0-1-1,-4 1 0,6-1-38,0 0 0,0 0 0,0 0 0,0 0 0,0 0-1,0 0 1,0 0 0,0 0 0,0-1 0,0 1 0,0 0 0,0 0-1,-1 0 1,1 0 0,0 0 0,0 0 0,0 0 0,0 0 0,0 0-1,0-1 1,0 1 0,0 0 0,0 0 0,0 0 0,0 0 0,0 0-1,0 0 1,0 0 0,0 0 0,1 0 0,-1-1 0,0 1 0,0 0-1,0 0 1,0 0 0,0 0 0,0 0 0,0 0 0,0 0 0,0 0-1,0 0 1,0 0 0,0 0 0,0 0 0,0 0 0,0-1 0,1 1-1,-1 0 1,0 0 0,0 0 0,0 0 0,0 0 0,0 0 0,0 0-1,0 0 1,0 0 0,10-9-118,-6 7 131,0-1 0,0 0 0,0 1 0,6-3 1,14-2 168,0 1 0,0 1 0,1 1 0,-1 1 0,1 2 1,0 0-1,0 1 0,34 6 0,-41-2-77,5 0 162,-22-4 18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06.8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75 3232,'0'0'1035,"13"12"783,-6-7-1486,2-1 0,-1 0 0,1 0 0,-1-1 0,1 0 0,0 0 0,11 1 0,-20-4-332,89 17 943,-77-16-793,-1 0 0,1-1 1,-1 0-1,0-1 1,23-4-1,-31 4-72,0 0 1,1 0-1,-1 0 0,0 0 0,0-1 0,0 0 0,0 1 0,0-1 0,0-1 0,0 1 0,0 0 0,3-5 1,-5 6-62,0-1 0,0 1 0,0 0 1,0-1-1,-1 1 0,1-1 1,0 1-1,-1-1 0,1 0 1,-1 1-1,0-1 0,0 1 1,0-1-1,1 0 0,-1 1 1,-1-1-1,1 1 0,0-1 1,0 0-1,-1 1 0,1-1 0,0 1 1,-1-1-1,0 1 0,1-1 1,-1 1-1,0-1 0,0 1 1,0 0-1,-2-3 0,-1 0-32,1 0-1,-2 0 0,1 1 1,0-1-1,-1 1 0,1 0 0,-1 0 1,0 1-1,-8-4 0,3 2-148,-1 0-1,0 1 0,-20-3 0,22 5 63,0 1-1,0 0 0,0 0 1,0 1-1,0 0 0,1 1 1,-1 0-1,0 0 0,0 1 1,-8 3-1,10-3 95,1 0 0,0 0 1,0 1-1,0 0 0,1 0 1,-1 0-1,1 0 0,0 1 1,0 0-1,0 0 0,1 1 0,0-1 1,-5 9-1,4-6 128,2 0 1,-1 1-1,1-1 0,1 1 0,0-1 0,0 1 1,0 0-1,0 12 0,2-16-66,0 0-1,1 1 0,-1-1 1,1 1-1,0-1 0,1 0 1,-1 0-1,1 0 0,0 0 1,0 0-1,1 0 1,-1 0-1,1-1 0,0 1 1,5 4-1,1 1 88,0-2-1,1 1 1,0-1 0,0-1 0,1 0-1,0 0 1,23 9 0,3-1 69,46 11 1,16 3-537,-73-21-244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07.5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21 2656,'0'5'4402,"1"-5"-4319,9 3 1244,16-2-977,-25-1-192,38 0 562,293-8 1637,-271 4-2174,237-13 258,-210 17-206,120 13-1,-201-13-761,-1 1 0,0 1 0,0-1-1,7 3 1,-12-3 364,0-1 0,-1 0 0,1 0 1,0 1-1,0-1 0,0 0 0,-1 1 0,1-1 0,0 1 0,-1-1 0,1 1 0,0-1 1,-1 1-1,1 0 0,-1-1 0,1 1 0,-1 0 0,1-1 0,-1 1 0,1 0 0,-1 0 1,0 0-1,1-1 0,-1 1 0,0 0 0,0 0 0,0 0 0,0-1 0,0 1 0,1 0 1,-1 0-1,-1 0 0,1 0 0,0 0 0,0-1 0,0 1 0,0 0 0,-1 0 0,0 1 1,-1 2-317,0-1 0,-1 0 0,1 0 0,-7 6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08.2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1 3488,'4'24'3753,"2"73"-2264,-27 190 410,19-270-1713,0-1-1,2 1 1,0 0-1,3 23 1,-3-39-114,0 1 0,0-1 0,1 0 0,-1 0 0,0 1 0,1-1-1,-1 0 1,1 0 0,-1 0 0,1 1 0,0-1 0,-1 0 0,1 0 0,0 0 0,0 0 0,0 0 0,1 1 0,-1-1-28,0-1 1,0 0 0,0 1 0,0-1 0,0 0-1,0 0 1,0 1 0,0-1 0,1 0-1,-1 0 1,0 0 0,0 0 0,0 0-1,0-1 1,0 1 0,0 0 0,1-1 0,5-1 41,-1-1 0,0 0 0,0-1 0,0 0 0,6-5 1,-7 6-97,29-26-36,-24 20-137,0 1 0,1 0-1,19-11 1,-29 18 147,0 0 1,1 1-1,-1-1 0,0 1 0,1 0 0,-1-1 0,0 1 0,1 0 0,-1 0 1,0 0-1,1-1 0,-1 2 0,1-1 0,-1 0 0,0 0 0,1 0 0,-1 1 1,0-1-1,1 1 0,-1-1 0,0 1 0,1-1 0,-1 1 0,0 0 0,0-1 1,0 1-1,0 0 0,0 0 0,0 0 0,0 0 0,0 0 0,0 0 0,0 0 1,0 1-1,-1-1 0,1 0 0,1 2 0,0 3 111,1 0 0,-1 0 0,0 0 1,0 0-1,0 0 0,0 12 0,3 15 301,-3-13 273,2 23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08.6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418 1 2496,'-4'1'384,"-1"1"0,0 1 1,1-1-1,-1 1 0,1-1 0,0 1 1,0 0-1,0 1 0,1-1 0,-1 1 1,-4 5-1,-10 10 263,-42 30 507,-1-2 0,-104 60 0,121-83-2632,28-18 412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09.1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237 1 2400,'-5'3'3952,"-43"30"-374,-7 3-1978,-51 43 0,104-77-1551,-1 1 0,1-1 0,0 0 0,0 1 0,0-1-1,0 1 1,-3 5 0,4-7-35,1 0 0,0-1 1,-1 1-1,1 0 0,0 0 0,0 0 0,0 0 1,0-1-1,0 1 0,0 0 0,0 0 0,0 0 0,0 0 1,0 0-1,0-1 0,0 1 0,0 0 0,1 0 0,-1 0 1,0-1-1,1 1 0,-1 0 0,0 0 0,1-1 0,-1 1 1,1 0-1,0-1 0,-1 1 0,1 0 0,-1-1 1,1 1-1,1 0 0,2 1 52,-1 1 1,2-1-1,-1 0 0,0 0 0,0-1 1,1 1-1,-1-1 0,1 0 1,7 1-1,6-1 179,22 0 1,-26-1-77,8 0-61,87-4-4958,-61-3-728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2:39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4064,'1'9'4088,"2"27"-2560,0 146 2167,16 233-2196,-5-291-946,-6-73-1003,0 64 1,-8-87-511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11.7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339 1 2816,'0'0'917,"-1"0"-565,-1 1-264,1 0 1,0-1-1,0 1 0,0 0 0,0 0 1,0 0-1,0 0 0,0 0 0,0 0 1,0 0-1,0 0 0,0 0 0,0 0 1,1 0-1,-1 0 0,0 3 0,-9 27 1033,2-7-851,-33 60 332,26-57-156,-22 57-1,29-61-247,-1 3-88,1 1 0,-6 34 0,8-21 8,3 0 0,0 0 0,3 1 0,1-1 1,2 0-1,10 45 0,-11-72-109,3 13 129,1 1-1,1-1 1,17 41 0,-15-49-96,10 25 164,27 78-1,-35-78 37,-1 0-1,-2 0 1,-3 1-1,-1 0 1,-2 0-1,-7 75 1,4-107-144,-1 1 0,0-1 1,-1 0-1,-1 0 1,0 0-1,0-1 1,-1 0-1,-1 1 0,0-2 1,0 1-1,-1-1 1,-1 0-1,1 0 1,-2-1-1,1 0 0,-1 0 1,-1-1-1,1 0 1,-1-1-1,-1 0 0,-16 8 1,-113 52 205,136-65-429,2-2-3,0 1 1,1 0 0,-1-1 0,0 1 0,1 0 0,-1 0-1,1 0 1,-1 0 0,1 0 0,-1 0 0,1 0 0,-1 1-1,1-1 1,0 0 0,-2 3 0,2 2-1286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12.5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386 1 2400,'-5'10'5315,"3"-9"-5002,-13 9 1245,-22 1-872,14-6-476,1 1 1,1 1 0,-1 2-1,1 0 1,-39 23 0,47-24-174,0 1 1,0 1 0,1 0 0,0 0 0,1 1 0,0 1 0,1 0 0,0 0-1,-13 24 1,18-26 25,0 0-1,1 1 0,0 0 0,1-1 1,-3 16-1,5-20-2,0-1 0,1 0 0,-1 1 1,1-1-1,0 0 0,1 1 0,-1-1 0,1 0 0,0 1 1,0-1-1,1 0 0,0 0 0,3 7 0,-3-9 4,0 0-1,0 0 1,1 0-1,-1-1 1,1 1-1,-1-1 0,1 0 1,0 0-1,0 0 1,0 0-1,0 0 1,0-1-1,1 1 1,-1-1-1,0 0 0,1 0 1,-1 0-1,1-1 1,-1 1-1,1-1 1,-1 0-1,7 0 1,5-1 137,0 0 1,0-1 0,27-8 0,15-4 270,38-11-208,-90 23-729,-1 1 0,0-1 0,0 1 0,7-5 0,-6 4-991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15.2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 29 2720,'-1'0'79,"1"0"-57,0 0 0,0 0 0,-1 1 0,1-1 0,0 0 0,0 0 0,0 0 0,0 0 0,-1 0 0,1 1 1,0-1-1,0 0 0,0 0 0,-1 0 0,1 0 0,0 0 0,0 0 0,0 0 0,-1 0 0,1 0 0,0 0 1,0 0-1,0 0 0,-1 0 0,1 0 0,0 0 0,0 0 0,0 0 0,-1 0 0,1 0 0,0 0 0,0 0 1,0-1-1,-1 1 0,1 0 0,0 0 0,0 0 0,0 0 0,0 0 0,-1 0 0,1-1 0,0 1 1,0 0-1,0 0 0,0 0 0,0-1 0,0 1 0,0 0 0,-1 0 0,1 0 0,0 0 0,0-1 0,0 1 1,0 0-1,0 0 0,0-1 0,0 1 0,0 0 0,0 0 0,0 0 0,0-1 0,0 1 0,0 0 0,0 0 1,1-3 864,1 6-97,0 8-185,-2 52 287,-2 0 0,-4-1 0,-17 84 0,21-137-706,-4 14 612,-11 32-1,17-55-789,0 0 0,0 0 0,0 0 0,0 0 0,0-1-1,0 1 1,0 0 0,0 0 0,0 0 0,0 0 0,0 0 0,0 0 0,0 0-1,0 0 1,0 0 0,0 0 0,0 0 0,0 0 0,0 0 0,0-1-1,0 1 1,0 0 0,0 0 0,0 0 0,0 0 0,0 0 0,0 0-1,0 0 1,0 0 0,0 0 0,0 0 0,0 0 0,0 0 0,0 0 0,-1 0-1,1 0 1,0 0 0,0 0 0,0 0 0,0 0 0,0 0 0,0 0-1,0 0 1,0-1 0,0 1 0,0 0 0,0 0 0,0 0 0,0 0 0,-1 0-1,1 1 1,0-1 0,0 0 0,0 0 0,0 0 0,0 0 0,0 0-1,0 0 1,0 0 0,0 0 0,0 0 0,0 0 0,0 0 0,0 0-1,0 0 1,0 0 0,-1 0 0,1 0 0,0 0 0,-3-11 225,-2-18-57,5-50-73,1 31-120,0 31-6,1 1 0,0-1 1,1 1-1,1-1 1,1 1-1,0 0 1,1 0-1,1 1 1,0 0-1,1 0 0,0 1 1,17-21-1,-19 28 24,-1 1 0,1 0-1,0 0 1,0 0 0,1 1-1,0 0 1,12-7 0,-16 10-9,-1 1-1,1 0 1,-1 0 0,1 0 0,0 0 0,-1 1 0,1-1 0,0 0 0,0 1 0,0 0 0,0 0-1,-1 0 1,1 0 0,0 0 0,0 1 0,0-1 0,-1 1 0,1 0 0,0 0 0,-1 0 0,1 0-1,0 0 1,-1 0 0,1 1 0,-1-1 0,4 4 0,-5-4 27,0 0-1,0 0 1,0 0 0,0 1 0,0-1-1,0 0 1,0 1 0,-1-1 0,1 0-1,-1 1 1,1-1 0,-1 1 0,1-1-1,-1 1 1,1 2 0,-1 1 21,0-1 0,0 0 0,-1 0 0,1 0 1,-3 8-1,-1 2 48,-1 0 0,-9 19 0,10-25-52,-6 12 213,-15 26 0,22-41-148,0 0 1,-1-1-1,0 1 0,0-1 1,0 0-1,0 0 0,-1 0 0,1 0 1,-1-1-1,-7 5 0,11-8-97,-1 1 0,0 0-1,1-1 1,-1 1 0,0 0-1,1-1 1,-1 0 0,0 1-1,0-1 1,0 0 0,1 0-1,-1 0 1,0 0 0,0-1-1,1 1 1,-1 0 0,0-1-1,0 1 1,1-1 0,-1 1-1,0-1 1,1 0 0,-1 0-1,1 0 1,-1 0 0,1 0-1,0 0 1,-1 0 0,1 0-1,0-1 1,-2-1 0,3 3-15,0 0 0,0 0 0,0 0 0,0 0 0,0-1 0,0 1 0,0 0 0,0 0 0,0 0-1,0 0 1,0 0 0,0-1 0,0 1 0,0 0 0,0 0 0,0 0 0,0 0 0,0 0 0,0-1 0,0 1 0,0 0 0,0 0 0,0 0 0,0 0 0,0 0 0,1 0 0,-1 0 0,0-1 0,0 1 0,0 0 0,0 0 0,0 0 0,0 0 0,0 0 0,1 0 0,-1 0 0,0 0 0,0 0 0,0 0 0,0 0 0,0 0 0,0 0 0,1 0 0,-1-1 0,0 1 0,0 0 0,0 0 0,1 1 0,9 0 119,2 6 143,-1 0 1,1 1-1,14 15 1,4 1 144,3 7-211,-25-22-78,1-1 1,20 15-1,-21-17-144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17.4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211 5 2144,'5'-4'1111,"-5"9"566,-7 12 740,-109 203 362,99-182-2588,1 1 0,3 0 0,1 1 1,1 1-1,3 0 0,-6 76 0,12-91-48,3 0-1,0 0 1,1-1-1,2 1 0,0 0 1,2-1-1,1 0 0,1 0 1,17 37-1,80 148 1565,-98-192-1598,-6-15-98,0-1 0,0 1 0,0 0 0,0-1-1,0 1 1,1 0 0,-1-1 0,1 0 0,0 1 0,0-1 0,0 0-1,0 0 1,2 2 0,-3-4-229,0 0 0,0 0-1,-1 0 1,1 0-1,0 0 1,-1-1 0,1 1-1,0 0 1,-1 0 0,1-1-1,0 1 1,-1 0 0,1-1-1,-1 1 1,1-1 0,0 1-1,-1-1 1,1 1 0,-1-1-1,1 1 1,-1-1 0,0 1-1,1-1 1,0-1 0,14-10-4286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18.1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126 97 2400,'7'-17'2435,"-6"26"-1454,0-8-973,1 19 519,0 1 0,-1-1-1,-1 0 1,-4 36 0,-2-20 383,-17 64-1,-20 22 405,33-99-835,-2 0 1,0 0-1,-17 21 1013,28-48-1205,2-5-77,32-76 260,19-137-834,-12 46 93,-39 168 296,2 0 1,-1 0-1,1 0 0,0 1 1,0-1-1,1 1 0,0 0 1,1 0-1,0 0 0,0 0 1,9-9-1,-14 16-34,1-1 0,-1 1 0,1 0 0,-1-1-1,1 1 1,-1 0 0,0-1 0,1 1 0,-1 0 0,1 0 0,-1 0 0,1-1 0,-1 1 0,1 0 0,-1 0-1,1 0 1,-1 0 0,1 0 0,-1 0 0,1 0 0,0 0 0,-1 0 0,1 0 0,-1 0 0,1 1 0,0-1 0,0 1 2,0-1 1,0 1 0,0 0 0,0 0 0,0 0-1,0-1 1,0 1 0,-1 0 0,1 0 0,1 2-1,1 3 23,0 1-1,0-1 1,2 8-1,-4-12-14,38 143 19,-26-90 298,23 61 0,-26-92-200,1 0 0,1-1 0,0-1 1,2 0-1,1 0 0,21 23 0,-33-41-185,0-1-1,0 0 1,0 0 0,1 0-1,-1 0 1,1-1 0,7 4-1,-1-1-390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18.5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59 3712,'-9'0'6037,"24"0"-4825,-2 0-803,0 0 0,-1-1-1,1 0 1,0-1-1,13-3 1,56-25-2015,-50 18-2559,-6 4 1579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18.9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9 3328,'-8'0'8842,"22"5"-6300,-1 1-2060,6-4-236,0 0 1,0-2-1,0 0 0,0-1 0,29-5 0,10-6-581,-23 8 63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21.0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73 2144,'5'1'9269,"-1"-2"-10250,7-2 1373,-1 0-1,1 0 1,0 1 0,14-1 0,21-4-21,-16 2-88,58-3 0,-56 6 199,55-10 1,-78 10-334,0-1 1,16-7-1,-24 10-131,-1 0 1,1-1-1,0 1 0,-1 0 0,1-1 1,-1 1-1,1-1 0,-1 1 1,0-1-1,1 1 0,-1-1 1,1 1-1,-1-1 0,0 1 1,1-2-1,-2 0-782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22.0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3136,'0'4'502,"0"0"0,0 0 0,0-1 0,0 1 0,2 6 0,0 13 592,7 202 2576,-8-217-3586,12 93 355,-10-84-23,2 0 0,-1 0-1,15 30 1,-18-44-676,0-1 0,1 1 0,-1-1 0,1 0 0,-1 1-1,1-1 1,0 0 0,3 3 0,3 1-1345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23.0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22 1984,'0'-1'91,"0"1"-1,0-1 1,-1 1 0,1-1 0,0 0-1,0 1 1,0-1 0,1 1 0,-1-1-1,0 0 1,0 1 0,0-1 0,0 1-1,0-1 1,1 1 0,-1-1 0,0 1-1,1-1 1,-1 1 0,0-1 0,1 1-1,-1-1 1,1 0 0,0 1-1,-1 0 0,1 0 0,-1 0 0,1 1 0,-1-1 0,1 0-1,-1 0 1,1 0 0,-1 0 0,0 1 0,1-1 0,-1 0 0,1 0 0,-1 1 0,1-1 0,-1 0 0,0 1 0,1-1 0,-1 0 0,1 1 0,19 27 1939,-19-27-2008,3 5 144,-1 0 0,-1 0 0,1 0 1,-1 0-1,0 0 0,0 0 0,-1 1 0,1-1 0,-1 11 0,0 4 341,-4 34-1,2-39-378,0-12-88,1 0 1,-1 0-1,0 0 0,-3 6 0,2-7 143,1 0 1,0 0-1,1 0 0,-1 0 1,0 0-1,0 4 0,2-2 582,1-16-56,0 1-526,2 2-90,-1-1 0,2 1 0,-1 0 0,1 1 0,0-1 0,12-12 0,9-14-64,32-39-610,-38 49 252,-16 19 210,0 0 1,0 1 0,0 0 0,1 0 0,-1 0-1,1 1 1,8-6 0,-11 9 108,-1-1-1,1 0 1,-1 1-1,1 0 1,-1-1-1,1 1 1,-1 0-1,1-1 1,0 1 0,-1 0-1,1 0 1,-1 0-1,1 1 1,-1-1-1,1 0 1,-1 0-1,1 1 1,-1-1-1,1 1 1,-1 0-1,1-1 1,-1 1 0,0 0-1,1 0 1,-1 0-1,0 0 1,0 0-1,1 0 1,-1 0-1,0 0 1,0 0-1,0 1 1,0-1-1,0 2 1,3 3 37,-1-1 0,0 1 0,0 0 0,-1 0 0,0 0 0,0 0 0,0 1 0,1 10 0,-1 4 527,-1 28 1,0-37 657,3-16-778,6-12-123,-2 4-122,5-8-48,-5 7-357,1 0-1,13-13 1,-21 24 202,2-1-115,1-1 1,-1 1-1,1-1 1,-1 1 0,1 1-1,5-4 1,-8 5 102,0 1 0,0 0 0,1-1-1,-1 1 1,0-1 0,1 1 0,-1 0 0,0 0 0,1 0 0,-1 0 0,0 0 0,1 0-1,-1 0 1,0 0 0,1 1 0,-1-1 0,0 0 0,0 1 0,1-1 0,-1 1-1,0 0 1,0-1 0,0 1 0,1 0 0,-1 0 0,0-1 0,1 2 0,4 4 110,0 0 1,0 0 0,-1 0 0,0 1 0,0 0 0,5 8 0,-8-11 13,0 0 0,0 1-1,-1-1 1,1 0 0,-1 0 0,0 1-1,0-1 1,0 1 0,0-1 0,-1 1-1,0-1 1,0 8 0,-2 7 138,2-16-136,0 1 1,0-1-1,-1 0 1,1 1-1,-2 4 1,-6 2 239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2:40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16 3328,'0'-1'100,"0"0"0,0 0 0,-1 0 0,1 0 0,0 0-1,-1 1 1,1-1 0,-1 0 0,0 0 0,1 0 0,-1 0 0,1 1 0,-1-1 0,0 0 0,0 1 0,1-1 0,-1 1 0,-1-2 0,1 56 4294,2-31-3773,5 26 0,0-3-55,-4-22-376,8 62 655,-8-77-611,0 0 1,0 0 0,1 1-1,0-2 1,1 1 0,8 14-1,-12-22-207,0-1 0,0 1 1,1-1-1,-1 1 0,0-1 0,1 1 0,-1-1 0,1 1 0,-1-1 0,0 1 0,1-1 1,-1 1-1,1-1 0,-1 0 0,1 1 0,0-1 0,-1 0 0,1 0 0,-1 1 0,1-1 1,-1 0-1,1 0 0,0 0 0,-1 0 0,1 0 0,0 0 0,-1 1 0,1-2 0,-1 1 1,1 0-1,0 0 0,-1 0 0,1 0 0,-1 0 0,1 0 0,0-1 0,-1 1 1,1 0-1,-1 0 0,1-1 0,-1 1 0,1 0 0,-1-1 0,1 1 0,0-1 0,2-2 75,0-1-1,0 1 0,-1-1 1,1 0-1,2-4 1,-4 6-102,17-33 228,-1-1 0,13-44 0,-8 22-261,-14 37-38,14-29-535,-21 49 575,-1 0 1,0 1-1,1-1 1,-1 0-1,1 1 1,-1-1 0,1 0-1,-1 1 1,1-1-1,-1 1 1,1-1-1,0 1 1,-1-1 0,1 1-1,1-1 1,-2 1 16,0 0 0,1 0 0,-1 0 0,0 0 0,1 0 0,-1 0 0,1 0-1,-1 0 1,0 0 0,1 0 0,-1 0 0,0 0 0,1 0 0,-1 0 0,0 1 0,1-1 0,-1 0 0,0 0 0,1 0 0,-1 1 0,0-1 0,1 0 0,-1 1 0,2 1-6,0 0-1,-1 0 1,1 0-1,-1 1 1,0-1-1,0 1 1,0-1-1,2 6 1,3 20 102,0 0 1,2 38-1,-6-45-63,1 23 141,-3 0 0,-1-1 0,-10 60 0,-3-19 302,-4 0 1,-37 103-1,53-178-346,-1-1 0,0 0 0,-1 0 0,0 0 0,0 0 0,-1-1 0,-5 8 0,8-13-52,0 1 1,0-1-1,0 0 1,-1 0-1,1 0 1,-1 0-1,-3 2 0,6-3-49,-1-1 0,0 1-1,0-1 1,-1 0 0,1 1 0,0-1-1,0 0 1,0 0 0,0 0-1,0 0 1,0 0 0,0 0-1,0 0 1,0 0 0,0 0-1,0 0 1,-1-1 0,1 1-1,0 0 1,0-1 0,0 1-1,0-1 1,1 1 0,-1-1-1,0 1 1,-1-2 0,-2-1-101,1-1 1,0 0 0,0 0-1,0 0 1,1 0 0,0 0-1,-3-7 1,-12-31-246,12 29 252,2 0 0,-1 0 0,2 0 0,0-1 0,0 1-1,1-1 1,1-14 0,0 20 39,1 0 0,0 0 0,1 0 0,0 0 1,0 0-1,0 1 0,1-1 0,1 1 0,-1-1 0,1 1 0,0 0 0,9-11 0,-7 11 43,2-1 0,-1 1 0,1 1 0,0-1 0,0 1 0,12-6 0,55-24 149,-46 23-101,-11 6-376,29-7-1,-23 8-2020,-11 4 896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23.4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127 47 1984,'2'-5'485,"0"1"0,-1 0-1,0 0 1,2-9 0,-3 13-401,0-1 0,0 1 0,0-1 0,0 0 1,0 1-1,0-1 0,0 1 0,0-1 0,0 1 0,0-1 0,0 0 1,0 1-1,0-1 0,-1 1 0,1-1 0,0 1 0,0-1 0,-1 1 0,1-1 1,0 1-1,-1-1 0,1 1 0,0 0 0,-1-1 0,1 1 0,-1-1 0,1 1 1,-1 0-1,1-1 0,-1 1 0,1 0 0,-1 0 0,1-1 0,-1 1 0,1 0 1,-1 0-1,1 0 0,-1 0 0,1 0 0,-1 0 0,0 0 0,1 0 0,-1 0 1,1 0-1,-1 0 0,1 0 0,-1 0 0,0 0 0,1 0 0,-1 1 0,-2 0 96,0 0-1,1 0 0,-1 0 1,1 0-1,-1 1 1,1 0-1,0-1 0,-1 1 1,1 0-1,0 0 0,0 0 1,-1 2-1,-25 33 996,20-27-815,7-8-319,-7 8 262,1 0 1,1 0-1,-1 1 1,-8 21-1,14-29-250,0 0 0,0 0 0,0 1 0,1-1 0,-1 0 0,1 0-1,0 0 1,0 0 0,0 0 0,0 1 0,1-1 0,-1 0 0,1 0-1,0 0 1,0 0 0,0 0 0,0 0 0,0 0 0,1-1 0,-1 1-1,1 0 1,0-1 0,0 1 0,4 3 0,-2-2 13,0 0 0,0-1 0,1 1 0,-1-1 0,1 0 0,0-1 0,0 1 0,0-1 0,0 0 0,0 0 0,1-1 0,8 2 0,6 0-1048,0-1-1,25-2 1,-38 0 223,14 0-1278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24.0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5 211 3488,'-5'-15'6867,"11"10"-5793,-3 4-873,-1-1-1,1 1 1,0-1 0,0 1-1,0 0 1,1 0 0,-1 0-1,6 0 1,2-2 89,36-5 231,1 1 0,48 0 0,4-1-127,141-29 264,-184 27-537,364-53 575,1 28-400,-406 35-227,-9-1-579,0 0 0,0 1-1,0 0 1,1 1 0,-1-1 0,0 1 0,0 1-1,12 3 1,-9 3-3058,-5 3 1158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25.4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7 102 2304,'-6'-6'4675,"6"6"-4548,3-15 1666,-1 12-1653,-1-1-1,1 1 1,0 0 0,1 0 0,-1-1-1,5-3 1,2 0-130,0 1 0,1 0 0,0 1 1,0 0-1,0 0 0,1 1 0,0 1 0,-1 0 0,1 0 0,1 1 0,-1 0 1,0 1-1,0 0 0,1 1 0,-1 0 0,0 1 0,0 0 0,1 1 1,20 6-1,-28-6 8,0-1 0,0 1 0,0 0 0,-1 0 0,1 0 0,-1 1 1,0-1-1,0 1 0,0 0 0,0 0 0,0 0 0,0 0 0,-1 1 1,1-1-1,-1 1 0,0-1 0,0 1 0,-1 0 0,1 0 0,-1-1 0,1 1 1,-1 0-1,-1 1 0,2 4 0,-2 7 76,0-1 0,-1 1 0,-1-1 0,-1 1 0,0-1 0,0 1 0,-2-1 0,0-1 0,0 1-1,-15 25 1,3-10 113,-2-1 0,0-1 0,-47 50 0,54-67 19,9-6 821,16-6-453,-11 0-605,32-4 618,34-9-1,-40 7-340,0 1 0,36-3 0,-54 9-212,3-1 2,1 0 1,-1 1-1,1 1 0,-1 0 0,1 0 1,13 5-1,-3-1 509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26.0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45 152 3392,'1'1'4709,"1"-1"-4539,0 1-1,1 0 1,-1 0-1,0-1 1,1 1-1,-1-1 1,0 0-1,1 0 1,-1 0-1,1 0 1,-1 0 0,0 0-1,1-1 1,-1 1-1,0-1 1,1 0-1,-1 1 1,0-1-1,4-2 1,1-1 37,0 0 0,1 0 0,-2-1 0,12-8 1,-15 10-126,1 0-1,-1 0 1,0-1 0,0 1 0,0-1 0,-1 1 0,1-1 0,-1 0 0,4-8 0,-5 9-60,-1 0 0,1 0 0,-1 1 0,0-1 0,1 0 0,-1 0 0,0 0 0,-1 0 1,1 0-1,0 0 0,-1 1 0,0-1 0,0 0 0,0 0 0,0 0 0,-2-2 0,3 3-46,-1 0 0,0 1-1,0-1 1,-1 0 0,1 1-1,0-1 1,0 1 0,-1 0-1,1 0 1,-1-1 0,1 1-1,-1 0 1,1 0 0,-1 0-1,0 0 1,0 1 0,1-1-1,-1 0 1,0 1-1,0-1 1,0 1 0,0 0-1,0-1 1,1 1 0,-1 0-1,0 0 1,-3 1 0,1-1-43,0 1 0,0 0-1,1 0 1,-1 0 0,0 0 0,1 1 0,-1-1 0,1 1 0,-1 0-1,1 0 1,0 0 0,0 1 0,-4 3 0,0 1 108,0 1-1,1 0 1,0 1-1,0 0 1,1 0-1,0 0 1,0 0-1,1 1 1,0 0-1,1 0 1,-4 20 0,5-22 119,1 1 0,1-1 0,0 1 1,0 0-1,0-1 0,1 1 0,0-1 1,1 0-1,0 1 0,0-1 0,1 0 1,0 0-1,0 0 0,1 0 0,6 9 1,-6-11-54,0 0 0,0-1 0,1 0 0,0 0 0,0 0 0,0 0 0,1-1 0,-1 1 0,1-2 1,0 1-1,1-1 0,-1 1 0,9 2 0,-10-5-93,1 1 1,0-1-1,0 0 1,-1 0-1,1-1 0,0 0 1,0 0-1,0 0 0,0-1 1,0 0-1,0 0 1,-1 0-1,1-1 0,0 0 1,-1 0-1,7-3 0,-6 2-996,0-1 0,0 1-1,-1-1 1,1 0 0,-1-1-1,0 1 1,0-1 0,-1 0-1,6-7 1,7-11-2506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26.6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30 3808,'-15'-4'3573,"21"2"-1888,26-5-938,-1 1-170,41-3 1,-64 8-565,0 1 0,0 0 1,0 0-1,0 1 0,0 0 1,0 1-1,0 0 0,0 0 1,-1 0-1,10 5 0,-15-6-4,-1 0 0,0-1 0,0 1-1,0 0 1,0 0 0,0 0 0,0 0-1,-1 0 1,1 0 0,0 0 0,0 0-1,-1 0 1,1 0 0,-1 0 0,1 0 0,-1 1-1,1-1 1,-1 0 0,0 0 0,1 1-1,-1-1 1,0 0 0,0 0 0,0 1-1,0-1 1,0 0 0,0 1 0,0-1-1,-1 0 1,1 0 0,0 1 0,-1-1 0,1 0-1,-1 0 1,1 0 0,-2 2 0,-1 2 145,0 0 0,0 0 0,0 0 0,-1 0 0,1-1 0,-1 0 0,-6 6 1,3-4 109,3-4-144,1 0 0,1 0 0,-1 0 0,0 1 0,1 0 0,-1-1 0,1 1 0,0 0 0,-1 0 0,-1 5 0,4-8-106,0 0 1,0 0 0,0 1 0,0-1 0,0 0 0,0 0 0,0 0 0,0 1 0,0-1 0,0 0 0,0 0 0,0 1 0,0-1 0,0 0 0,0 0-1,0 0 1,0 1 0,0-1 0,0 0 0,0 0 0,1 0 0,-1 1 0,0-1 0,0 0 0,0 0 0,0 0 0,0 1 0,1-1 0,-1 0 0,0 0-1,0 0 1,0 0 0,1 0 0,-1 0 0,0 1 0,0-1 0,0 0 0,1 0 0,-1 0 0,0 0 0,0 0 0,1 0 0,-1 0 0,13-1 204,-9 1-119,52-9 294,-36 5-977,0 1 0,24 0 0,-18 5-526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28.8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19 893 2912,'-19'11'3194,"20"-13"-2743,-1 1-1,0-1 0,1 1 1,-1-1-1,0 1 1,0-1-1,0 1 0,0-1 1,0-2-1,0-8 262,3 3-255,1-4 241,-1 1-1,0-1 1,1-13 0,10-65 689,-6 49-1152,0-13-69,5-34 65,40-142 1,-44 207-283,0 1 0,1-1 0,2 2 0,25-40 0,-26 47-8,0 2-1,0-1 1,1 1-1,1 1 1,0 0-1,1 1 1,26-17-1,-33 25 14,-1 0 1,1 0-1,0 1 0,0-1 1,0 2-1,0-1 0,0 1 1,1 0-1,-1 0 0,0 1 0,1 0 1,-1 1-1,14 2 0,-17-3 29,0 1-1,0 0 1,0 0-1,0 1 0,0-1 1,-1 1-1,1 0 1,0 0-1,-1 0 1,1 0-1,-1 1 0,0-1 1,0 1-1,0 0 1,0 0-1,0 0 0,-1 0 1,1 1-1,-1-1 1,0 1-1,0-1 0,0 1 1,0 0-1,-1 0 1,0 0-1,2 4 1,-3-2 66,1-1 0,-1 0 0,0 0 0,-1 0 0,1 0 0,-1 0 0,0 0 0,0 0 0,-1 0 1,1-1-1,-1 1 0,0 0 0,-1-1 0,1 1 0,-1-1 0,0 0 0,0 0 0,-4 5 0,-7 7 230,-1-1 0,-32 24 0,45-37-262,-14 11 72,0-1 1,0-1-1,-2-1 0,1 0 0,-1-1 0,-1-1 1,1 0-1,-1-2 0,-1 0 0,-21 3 0,36-8-496,-1-1 0,1 1-1,-1-1 1,-8-1-1,10-1-1255,29-8-5596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29.5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285 1 3552,'-11'-1'7648,"11"1"-7567,6 14 503,-1-2-161,12 39 289,26 57 1,3 7-357,37 135 513,-73-216-549,-1 1 0,7 52 0,-15-81-215,-1 0 1,1-1-1,-1 1 0,-1 0 1,1 0-1,-1 0 0,0 0 1,0-1-1,-1 1 0,-2 7 0,2-10-34,0 1 0,0 0 0,0-1 0,-1 1 0,1-1 0,-1 0 0,0 0 0,0 0 0,0 0 0,0 0 0,0-1 0,-1 1 0,1-1 0,-1 0 0,-4 2-1,-4 1 39,-1-1 0,1-1 0,-1 0 0,0 0 0,0-2-1,0 1 1,0-2 0,0 1 0,-22-4 0,-6-2-24,-70-19 0,93 19-204,2 2-98,0-1 1,0-1-1,0-1 1,1 0-1,-26-15 0,40 21 87,1-1 0,-1 1 0,0-1 0,0 1-1,1-1 1,-1 1 0,0-1 0,1 0 0,-1 0-1,1 1 1,-1-1 0,1 0 0,-1 0 0,1 1-1,0-1 1,-1 0 0,1 0 0,0 0 0,0 0-1,-1 0 1,1 0 0,0 0 0,0 1 0,0-1-1,0 0 1,0 0 0,0 0 0,1-2 0,3-9-1582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30.0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43 4384,'-8'-2'-262,"-16"0"8538,35 5-6456,-3-2-1542,-1 0 0,1-1 0,0 1 0,7-2 0,4 0 82,12-1 112,1-1 1,37-8 0,7-1-78,-51 8-614,13-1 626,68-1 0,-95 7-708,0-1-1,0 1 0,0 1 1,0 0-1,-1 0 1,1 1-1,-1 1 0,0 0 1,0 0-1,0 1 1,10 6-1,-7 1-1783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30.5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379 20 3904,'-1'-1'112,"1"1"0,-1 0 0,1 0 0,0-1 0,-1 1 0,1-1 0,0 1 0,-1 0 0,1-1 0,0 1 0,0-1 0,-1 1 0,1 0 0,0-1-1,0 1 1,0-1 0,0 1 0,0-1 0,-1 1 0,1-1 0,0 1 0,0-1 0,0 1 0,0-1 0,1 0 0,-1-1 726,0 1-760,-1 1 1,1 0-1,0-1 0,0 1 1,0 0-1,0-1 0,-1 1 1,1 0-1,0 0 0,0-1 0,-1 1 1,1 0-1,0 0 0,-1 0 1,1-1-1,0 1 0,-1 0 1,1 0-1,0 0 0,-1 0 1,1 0-1,0-1 0,-1 1 0,1 0 1,0 0-1,-1 0 0,1 0 1,0 0-1,-1 0 0,1 0 1,0 0-1,-1 0 0,1 0 1,0 1-1,-1-1 0,1 0 0,0 0 1,-1 0-1,0 1 0,-13 3 710,-3 8-289,0 1 1,1 1-1,0 0 1,-16 19-1,-8 8 103,39-40-586,-29 31 278,28-31-276,1 1-1,-1 0 1,1-1-1,0 1 1,0 0-1,0 0 1,0 0-1,0 0 1,0 0-1,1 0 1,-1 0-1,1 0 1,-1 0-1,1 1 1,0-1-1,0 4 1,0-4-1,1-1 1,0 1-1,-1 0 1,1 0-1,0-1 1,0 1-1,0-1 1,0 1-1,0-1 1,1 1-1,-1-1 1,0 0-1,1 1 1,-1-1-1,0 0 1,1 0 0,2 1-1,3 2 33,0-1 0,15 5 0,-14-6-25,9 3 18,0-1-1,1-1 1,31 2-1,-27-3 36,31 5 0,-53-7-61,0 0 1,0 0 0,1 0 0,-1 0 0,0 0 0,0 0 0,1 1 0,-1-1 0,0 0 0,0 0 0,0 0 0,0 0 0,1 0 0,-1 0 0,0 0 0,0 0 0,0 0-1,1 1 1,-1-1 0,0 0 0,0 0 0,0 0 0,0 0 0,0 1 0,0-1 0,1 0 0,-1 0 0,0 0 0,0 0 0,0 1 0,0-1 0,0 0 0,0 0 0,0 0 0,0 1-1,0-1 1,-6 7 283,-14 5-12,10-8-175,0-1 0,1-1 1,-1 1-1,-20 1 0,-47-2 125,-60-12-918,94 6-151,-15 0 52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31.0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 19 4064,'-22'-10'1307,"21"10"-1230,0-1 0,-1 1 0,1-1 0,0 1 0,-1 0 0,1-1 0,-1 1 0,1 0 0,0 0 0,-1 0 0,1 0 0,-1 0 0,-9-1 4483,11 1-4514,5-3 1210,7 2-842,0 1 0,0 0 1,0 0-1,17 4 0,-6-2-314,208 12-920,-172-12-867,5 3-3363,-2 5 1402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2: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14 992,'-5'0'5002,"16"-8"-1777,-7 3-2225,-4 5-990,0 0 0,0 0 0,0 0 0,0 0 0,0 0 0,0 0 0,0 0 0,0 0 0,0 0 0,0 0 0,0 0 0,0 0 0,0 0 0,0 0 0,1 0 0,-1 0 1,0 0-1,0 0 0,0 0 0,0 0 0,0-1 0,0 1 0,0 0 0,0 0 0,0 0 0,0 0 0,0 0 0,0 0 0,0 0 0,0 0 0,0 0 0,0 0 0,0 0 0,1 0 0,-1 0 0,0 0 0,0 0 0,0 0 0,0 0 0,0 1 0,0-1 0,0 0 0,0 0 0,0 0 0,0 0 0,0 0 0,0 0 0,0 0 0,0 0 0,0 0 0,0 0 1,0 0-1,0 0 0,0 0 0,0 0 0,0 0 0,0 0 0,1 0 0,-1 0 0,0 0 0,0 0 0,0 0 0,0 1 0,0-1 0,0 0 0,0 0 0,0 0 0,0 1 289,0 0-223,1 0 0,0 0 0,0 0 1,-1 0-1,1 1 0,0-1 0,-1 0 1,1 1-1,-1-1 0,0 0 0,1 1 1,-1-1-1,0 1 0,0 2 1,-2 24 183,1-14-112,-18 167 913,-14 36 500,16-123-1005,17-93-554,-2 7 7,1 0 1,0 0-1,1 1 0,0 13 1,0-21 22,0 0 1,0 1 0,1-1-1,-1 1 1,0-1 0,1 0 0,-1 1-1,1-1 1,-1 0 0,1 1 0,0-1-1,-1 0 1,1 1 0,0-1-1,0 0 1,0 0 0,0 0 0,0 0-1,0 0 1,0 0 0,0 0 0,0 0-1,0-1 1,1 1 0,-1 0 0,0-1-1,1 1 1,-1-1 0,0 1-1,1-1 1,-1 0 0,1 1 0,-1-1-1,1 0 1,1 0 0,23-2 269,0-1-1,49-12 1,19-2 57,-86 16-329,-7 0-113,0 1 0,-1 0 0,1 0-1,0-1 1,0 1 0,-1 0 0,1 0 0,0 0 0,0 0-1,-1 0 1,1 0 0,0 0 0,0 0 0,-1 1 0,1-1-1,0 0 1,1 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32.0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15 3968,'-14'-14'1285,"14"14"-1270,0 0-1,0 0 1,0 0-1,-1 0 0,1 0 1,0 0-1,0 0 1,0 0-1,0 0 1,0 0-1,-1 0 1,1-1-1,0 1 1,0 0-1,0 0 1,0 0-1,0 0 1,-1 0-1,1 0 0,0 0 1,0 1-1,0-1 1,0 0-1,0 0 1,-1 0-1,1 0 1,0 0-1,0 0 1,0 0-1,0 0 1,0 0-1,0 0 0,-1 0 1,1 0-1,0 1 1,0-1-1,0 0 1,0 0-1,0 0 1,0 0-1,0 0 1,0 0-1,0 1 1,0-1-1,0 0 1,0 0-1,-1 0 0,1 0 1,0 0-1,0 1 1,-1 6-28,3-4 205,1 0-1,-1-1 1,0 1-1,1-1 1,0 0-1,4 4 1,3 1 105,227 195 2620,-203-168-2555,-1 1-1,-2 2 1,-1 0-1,37 64 1,-57-81-153,-1-1 0,-1 1 0,0 0 1,-2 1-1,7 35 0,-5-4 302,0 57 0,-6-68-315,-2 0 1,-2-1-1,-2 1 0,-1-1 0,-2 0 0,-2 0 0,-2-1 0,-22 54 1,4-30-161,-2-1 0,-4-2-1,-71 96 1,90-136-2091,-37 34-1,28-26-216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34.1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85 36 3648,'4'-24'7370,"-22"29"-5823,-49 30-438,67-35-1105,0 0-1,0 0 0,0 0 1,0-1-1,0 1 1,0 0-1,0 0 1,0 0-1,0 0 0,0 0 1,0 0-1,-1 0 1,1 0-1,0 0 0,0 0 1,0 0-1,0 0 1,0 0-1,0 0 0,0 0 1,0-1-1,0 1 1,0 0-1,0 0 0,0 0 1,0 0-1,0 0 1,0 0-1,0 0 1,0 0-1,0 0 0,0 0 1,0 0-1,-1 0 1,1 0-1,0 0 0,0 0 1,0 0-1,0 0 1,0 0-1,0 0 0,0 0 1,0 0-1,0 0 1,0 0-1,0 0 0,0 0 1,0 0-1,0 0 1,-1 0-1,1 0 1,0 0-1,0 0 0,0 0 1,0 0-1,0 0 1,0 0-1,0 0 0,0 0 1,0 0-1,0 1 1,5-11 378,10-15-5,-13 22-478,6-10 350,-12 22-205,4 1 94,1-1 1100,4-16-1206,-5 6 43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35.1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242 434 1888,'-1'-2'297,"0"1"-1,0-1 1,1 1 0,-1-1-1,0 1 1,-1 0 0,1-1-1,0 1 1,0 0-1,-3-1 1,3 1-152,0 1-1,0 0 0,-1-1 1,1 1-1,0 0 1,0 0-1,-1 0 0,1 0 1,0 0-1,0 0 1,-1 1-1,1-1 0,0 0 1,-2 2-1,-5 1-8,0 0 0,0 1 0,0 0-1,1 0 1,0 1 0,0 0 0,0 0-1,1 0 1,-1 1 0,1 0 0,1 1 0,-1-1-1,1 1 1,0 0 0,-7 14 0,-3 10 12,1 0 0,-15 52 1,26-75-116,2-4-25,-7 18 103,1-1 1,2 1-1,0 0 1,-4 43-1,9-62-72,0 1 1,1-1-1,-1 1 1,0-1-1,1 1 0,0-1 1,0 0-1,0 1 1,0-1-1,1 0 0,-1 0 1,4 6-1,-4-8 4,0 0-1,0 0 1,0 0 0,1 0-1,-1 0 1,0 0 0,0 0-1,1-1 1,-1 1 0,1 0-1,-1-1 1,0 1 0,1-1-1,-1 1 1,1-1 0,-1 0-1,1 1 1,-1-1 0,1 0-1,0 0 1,-1 0 0,1 0-1,-1-1 1,1 1 0,-1 0-1,1-1 1,-1 1 0,1-1-1,-1 1 1,2-2 0,4-1 22,0-1 1,-1 0 0,0 0-1,0-1 1,0 0 0,0 0-1,-1 0 1,0-1 0,0 1-1,8-13 1,1-3 125,19-42 0,0-13-33,-3-1 0,36-145 0,-57 179-274,-1 0-1,-3 0 1,-2-1-1,-2 0 1,-4-46 0,3 85 1,0 0 1,-1 0 0,0 0-1,0 0 1,0 0 0,-3-9 0,4 14 84,0-1 1,-1 1 0,1-1 0,0 1-1,0 0 1,0-1 0,-1 1 0,1-1-1,0 1 1,0 0 0,-1-1-1,1 1 1,0 0 0,-1-1 0,1 1-1,-1 0 1,1-1 0,0 1 0,-1 0-1,1 0 1,-1 0 0,1-1 0,-1 1-1,1 0 1,0 0 0,-1 0-1,1 0 1,-1 0 0,1 0 0,-1 0-1,0 0-4,0 0-1,0 1 1,0-1-1,1 1 1,-1-1-1,0 1 1,0 0-1,1-1 1,-1 1-1,0 0 1,1-1-1,-1 1 1,1 0-1,-1 1 1,-13 28-163,-4 25 716,3 2 1,-17 109-1,25-87 9,4 0 0,2 0 0,11 80 0,-9-151-427,0 0 1,0-1 0,1 1 0,0-1 0,0 1-1,0-1 1,1 0 0,0 0 0,1 0 0,6 10 0,-9-16-225,0 0 0,0 0 0,-1 0 0,1 0 0,0 0 0,0-1 0,0 1 0,0 0 0,0-1 0,0 1 0,0-1 0,0 1 0,0-1 0,1 0 0,-1 1 0,0-1 0,0 0 0,0 0 0,0 1 0,1-1 0,-1 0 0,0 0 0,0-1 0,0 1 0,0 0 0,1 0 0,-1 0 0,1-1 0,1 0-790,14 0-1359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35.5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16 629 2080,'-15'0'667,"15"0"-617,0 0 0,0 0 0,0 1 1,0-1-1,0 0 0,0 0 0,0 1 1,0-1-1,0 0 0,0 0 1,0 1-1,0-1 0,0 0 0,0 1 1,0-1-1,0 0 0,0 0 0,0 0 1,0 1-1,0-1 0,1 0 0,-1 0 1,0 1-1,0-1 0,0 0 1,0 0-1,1 0 0,-1 0 0,0 1 1,0-1-1,0 0 0,1 0 0,-1 0 1,0 0-1,0 0 0,0 1 0,1-1 1,-1 0-1,0 0 0,0 0 1,1 0-1,-1 0 0,0 0 0,0 0 1,1 0-1,-1 0 0,3 0 244,1-1 0,-1 1 0,0-1-1,0 1 1,0-1 0,0 0 0,0 0 0,-1 0-1,1-1 1,0 1 0,0-1 0,-1 1 0,5-5-1,1-1 41,0 0 0,11-15 0,-8 6-101,1 0 0,13-28 0,0-1-63,98-164 561,-112 191-679,-1 0 1,0-1 0,-2 0 0,9-28 0,-15 41-81,0 0 1,-1 0-1,0-1 1,-1 1 0,0-1-1,0 1 1,0 0-1,-1-9 1,0 12-24,0-1 1,0 1 0,0-1-1,-1 1 1,1-1-1,-1 1 1,0 0 0,0-1-1,0 1 1,0 0-1,0 0 1,-1 1 0,1-1-1,-1 0 1,-4-2-1,5 4 43,0-1 0,0 1 0,0-1 0,-1 1-1,1 0 1,0 0 0,-1 0 0,1 0 0,-1 1-1,1-1 1,-1 1 0,0-1 0,1 1 0,-1 0-1,1 0 1,-1 0 0,1 0 0,-1 1 0,0-1-1,1 1 1,-1-1 0,1 1 0,-1 0 0,1 0-1,0 0 1,-1 0 0,1 0 0,0 1 0,-3 2-1,-4 3 164,1 0 0,0 1 0,0 0-1,1 0 1,-9 14 0,7-10 30,1 1 1,1 1-1,0 0 1,1 0-1,1 0 1,0 0-1,1 1 0,0 0 1,1 0-1,1 0 1,1 0-1,0 26 1,1-11 205,1 1 0,11 59 0,-9-77-279,0-1-1,1 0 1,0 0-1,1 0 1,0-1-1,1 0 1,0 0-1,1 0 1,0-1-1,10 11 0,-14-17-293,2 0-1,-1 0 1,0 0-1,1-1 0,0 1 1,0-1-1,0 0 0,9 3 1,-11-4-402,1-1 0,-1-1 0,1 1 0,-1 0 0,1-1 1,-1 0-1,1 1 0,-1-1 0,6-1 0,18-3-2573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0:35.9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14 3968,'-16'-13'4736,"24"13"-2304,5 8-1376,9 0 672,9 0-992,3-5 160,2 2-544,8-10 32,0 5-256,12-8 223,-7 5-223,8-5-3199,-1 8 1663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41.0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 97 4384,'-29'-10'2178,"23"7"-1003,0 1 0,0 0 0,1 0 0,-11-1 0,16 3-1153,-1 0 0,1 0 1,0 0-1,0 0 0,0 0 0,0 0 1,0 0-1,0 0 0,0 0 0,0-1 1,0 1-1,0 0 0,-1 0 0,1 0 1,0 0-1,0 0 0,0 0 0,0 0 1,0 0-1,0 1 0,0-1 0,0 0 0,0 0 1,0 0-1,-1 0 0,1 0 0,0 0 1,0 0-1,0 0 0,0 0 0,0 0 1,0 0-1,0 0 0,0 0 0,0 0 1,0 0-1,0 0 0,0 0 0,0 0 1,0 1-1,0-1 0,0 0 0,0 0 1,-1 0-1,1 0 0,0 0 0,0 0 0,0 0 1,0 0-1,0 0 0,0 0 0,0 1 1,0-1-1,0 0 0,0 0 0,0 0 1,0 0-1,1 0 0,-1 0-7,0 0 0,0 0 0,0 0 0,0 0-1,0 0 1,0 0 0,0 0 0,1 0 0,-1 0 0,0 0 0,0 0 0,0 0-1,0 0 1,0 0 0,0 0 0,0 0 0,0 0 0,1 0 0,-1-1-1,0 1 1,0 0 0,0 0 0,0 0 0,0 0 0,0 0 0,0 0 0,0 0-1,0 0 1,0 0 0,0-1 0,0 1 0,0 0 0,0 0 0,0 0 0,0 0-1,0 0 1,0 0 0,0 0 0,0-1 0,0 1 0,0 0 0,0 0-1,0 0 1,0 0 0,0 0 0,0 0 0,0 0 0,0-1 0,0 1 0,0 0-1,0 0 1,35-5 887,35-15-620,4 5-228,81-12 191,-113 24-202,1 1-1,77 8 1,-95-6 20,-20 0-9,0 0-1,0 0 1,0 0-1,-1 1 0,8 1 1,-11-1-92,-9-1-2356,3 0 981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1:41.4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74 2496,'-17'-8'5418,"-3"6"2920,31 1-8036,61-3 36,0-2 0,84-20 0,-102 16-136,-50 9-200,82-12-53,-70 12-889,-1 0 1,1 0-1,21 3 0,-36-2 477,1 1-1,0-1 1,-1 0-1,1 1 1,0 0 0,-1-1-1,1 1 1,-1 0-1,4 1 1,9 13-2785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14.4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63 164 2912,'-22'-20'3338,"12"9"-1751,5 7-819,1-1 0,0-1 0,-8-10 0,11 14-720,0 1 0,1-1 0,-1 0 0,0 1 0,1-1-1,-1 0 1,1 0 0,0 0 0,-1 1 0,1-1 0,0 0-1,0 0 1,0 0 0,0 0 0,1 1 0,-1-1 0,0 0 0,1 0-1,0-2 1,1 0-48,0 1-1,0 0 1,0 0-1,0 0 1,1 0-1,-1 0 1,1 0-1,0 1 1,0-1-1,0 1 1,0 0-1,4-3 1,1 1-88,1-1 0,0 1 1,14-4-1,-20 7 71,0 0 1,-1 1-1,1-1 1,0 1-1,0 0 0,0 0 1,-1 0-1,1 0 1,0 0-1,0 1 0,0-1 1,-1 1-1,1-1 1,0 1-1,-1 0 0,1 0 1,-1 1-1,1-1 0,-1 0 1,1 1-1,-1-1 1,0 1-1,0 0 0,0 0 1,0 0-1,0 0 1,0 0-1,0 0 0,-1 1 1,1-1-1,-1 0 1,0 1-1,1 0 0,-1-1 1,0 1-1,-1-1 1,1 1-1,0 0 0,-1 0 1,1-1-1,-1 1 1,0 0-1,0 3 0,-1 9 67,0 1 0,-1-1 0,-1 0 1,0 0-1,-8 23 0,-35 69 241,13-35-35,21-48-131,9-18-112,0-1-1,1 0 0,0 1 1,-4 10-1,6-15-8,0 0 1,0 0-1,0 0 0,0-1 0,0 1 1,0 0-1,0 0 0,0 0 0,0 0 1,0 0-1,1-1 0,-1 1 1,0 0-1,1 0 0,-1 0 0,0-1 1,1 1-1,-1 0 0,1 0 0,-1-1 1,1 1-1,-1 0 0,1-1 1,0 1-1,-1-1 0,1 1 0,0-1 1,-1 1-1,1-1 0,0 1 1,0-1-1,0 0 0,-1 1 0,1-1 1,0 0-1,0 0 0,0 0 0,0 0 1,1 1-1,5-1 131,0 1-1,0-1 1,12-1-1,-16 1-86,10-2 135,0 0 0,18-6 0,-20 5-42,1 0 1,-1 0-1,23-1 1,-33 4-174,0 0 0,-1 0 0,1 0-1,-1 0 1,1 0 0,0 0 0,-1 0 0,1 0 0,-1 0 0,1 0-1,0 0 1,-1 1 0,1-1 0,-1 0 0,1 0 0,-1 1 0,1-1-1,-1 0 1,1 1 0,-1-1 0,1 0 0,-1 1 0,1-1 0,-1 1 0,0-1-1,1 1 1,-1-1 0,1 1 0,-1-1 0,0 1 0,0-1 0,1 1-1,-1-1 1,0 1 0,0-1 0,0 1 0,0 0 0,0 0 0,0 10-1040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14.9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86 183 3552,'-1'0'4298,"11"6"-3148,18 7-614,-19-11-381,1 0 1,0 0 0,0-1-1,-1 0 1,1-1-1,0 0 1,0-1 0,0 1-1,-1-2 1,1 0-1,0 0 1,-1-1 0,1 0-1,-1 0 1,0-1-1,11-6 1,-16 7-67,-1 0 0,1-1 0,0 0 0,-1 1 0,0-1 0,1-1 0,-2 1 0,1 0 0,0-1 0,-1 1 0,0-1 0,0 0 0,0 1 0,-1-1 0,0 0 0,0 0 0,0 0 0,0-1 0,-1-7 0,0 10-101,0 0-1,0-1 1,0 1-1,0 0 1,-1-1 0,0 1-1,1 0 1,-1 0-1,0 0 1,-1 0-1,1 0 1,-1 0-1,1 0 1,-1 0-1,0 1 1,0-1-1,0 0 1,0 1-1,0 0 1,-1-1-1,1 1 1,-1 0 0,0 0-1,1 1 1,-1-1-1,0 0 1,0 1-1,0 0 1,0 0-1,0 0 1,-5-1-1,0 0-89,0 1 0,0 0 0,0 1 0,0-1 0,0 2 1,0-1-1,0 1 0,0 0 0,0 1 0,0 0 0,0 0 0,1 1 0,-1 0 0,1 0 0,0 1 0,-11 7 0,4-2 58,2 0-1,-1 1 1,1 1-1,1 0 1,0 1-1,1 0 1,-12 17-1,18-22 109,0-1 0,0 1 0,0 0 0,1 0 0,0 0 0,0 0 0,1 1 0,0-1-1,1 1 1,-1-1 0,1 1 0,1-1 0,-1 1 0,1 0 0,1 0 0,0-1 0,2 13 0,-1-15-20,-1-1 1,1 0 0,0 0-1,0 0 1,1-1 0,-1 1-1,1 0 1,0-1 0,0 1-1,0-1 1,0 0-1,1 0 1,-1-1 0,1 1-1,0-1 1,6 4 0,5 1 117,-1-1 0,1-1 0,22 6 1,-5-5 31,0-1 1,0-1 0,60-2 0,17 2-4569,-77 2 2289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15.4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18 126 4224,'-7'-1'815,"-3"-1"1711,12 1-1590,62-6 782,-8 2-1393,268-52 1045,-202 36-935,146-5 0,-237 24-463,-1 0-572,-1 1 0,1 1 1,42 6-1,-29 4-861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2:14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1472,'0'0'49,"0"0"-1,0 0 1,1 0-1,-1 0 1,0 0-1,0-1 1,0 1 0,0 0-1,0 0 1,0 0-1,1 0 1,-1 0-1,0 0 1,0 0 0,0 0-1,0 0 1,0-1-1,0 1 1,0 0-1,1 0 1,-1 0 0,0 0-1,0 0 1,0-1-1,0 1 1,0 0-1,0 0 1,0 0 0,0 0-1,0 0 1,0-1-1,0 1 1,0 0-1,0 0 1,0 0 0,0 0-1,0-1 1,0 1-1,0 0 1,0 0-1,0 0 1,0 0 0,0 0-1,0-1 1,-1 1-1,1 0 1,0 0-1,0 0 1,0 0 97,0 0-98,0-1 1,0 1-1,-1 0 1,1 0 0,0 0-1,0 0 1,0 0-1,0 0 1,0 0-1,-1 0 1,1 0 0,0 0-1,0-5 1392,3 239 1920,2-148-3419,3 21 488,-2-39-223,14 85 10,-10-89 96,-4-23-134,13 118 284,-17 68-114,-3-118-211,1 535 781,34-150-172,-15-296-522,-11-117-103,5 107 436,-3 131 40,-10-278-610,1 5 41,-8 63 0,6-95-28,1 0 0,1 22 0,0-3-6,4 18 118,-2 27 128,-3-76-235,0 1-1,1-1 1,-1 1-1,1-1 0,-1 1 1,1-1-1,0 0 1,0 1-1,0-1 1,0 0-1,2 3 657,-2-4-670,0-1 16,0 1 0,0-1 0,0 1 1,-1-1-1,1 0 0,0 1 0,0-1 0,0 0 1,1 0-1,-1 0 0,0 1 0,0-1 1,0 0-1,0 0 0,1-1 0,35-14-152,-23 8 64,0 1 0,1 1 0,27-7 0,269-43 12,-297 53 45,0 1 0,17 0 0,16 0-16,210-5-180,-155 8 482,12 7-267,1 1 186,5-15-151,-73 1-6,-1 3 0,57 4 0,-15 6 40,92 13 474,-154-18-383,43 1-1,-82-22-6201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2:54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3808,'-10'0'2202,"28"0"4038,102 2-817,1-1-8360,-103-1 1097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16.1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24 3712,'0'-1'104,"0"-1"38,0 1 1,0-1 0,0 1-1,0-1 1,0 1 0,0-1-1,-1 1 1,1-1 0,0 1-1,-1 0 1,1-1 0,-1 1-1,-1-2 1,8 11 2032,-3-5-2120,-2 0-1,1 0 0,0 0 1,-1 0-1,3 5 0,0 15 249,-1 1-1,-1-1 0,-1 1 0,-4 41 0,3-46-138,-2 19 187,0 80 375,3 10 554,0-126-1134,-1 1 0,0-1 0,1 0 0,-1 1-1,1-1 1,0 1 0,1 2 0,-2-5-126,0 0 0,0 0 0,0 0 1,0 1-1,0-1 0,0 0 0,0 0 1,1 0-1,-1 0 0,0 0 0,0 1 1,0-1-1,0 0 0,0 0 0,1 0 1,-1 0-1,0 0 0,0 0 0,0 0 1,0 0-1,1 0 0,-1 0 0,0 0 0,0 0 1,0 0-1,0 0 0,1 0 0,-1 0 1,0 0-1,0 0 0,0 0 0,0 0 1,1 0-1,-1 0 0,7-10 591,1-5-609,1-1 0,0 1 0,1 0 1,1 1-1,0 0 0,22-19 1,-24 25-161,0 1 1,0 0-1,1 1 1,0 0-1,15-7 1,-20 12 20,-1-1 0,1 0 0,-1 1 1,1 0-1,0 1 0,9-2 0,-11 2 67,-1 1 0,1-1 0,-1 0-1,0 1 1,1-1 0,-1 1 0,1 0 0,-1 0 0,0 0 0,0 0 0,1 0-1,-1 0 1,0 0 0,2 3 0,-2-3 90,-1 0-1,0 1 1,0-1-1,0 1 1,0-1 0,0 1-1,0-1 1,0 1-1,-1-1 1,1 1 0,0 0-1,-1-1 1,0 1-1,1 0 1,-1 0 0,0 1-1,-1 31 329,-1-19-250,-1 18 250,-9 34 1,-1 19 191,12-69-945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16.4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538 7 2912,'-19'-6'923,"11"5"-550,-2 3-204,-27 8 2302,-130 52 2275,83-32-3645,47-17-863,-35 7 102,45-14 66,-38 14 0,55-13-576,10-7 114,0 0 0,-1 0 0,1 1-1,0-1 1,0 0 0,0 0 0,0 0 0,0 0 0,0 1 0,0-1-1,0 0 1,0 0 0,0 0 0,0 1 0,0-1 0,0 0 0,0 0-1,0 0 1,0 0 0,0 1 0,0-1 0,0 0 0,0 0 0,0 0-1,0 0 1,0 1 0,0-1 0,0 0 0,1 0 0,-1 0 0,0 0-1,0 1 1,2 0-649,0 1-1,0-1 1,0 0 0,0 0-1,1 0 1,3 2-1,-2-2 88,17 7-1792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16.8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175 1 4480,'-7'0'690,"0"1"0,0 0 0,0 0 0,1 1 0,-1-1 1,0 1-1,-8 4 0,-43 26 1841,50-28-2370,3-1-48,1 0 0,-1 0-1,1 0 1,0 0 0,0 1 0,0 0 0,-6 7-1,10-10-92,-1 0 1,0 0-1,1 0 0,-1 0 0,1 0 0,-1 0 0,1 1 0,-1-1 0,1 0 0,0 0 0,0 1 0,0-1 0,0 0 0,0 0 1,0 1-1,0-1 0,0 0 0,0 0 0,0 1 0,1-1 0,-1 0 0,0 0 0,1 1 0,-1-1 0,1 0 0,0 0 0,-1 0 0,1 0 1,0 0-1,0 0 0,0 0 0,-1 0 0,1 0 0,0 0 0,0-1 0,0 1 0,0 0 0,2 1 0,8 4 92,0 1 0,0-1-1,0-1 1,1 0 0,14 4 0,62 12-3081,-36-9 1161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17.9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227 1 2304,'0'0'752,"-9"1"320,-24 30 976,-5 6-983,25-25-901,0 1-1,0 0 0,2 1 0,0 0 0,0 1 1,-13 25-1,14-18-117,1 2 0,2-1 0,0 1 0,1 0 0,2 0 0,0 1 0,1-1 0,2 1 0,2 36 0,2-33 25,0-1 1,2 1-1,1-1 1,1 0-1,2 0 1,0-1 0,2 0-1,17 29 1,73 142 127,-78-143 93,29 100 1,-48-138-165,0 1 1,-1-1-1,-1 1 0,-1 0 1,0-1-1,-1 1 1,-1 0-1,-1 0 1,0-1-1,-1 1 1,-9 28-1,-15 38 608,-51 109 0,60-155-609,-38 70 941,32-61-6188,8-28 80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20.3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349 3 2496,'-9'-2'1092,"9"2"-1029,-1 0 0,1 0 0,-1 0 0,1 0 0,-1-1 0,0 1 0,1 0 0,-1 0 0,1 0 0,-1 0 0,1 0 0,-1 0 0,1 1 0,-1-1 1,0 0-1,1 0 0,-1 0 0,1 0 0,-1 1 0,0-1 0,-17 5 1483,13-4-1385,1 1 0,-1-1 0,0 0-1,0 0 1,0 0 0,1-1-1,-1 1 1,-8-2 0,-7 2 142,0 1-91,0 1 0,0 0 1,-32 11-1,39-9-110,1-1 0,0 2 0,0 0 0,0 0-1,1 1 1,-19 14 0,28-19-101,-1 1 1,1-1-1,0 0 0,0 0 0,0 1 0,0-1 0,1 1 0,-1 0 0,1-1 0,-1 1 0,0 4 1,1-5 12,1 0 1,-1 0 0,1 1-1,0-1 1,0 0 0,0 0-1,0 0 1,1 1 0,-1-1-1,0 0 1,1 0 0,-1 0-1,1 0 1,0 0 0,0 0-1,0 0 1,2 3 0,2 3 48,1-1 1,0 0-1,1 0 1,-1-1 0,1 0-1,0 0 1,1-1-1,0 1 1,-1-2-1,1 1 1,12 4 0,11 4 458,57 14 1,-26-11 159,11 3-4815,-54-15-336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20.9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 0 3904,'-6'13'3765,"-6"26"-2810,-7 35 99,-4 18-269,21-78-590,0-1 1,1 1-1,0-1 0,2 26 1,-1-38-172,1 1 0,-1-1 1,0 0-1,0 0 0,1 1 1,-1-1-1,0 0 1,1 0-1,0 1 0,-1-1 1,1 0-1,0 0 0,-1 0 1,1 0-1,0 0 1,0 0-1,0 0 0,0 0 1,0 0-1,0-1 0,0 1 1,0 0-1,0 0 0,0-1 1,0 1-1,1-1 1,-1 1-1,0-1 0,0 0 1,1 1-1,-1-1 0,0 0 1,1 0-1,-1 0 1,2 0-1,5 0 106,-1-1 1,1-1-1,0 1 0,13-5 1,-14 4-50,-1 0-122,68-18 722,-63 18-958,0 0 0,0 1-1,0 1 1,-1 0 0,13 1-1,12 5-868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22.5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441 20 2656,'-5'-8'2736,"5"8"-2647,0-1 0,0 1 1,0 0-1,0-1 0,0 1 1,0 0-1,0 0 0,0-1 0,0 1 1,-1 0-1,1-1 0,0 1 0,0 0 1,0-1-1,0 1 0,0 0 1,-1 0-1,1-1 0,0 1 0,0 0 1,0 0-1,-1-1 0,1 1 1,0 0-1,0 0 0,-1 0 0,1-1 1,0 1-1,-1 0 0,1 0 0,0 0 1,-1 0-1,1 0 0,0 0 1,0 0-1,-1 0 0,0 0 0,-13-3 92,2 3-148,0 2 0,0-1 1,1 2-1,-1-1 0,1 2 0,0-1 0,-12 6 0,7-1-24,0 0 0,0 1 0,1 0 0,-14 12-1,14-8 55,2 1 0,0 0-1,0 0 1,1 1-1,1 1 1,0 0-1,2 0 1,0 1-1,-9 23 1,-5 21 104,-20 87 0,35-117-60,2-7-6,1 0 0,1 0 0,1 0 0,2 1 0,0-1 0,1 0-1,2 1 1,0-1 0,2 0 0,1 0 0,0 0 0,10 23 0,-3-15 30,2-1 0,1 0 0,2-1 0,1-1 0,1 0-1,1-2 1,2 0 0,0-1 0,2-2 0,28 24 0,-47-44-217,5 4-67,-1 1-1,0-1 1,0 2-1,7 9 1,-16-18 57,1-1 1,-1 0 0,0 1 0,0-1 0,1 1 0,-1-1 0,0 0-1,0 1 1,0-1 0,0 1 0,0-1 0,1 1 0,-1-1-1,0 1 1,0-1 0,0 1 0,0-1 0,-1 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24.4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149 88 3328,'-3'-25'2592,"2"48"-1675,-15 47-196,2-13-519,-11 49 90,-3 14-56,-19 181 1028,46-293-1180,-3 20 365,4-27-366,0 1 0,-1-1 0,1 1 0,0-1 0,-1 0 0,1 1 1,-1-1-1,0 0 0,1 1 0,-1-1 0,0 0 0,0 0 0,-1 2 0,1-8 909,2-13-349,6-32 1,-1 14-449,46-272 173,-33 197-438,-8 47-529,30-106-1,-40 166 489,0 1 0,1-1 0,-1 1 0,1 0 0,0-1 0,4-4 0,-6 7 91,0 1 0,1 0-1,-1-1 1,0 1 0,1 0-1,-1 0 1,0-1 0,1 1-1,-1 0 1,0 0 0,1 0-1,-1-1 1,0 1-1,1 0 1,-1 0 0,1 0-1,-1 0 1,0 0 0,1 0-1,-1 0 1,0 0 0,1 0-1,-1 0 1,1 0 0,-1 0-1,1 0 1,0 1 5,0-1 0,0 1-1,-1 0 1,1-1 0,0 1 0,-1 0 0,1 0 0,0 0 0,-1 0 0,1-1 0,-1 1-1,1 0 1,-1 0 0,0 0 0,1 2 0,7 23-89,7 41 0,1 9 243,89 286 1258,-92-319-1226,36 78-1,-47-117-344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24.8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90 4992,'-8'0'2240,"21"0"-1952,-3-4 768,3-4-640,8 0 128,14-3-352,-4 0 96,3-1-160,7 1 512,-2 3-384,0 0-1152,-4 4 480,-4 0-3392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25.1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31 3072,'-16'-23'1120,"7"23"1760,22 4-1952,4-1-544,9-3 160,5 0-288,5-3 128,3-1-224,14-1 576,9 2-448,7 3-2976,1 3 1408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3:06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 1664,'3'-3'499,"-6"3"-89,-1 0 265,3 5 351,-1 2-656,0-1 0,1 1 0,-1 7 0,6 80 990,-5-61-1185,2 46 498,-1-77-885,0 1-1,1 0 0,-1 0 0,1 0 0,0 0 0,-1 0 0,1-1 0,0 1 0,1 0 0,-1-1 0,0 1 0,3 2 1,8 11-1591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26.9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24 2496,'-1'-1'341,"-1"0"0,0 1 0,1-1 0,-1 1 0,0-1 0,1 1 0,-1 0 0,0 0 0,1 0 0,-1 0 0,0 0 0,0 0 0,1 0 1,-1 0-1,0 1 0,1-1 0,-1 1 0,-2 1 442,-3 2 2039,28-10-2763,1 1 0,0 1 0,0 1 0,34 0 0,-17 1-29,129-1 552,-12 2-3660,-173 24-4975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27.4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 3328,'-1'4'210,"0"1"0,0-1-1,0 0 1,1 1 0,-1-1 0,1 1 0,0-1 0,1 8-1,0 8 815,-1 17 628,2 1 0,13 72-1,-11-92-1472,1 0-1,1-1 0,0 1 0,1-1 1,1-1-1,1 1 0,0-2 0,13 18 1,33 31-4121,-33-43 1190,-21-20 2460,0 0 0,1-1 0,-1 1 0,0-1-1,0 1 1,1-1 0,-1 0 0,0 0-1,1 0 1,-1 1 0,3-2 0,-4 1 284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28.5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53 3072,'0'-3'282,"0"-1"-83,0 1 0,0 0-1,0 0 1,0-1 0,0 1-1,1 0 1,0-1 0,0 1-1,-1 0 1,2 0 0,1-4-1,-1 1 1838,-1 7-2044,1 4 71,2 8 73,0 0-1,-1 0 1,3 26-1,-2-15-16,6 86 597,-2-10-120,-5-61-393,-3-31-57,0 1-1,0-1 1,2 1-1,-1 0 1,1-1-1,2 9 1,3-33 1816,5-23-1500,11-54-1,-15 58-534,0 1 0,23-55 0,-27 78-27,11-22-269,-14 32 288,0-1 1,0 0-1,0 1 0,0-1 0,0 1 1,0 0-1,0-1 0,0 1 1,1 0-1,-1-1 0,1 1 0,-1 0 1,1 0-1,2-1 0,-4 2 53,1 0 0,0 0 0,-1 0-1,1 0 1,-1 0 0,1 1 0,-1-1 0,1 0-1,-1 0 1,1 0 0,-1 1 0,1-1 0,-1 0-1,1 0 1,-1 1 0,0-1 0,1 0-1,-1 1 1,0-1 0,1 1 0,-1-1 0,0 1-1,1-1 1,-1 0 0,0 1 0,1-1-1,-1 1 1,0-1 0,0 1 0,0-1 0,0 1-1,0 0 1,0-1 0,1 2 0,2 20-377,-4 44-76,0-46 606,1-1 0,3 29 0,-3-47-80,0 0-1,0 0 1,1 0 0,-1-1 0,0 1 0,0 0 0,1 0 0,-1 0-1,0 0 1,1-1 0,-1 1 0,1 0 0,-1 0 0,1-1 0,-1 1-1,1 0 1,-1-1 0,1 1 0,1 1 0,-1-2-4,-1 0-1,1 0 1,0 0 0,-1 0 0,1 0 0,0 1 0,-1-1 0,1 0-1,0-1 1,0 1 0,-1 0 0,1 0 0,0 0 0,-1 0 0,1 0-1,0-1 1,-1 1 0,1 0 0,0-1 0,5-2 161,-1-1 1,0 0-1,-1 0 1,7-7-1,-6 7-150,16-16 88,2-3-105,33-25 1,-49 42-176,1 0 1,1 1-1,-1 1 1,1-1-1,0 1 1,0 1-1,0-1 1,17-3-1,-23 7 83,0 0 0,0-1-1,0 1 1,0 0 0,0 0 0,-1 1-1,1-1 1,0 0 0,0 1 0,0 0 0,-1 0-1,1 0 1,0 0 0,-1 0 0,1 0-1,-1 1 1,1-1 0,-1 1 0,1 0 0,-1 0-1,0 0 1,0 0 0,0 0 0,3 4-1,1 4 190,0 0 1,-1 0-1,0 0 0,6 20 0,-5-16 62,-4-6-104,0-1 0,-1 0 0,0 1 0,0-1 0,0 1 1,-1 0-1,-1 8 0,1-5 80,0 0 1,3 15-1,-3-26-246,0 1 1,0 0-1,0-1 1,0 1-1,0-1 1,1 1-1,-1-1 1,0 1-1,1-1 1,-1 1-1,0-1 1,1 1-1,-1-1 1,0 1-1,1-1 0,-1 1 1,1-1-1,-1 0 1,1 1-1,-1-1 1,1 0-1,-1 1 1,1-1-1,0 0 1,-1 0-1,1 0 1,-1 1-1,1-1 1,0 0-1,-1 0 1,1 0-1,-1 0 0,1 0 1,0 0-1,0 0 1,1-1-260,-1 1 1,1 0 0,0 0-1,-1-1 1,1 1-1,-1-1 1,0 0 0,1 1-1,-1-1 1,1 0-1,-1 0 1,2-2-1,8-10-2939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28.9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264 4 3328,'-1'-1'88,"0"1"0,0-1 0,0 1-1,0-1 1,0 1 0,0 0 0,-1 0 0,1-1 0,0 1 0,0 0 0,-1 0-1,1 0 1,0 0 0,0 0 0,-1 0 0,1 1 0,0-1 0,0 0 0,0 1-1,0-1 1,-1 1 0,1-1 0,-2 2 0,-29 18 1442,28-17-1255,-9 7 102,0 1-1,1 0 0,0 1 0,1 0 0,0 1 0,-11 18 0,0 5 316,-23 48-1,37-67-422,1 1-1,-6 24 1,11-34-195,0 0 1,0 1 0,1 0-1,0-1 1,1 1 0,0 0-1,1 9 1,-1-14-29,1-1 0,0 1 0,0-1 0,0 0 0,1 0 0,-1 1 0,1-1 0,0 0 0,0 0 1,0 0-1,0-1 0,0 1 0,0 0 0,1-1 0,0 0 0,-1 1 0,1-1 0,0 0 0,0 0 0,0-1 0,0 1 0,0 0 0,0-1 0,1 0 0,5 2 0,5 0 100,1-1 0,0 0 0,0 0-1,22-2 1,-36 0-131,73-2-197,-40 0-1477,1 2 1,43 5 0,-44 2-395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29.5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 92 3136,'-7'-2'545,"-1"1"0,1-1 0,-10 1 0,0 1 3995,53 6-3420,0-2-685,56-3 0,-55-1-308,274-18 806,-158 6-794,111-9 144,106-6 10,-190 18-240,246-1 193,-419 10-548,-1 1 1,0-1 0,0 1-1,1 0 1,-1 1 0,0 0-1,7 3 1,-12-5 171,0 0 1,0 1-1,0-1 1,-1 1-1,1-1 1,0 1-1,0-1 0,-1 1 1,1 0-1,0-1 1,-1 1-1,1 0 1,-1-1-1,1 1 1,-1 0-1,1 1 0,0-1-317,-1 1-1,0-1 1,0 0-1,0 0 1,0 1-1,-1-1 1,1 0-1,0 0 1,0 0-1,-2 3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30.5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78 64 1824,'-2'-6'210,"1"3"121,0-1 0,-1 1 0,1 1 1,-1-1-1,-3-5 0,4 7-137,0 0 0,0 0 0,0 0 0,0 0 0,0 1 0,0-1 0,0 0 0,-1 1 0,1-1 0,0 1 0,0-1 0,-1 1 0,1 0 0,0-1 0,-1 1 0,1 0-1,0 0 1,-3 0 0,0-2 131,10-1 45,11-4 61,1 3-418,-1 1 1,0 0-1,0 2 1,1 0-1,-1 0 1,1 2-1,-1 0 1,1 1 0,-1 1-1,0 0 1,0 2-1,24 8 1,-37-11-4,0 0-1,0 0 1,0 1 0,0-1 0,0 1 0,-1 0-1,1 0 1,-1 0 0,0 0 0,0 1 0,0-1-1,0 1 1,-1 0 0,1 0 0,-1 0 0,0 0-1,0 0 1,-1 1 0,1-1 0,-1 0 0,0 1-1,1 7 1,-2-6 25,1-1 0,-2 0 0,1 1 0,0-1-1,-1 1 1,0-1 0,0 0 0,-1 1 0,0-1 0,0 0 0,0 0-1,0 0 1,-1 0 0,0-1 0,0 1 0,0-1 0,0 0 0,-1 1-1,-4 3 1,-10 7 89,-2-1 0,1 0 0,-44 20 0,27-14 164,11-6-129,-108 67 824,132-80-959,-1 0 1,1 0 0,-1 0 0,1 1-1,-1-1 1,1 1 0,0-1-1,0 1 1,-1 0 0,0 2 0,2-4-22,0 0 0,0 0 0,0 0 0,0 0 0,0 0 0,0 0 1,0 0-1,0 0 0,0 0 0,0 0 0,0 1 0,0-1 0,0 0 0,0 0 1,0 0-1,0 0 0,0 0 0,0 0 0,0 0 0,0 0 0,0 0 1,0 0-1,0 0 0,0 0 0,0 0 0,0 0 0,0 0 0,0 1 0,0-1 1,0 0-1,0 0 0,0 0 0,0 0 0,0 0 0,0 0 0,0 0 1,1 0-1,-1 0 0,0 0 0,0 0 0,0 0 0,0 0 0,0 0 0,0 0 1,0 0-1,0 0 0,0 0 0,0 0 0,0 0 0,0 0 0,0 0 0,0 0 1,1 0-1,-1 0 0,0 0 0,0 0 0,0 0 0,0 0 0,0 0 1,0 0-1,0 0 0,0 0 0,35 5 285,-1-2-1,1-1 1,39-4-1,63 5 264,-121-2-499,-4 0-26,-1 0-1,0 0 1,0 1 0,0 0-1,0 1 1,0 0 0,0 1-1,17 9 1,-20-5 158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30.9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39 118 3072,'0'0'45,"-1"-1"1,1 1 0,0 0-1,0 0 1,0-1-1,0 1 1,-1 0-1,1 0 1,0-1-1,0 1 1,0 0-1,-1 0 1,1 0-1,0-1 1,0 1-1,-1 0 1,1 0 0,0 0-1,0 0 1,-1 0-1,1 0 1,0 0-1,-1 0 1,1 0-1,0-1 1,-1 1-1,1 0 1,-3 3 1451,8-1-525,8-3-227,1-1 1,-1-1 0,0 0-1,22-9 1,10-3 43,63-32 0,-107 47-777,0-1 1,0 1-1,-1-1 0,1 1 0,0-1 0,0 1 1,0-1-1,0 0 0,0 1 0,-1-1 0,1 0 0,0 0 1,-1 0-1,1 1 0,-1-1 0,1 0 0,-1 0 1,1 0-1,-1 0 0,1 0 0,-1 0 0,0 0 0,1-2 1,-2 2-21,1 0 0,0 0 0,-1 1 0,1-1 1,0 0-1,-1 0 0,1 1 0,-1-1 1,0 0-1,1 1 0,-1-1 0,1 0 0,-1 1 1,0-1-1,0 1 0,1-1 0,-1 1 0,0-1 1,0 1-1,1 0 0,-1-1 0,0 1 0,0 0 1,0 0-1,0 0 0,0-1 0,1 1 1,-1 0-1,-2 0 0,-2 0-55,0 0 1,0 0-1,0 1 1,0-1-1,0 1 0,0 0 1,0 1-1,0-1 1,-5 3-1,-46 23-521,37-17 343,4-2 214,0 0-1,1 1 0,0 1 0,-13 11 0,22-17 116,0 1 0,0 0 0,0 0 0,1 0 1,0 0-1,0 1 0,1 0 0,0-1 0,0 1 0,0 0 0,0 1 0,1-1 0,-2 8 0,4-11-34,-1 0 0,1 1 0,0-1 0,0 1 0,0-1 0,1 1 0,-1-1 0,1 0 0,0 1 0,0-1 0,0 0 0,0 1 0,1-1 0,-1 0 0,1 0 0,0 0 0,0 0 0,3 3 0,-2-3-10,0 1 0,0-1 0,0 0 0,1-1 0,0 1 0,-1 0 0,1-1 0,0 0 0,0 0 0,1 0 0,-1 0 0,0-1 0,6 2 0,11 0 114,-1-1 0,0 0 0,37-3-1,61-12-3929,-77 6-729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31.4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40 4736,'-1'-1'217,"-13"-8"1209,13 9-1394,1-1 1,0 1-1,0 0 0,0 0 0,-1 0 0,1-1 0,0 1 1,0 0-1,-1 0 0,1 0 0,0-1 0,0 1 1,0 0-1,0-1 0,0 1 0,-1 0 0,1 0 0,0-1 1,0 1-1,0 0 0,0-1 0,0 1 0,0 0 1,0-1-1,0 1 0,0 0 0,0 0 0,0-1 0,0 1 1,0 0-1,0-1 0,1 1 0,-1 0 0,0 0 1,0-1-1,0 1 0,0 0 0,0 0 0,1-1 0,-1 1 1,0 0-1,0 0 0,0-1 0,1 1 0,-1 0 0,0 0 1,0 0-1,1 0 0,-1-1 0,0 1 0,0 0 1,1 0-1,-1 0 0,1 0 0,6-3 131,1 0 1,-1 0-1,1 1 0,0 0 1,-1 1-1,1 0 0,0 0 1,0 1-1,0-1 0,14 3 1,-16-1-148,-1 0 0,1 0 0,-1 1 0,0-1 0,0 1 0,0 0 0,0 1 0,0-1 0,0 1 0,0 0 0,-1 0 0,1 1 0,-1-1 0,0 1 0,0 0 0,5 7 0,-7-8-12,-1 1 0,1-1 0,-1 1 0,0-1 0,0 1 0,0-1 0,0 1 0,-1 0 0,1-1-1,-1 1 1,0 0 0,0-1 0,-1 1 0,1 0 0,-1-1 0,-1 6 0,0 2 143,-1-1-1,-1 0 1,1 0 0,-9 14-1,4-12 191,0 0-1,-18 19 1,3-3 355,15-20-541,3-1 652,5-6-783,1-1 1,-1 0-1,0 1 1,1-1-1,-1 0 0,0 0 1,1 1-1,-1-1 1,1 0-1,-1 0 0,0 1 1,1-1-1,-1 0 1,1 0-1,-1 0 1,0 0-1,1 0 0,-1 0 1,1 0-1,-1 0 1,1 0-1,0 0 1,4 1 1,1-1 1,0 0 0,0 0 0,0-1 0,7-1-1,9 0 162,32 0-930,-38 2-746,-1 0 0,0 2-1,22 4 1,-2 4-2705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31.9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22 682 2912,'-2'1'71,"1"0"1,-1 0-1,1 0 0,-1 1 1,1-1-1,0 0 0,0 1 1,-1-1-1,1 1 0,0 0 1,0-1-1,0 1 0,1 0 1,-2 2-1,1 1 99,0-1 1,1 1-1,0 0 0,0 7 0,0-1 479,0 17 2877,8-42-492,27-101-2289,-25 78-454,2-1 0,0 2 0,35-67 1,-22 64-281,1 1 1,2 2 0,33-35 0,104-92 76,-147 147-79,-15 13 6,8-8 13,0 1-1,1 1 0,24-16 0,-32 23-32,-1 0 0,1 1 0,0-1 0,-1 1 1,1 0-1,0 0 0,0 0 0,8 0 0,-10 1 0,0 0-1,1 0 1,-1 1 0,0-1-1,0 1 1,1-1-1,-1 1 1,0 0 0,0 0-1,0 0 1,0 0 0,0 0-1,0 0 1,0 1 0,0-1-1,2 4 1,0-1 36,0 1-1,0 0 1,0-1-1,-1 2 1,0-1 0,0 0-1,-1 1 1,1-1-1,-1 1 1,0 0 0,-1 0-1,0 0 1,1 0-1,-2 0 1,1 0 0,-1 0-1,0 0 1,-1 9 0,0-10 11,1 0 1,-1-1 0,0 1 0,-1 0 0,1-1 0,-1 0 0,0 1-1,0-1 1,-1 0 0,1 0 0,-1 0 0,0 0 0,0 0 0,0-1 0,0 1-1,0-1 1,-1 0 0,0 0 0,0 0 0,0-1 0,0 1 0,0-1-1,0 0 1,-6 2 0,-3 0 72,0 0 0,0-1 0,0 0 0,-1-1 0,1-1 0,-27 0-1,31-2-963,0 0 0,0-1 0,-15-4 0,7-1-4137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34.1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258 16 3808,'-9'-16'5792,"9"25"-6080,1 12 328,5 27 0,0-3 66,32 196 111,-19-138-50,8 7 195,-19-82-78,-7-25-200,0 1 0,-1 0 0,1-1 0,-1 1 0,1 0 1,-1-1-1,0 1 0,0 0 0,-1 0 0,1-1 0,-3 8 1,2-9 3,0 1 0,0-1 0,0 0 1,-1 0-1,1 1 0,-1-1 1,1 0-1,-1-1 0,0 1 1,0 0-1,0 0 0,0-1 1,0 1-1,0-1 0,0 0 1,0 1-1,-1-1 0,-2 1 1,-4 1 60,-1 0 0,1-1-1,-1 0 1,0-1 0,-17 1 0,-51-4 334,71 2-483,-127-3 228,127 3-296,-9 3-748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3:07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3 1984,'0'0'69,"0"0"-1,-1 0 1,1-1 0,-1 1-1,1 0 1,0 0 0,-1 0-1,1-1 1,-1 1 0,1 0-1,0 0 1,-1 0 0,1 0-1,-1 0 1,1 0-1,-1 0 1,1 0 0,-1 0-1,1 0 1,0 0 0,-1 0-1,1 0 1,-1 1 0,1-1-1,-1 0 1,1 0 0,0 0-1,-1 0 1,1 1 0,0-1-1,-1 0 1,1 1 0,-2 0 66,1 0 0,0 1 0,0-1 0,1 1 0,-1-1 0,0 1 1,0-1-1,0 4 0,-7 34 911,3-2-365,2-20-136,-1 34-1,2-16-343,1-21-91,1 0-1,0 0 0,1 0 0,3 14 0,2-11-1992,5-2 465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34.6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68 13 2144,'-4'-2'277,"1"0"1,-1 0-1,1 1 0,-1 0 1,0 0-1,0 0 0,0 0 1,1 0-1,-1 1 0,0 0 1,-5 0-1,-3 0 923,7 0 204,11 1-670,21 3-31,-6 0-239,1-1 1,22 0-1,109-6 410,157 6-313,-282 0-401,59 2-357,-83-5 281,24 1-1955,-26 0 1555,0-1 0,-1 0 0,1 1 1,0-1-1,-1 0 0,1 1 0,-1 0 0,1-1 1,-1 1-1,1 0 0,-1 0 0,0 0 1,3 2-1,-2 5-3092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35.1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 2720,'-19'0'891,"19"0"-871,0 0 0,0 0 0,-1 0 0,1 0 1,0 0-1,0 0 0,0 0 0,0 0 0,-1 0 0,1 0 1,0 0-1,0 0 0,0 0 0,0 0 0,0 0 1,-1 0-1,1 0 0,0 0 0,0 0 0,0 1 1,0-1-1,0 0 0,0 0 0,-1 0 0,1 0 0,0 0 1,0 0-1,0 0 0,0 1 0,0-1 0,0 0 1,0 0-1,0 0 0,0 0 0,0 0 0,-1 1 1,1-1-1,0 0 0,0 0 0,0 0 0,0 0 1,0 0-1,0 1 0,0-1 0,0 0 0,0 0 0,0 0 1,0 0-1,1 1 0,-1-1 0,0 0 0,0 0 1,0 0-1,0 0 0,0 0 0,0 0 0,0 1 1,0-1-1,0 0 0,0 0 0,1 0 0,-1 0 1,0 0-1,0 0 0,0 0 0,0 1 0,0-1 0,0 0 1,1 0-1,5 6 215,0 0 1,0 0 0,1-1-1,0 0 1,0 0-1,1-1 1,-1 0-1,1 0 1,0 0 0,0-1-1,0 0 1,0-1-1,1 0 1,-1 0 0,13 0-1,13 0 179,-1-1-1,57-7 0,-48 2-57,-25 3-348,1-1-20,0 1 0,0 0 0,0 2 0,0 0 0,34 7 0,-17 3-937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35.6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123 4 2816,'-9'-4'3797,"2"4"-2794,-1 0-758,-1 0 0,0 1 1,1-1-1,-1 2 0,1-1 1,-1 1-1,1 0 0,0 1 1,-14 6-1,21-8-239,1-1 0,-1 0 0,1 1 0,-1-1 0,1 0 0,-1 1 0,1-1-1,-1 1 1,1-1 0,-1 1 0,1-1 0,0 1 0,-1 0 0,1-1 0,0 1 0,0-1 0,-1 1 0,1 0 0,0-1 0,0 1-1,0 0 1,0-1 0,0 1 0,0 0 0,0 1-1,0-1 0,1 1 1,-1-1-1,0 1 0,1-1 0,0 1 0,-1-1 0,1 0 1,0 0-1,1 3 0,3 2-9,1 0 1,0 0-1,8 6 0,-10-8 1,7 6 45,13 11-85,28 32 1,-46-46-12,0 0 1,-1 0 0,0 1-1,0 0 1,-1 0 0,0 0 0,0 0-1,-1 1 1,3 12 0,-5-17 115,-1-1 0,0 1 0,0 0 0,0 0 0,0-1 0,-1 1 0,1 0 0,-1-1 0,0 1 0,0 0 0,0-1 0,-1 1 0,1-1 0,-1 0 0,-3 5 0,4-6 1,0-1 1,0 1-1,0-1 0,0 0 1,0 0-1,0 1 1,-1-1-1,1 0 0,0 0 1,-1 0-1,1 0 0,-1 0 1,1 0-1,-1-1 1,0 1-1,1-1 0,-1 1 1,0-1-1,1 1 1,-1-1-1,0 0 0,0 0 1,1 0-1,-1 0 0,0 0 1,0 0-1,1 0 1,-1-1-1,0 1 0,0 0 1,1-1-1,-1 0 0,1 1 1,-3-2-1,2 0-167,0 0 0,-1 1-1,2-1 1,-1 0-1,0 0 1,0 0 0,1-1-1,-1 1 1,1 0-1,-1-1 1,1 1 0,0-1-1,0 1 1,0-1 0,0 1-1,1-1 1,-1 0-1,0-3 1,0-6-1057,0 0 0,1-20 0,3-5-2871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35.9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2304,'8'1'153,"0"0"1,-1 1-1,1-1 0,0 1 1,0 1-1,-1 0 0,0 0 1,1 0-1,6 6 0,12 3 602,64 32 24,-2 3-1,102 73 1,-174-108-666,0 1 0,-1 0 0,-1 1 1,0 1-1,-1 0 0,0 1 0,-1 0 1,-1 1-1,-1 0 0,0 0 0,-1 2 1,12 35-1,-16-31 22,0 1 0,-2-1 0,0 1 0,-2-1 1,-1 1-1,0 0 0,-2 0 0,-6 31 0,-9 21 249,-32 89-1,44-151-382,-139 338 2015,127-313-3739,2-6 358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36.3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 4 5408,'-22'-3'1984,"14"6"-1536,-9 5 1440,12-8-1248,0 0 1152,15 4-1984,2 4 96,1 0-3424,0 3 1920,0 0-2304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36.8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307 449 4064,'-14'1'308,"-1"0"1,0 1 0,1 0-1,-1 1 1,1 1-1,-27 10 1,25-6-66,0 1 0,1 0 0,0 1 0,0 1 0,1 0 0,-25 26 0,31-29-184,1 1 1,0 0-1,-6 10 0,11-17-20,0 1-1,1-1 1,-1 1-1,1 0 1,0 0-1,0 0 1,0 0-1,0-1 1,0 1-1,1 0 1,0 0-1,-1 1 1,1-1-1,0 0 1,1 6-1,0-7 11,0 0 1,0 0-1,0 0 0,0 0 0,1 0 0,-1-1 0,1 1 0,-1 0 0,1-1 0,-1 1 0,1-1 0,0 1 0,0-1 0,0 0 0,0 0 0,0 0 0,0 0 0,0 0 0,0 0 0,0-1 0,1 1 0,2 0 1,7 1 151,0 0 1,22 1 0,-11-3-2,0-1 0,0-1 0,0-1 0,0-1 0,-1-1 0,0-1 0,24-10 0,-39 13-156,0-1 0,0 0 1,0 0-1,0-1 0,-1 0 0,0-1 1,0 1-1,0-1 0,-1 0 1,1 0-1,-2-1 0,1 0 0,7-13 1,-2 0 17,-1-2 0,-1 1 1,10-36-1,-1-22-400,-2 0 0,6-129 1,-21 192-37,0 0 1,-4-28 0,4 43 329,0 0 1,0 0 0,-1 0-1,1 0 1,0 0 0,0 0-1,-1 0 1,1 0 0,-1 0-1,1 0 1,-1 0-1,1 1 1,-1-1 0,1 0-1,-1 0 1,0 1 0,1-1-1,-1 0 1,-1 0 0,1 0 18,0 1-1,1 0 1,-1 0 0,0 0 0,0 0 0,1 0-1,-1 0 1,0 0 0,0 0 0,1 0 0,-1 0 0,0 0-1,0 0 1,1 1 0,-1-1 0,0 0 0,0 0-1,1 1 1,-2 0 0,-2 2 22,0 0 0,-1 0 0,1 0 0,1 1 0,-1 0 0,-3 4 0,1 0 52,0 0 0,1 1 0,0 0 0,0 0 0,1 0 0,-5 15 0,-10 60 187,17-76-218,-4 25 155,1 0 0,2 0 0,2 1 0,4 61 0,-1-73-91,2 1 0,1-1 0,0 0-1,2 0 1,0 0 0,1-1 0,23 40 0,-23-48-814,1-1 0,0 0 0,1-1 0,1 0 0,-1 0 0,2-2 0,12 10 0,18 6-2457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37.2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13 563 3648,'-9'-3'840,"9"3"-828,0 0-1,0 0 1,0 0-1,0 0 0,0 0 1,0 0-1,0 0 1,0 0-1,0 0 1,-1 0-1,1 0 1,0 0-1,0-1 1,0 1-1,0 0 1,0 0-1,0 0 0,0 0 1,0 0-1,0 0 1,-1 0-1,1 0 1,0 0-1,0 0 1,0 0-1,0 0 1,0 0-1,0 0 1,0 0-1,0 0 0,0 1 1,-1-1-1,1 0 1,0 0-1,0 0 1,0 0-1,0 0 1,0 0-1,0 0 1,0 0-1,0 0 1,0 0-1,0 0 0,0 0 1,0 0-1,0 0 1,-1 1-1,1-1 1,0 0-1,0 0 1,0 0-1,0 0 1,0 0-1,0 0 1,0 0-1,0 0 0,0 0 1,0 1-1,0-1 1,0 0-1,0 0 1,0 0-1,0 0 1,0 0-1,0 0 1,0 0-1,0 0 1,0 0-1,1 1 1,-1-1 111,1 1 0,0-1 0,0 1 1,0-1-1,0 0 0,0 1 0,0-1 1,0 0-1,0 0 0,0 0 0,0 0 1,0 0-1,0 0 0,0 0 1,0 0-1,1 0 0,-1 0 0,0 0 1,0-1-1,0 1 0,0 0 0,1-1 1,1 0 6,33-7 1041,-17 5-994,0-1 1,0-1 0,0-1 0,0 0 0,-1-2 0,25-13 0,-26 9-86,-1-1-1,0 0 1,-1-1 0,-1-1 0,0 0 0,-1-1 0,0-1-1,-1 0 1,-2 0 0,10-20 0,-4 4-67,-3 0 0,0 0 0,-2-1 1,12-69-1,-22 95-137,0 1 0,0 0 0,-1-11 0,0 16 52,0 0-1,0 0 1,-1 0-1,1 0 0,-1 0 1,1 0-1,-1 0 1,0 0-1,0 0 1,0 0-1,0 1 0,0-1 1,0 0-1,0 1 1,0-1-1,-3-2 0,3 4 35,0-1 0,0 0-1,-1 1 1,1-1 0,0 0 0,0 1-1,-1 0 1,1-1 0,0 1-1,0 0 1,-1 0 0,1-1-1,0 1 1,-1 0 0,1 0-1,0 1 1,-1-1 0,1 0 0,0 0-1,-1 1 1,1-1 0,0 0-1,0 1 1,-1-1 0,1 1-1,0 0 1,0-1 0,-1 2-1,-5 3 75,1-1 0,-1 1 0,-7 9 0,13-13-42,-10 10 86,1 2 0,0-1 0,1 1 0,-13 22 0,-23 59 387,35-71-221,1 0 0,1 1 0,-9 42 0,15-57-180,1 1 1,0-1-1,1 1 0,0-1 0,0 1 0,1-1 0,0 1 0,1-1 0,0 0 0,1 0 0,-1 1 1,8 14-1,1-4 72,1-1 0,1 0 1,26 29-1,21 14-2533,-33-37-2507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3:37.9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20 4160,'0'-8'1536,"13"8"-1216,4 3-64,4-3 1696,15-3-1120,21-2 928,22 1-1024,4 1 96,-4 3-480,1 3 64,-15 9-256,-4 4-64,1 7-64,-5 16-6720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6:31.50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 0 1248,'0'0'4421,"-5"8"-4496,2 3 79,2 0 0,0 0 0,0 14 0,1 43 224,3 1 0,13 74-1,9-25 408,7 46 282,-27-125-872,30 264 257,-27-217 36,1 16 49,-7-89-904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6:32.01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2816,'0'10'623,"1"0"0,4 16 0,1 15 281,5 97 1332,18 247-45,-24-299-1887,4 0 0,37 147 0,-40-215-294,-5-15-322,0 1 1,0-1-1,0 1 1,0-1-1,0 0 1,0 6-1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3:07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2720,'0'0'1248,"13"8"-1088,-5-8 832,6 0-576,7 0 416,10 0-512,0 0-32,5 5-160,-2-5 256,1 4-192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6:32.42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 0 3808,'0'47'1712,"0"-37"-1603,-1-3 47,1-1 0,0 0 0,0 0 0,0 0 0,3 11 0,5 22 1401,4 80-1,-9 43-457,-1-12-852,3-2-626,-1-111-154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6:33.10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 1728,'3'21'1290,"-1"25"0,0-2-142,21 372 2329,-19-98-2832,6-32 225,-9-259-792,18 397 596,-5-169-125,-10-223-3008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6:33.58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 1 2912,'-2'16'530,"0"1"-1,2 23 1,2-22-52,0 0 1,2-1-1,10 34 0,2 4 185,51 293 1702,-23 4-1026,-42-335-1288,45 581 1181,-44-550-1284,6 225-1123,-9-258 279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6:34.04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 2560,'2'6'316,"-1"1"-1,2-1 1,-1 1 0,4 6 0,-3-6-56,0 0 0,0 0 0,3 15 0,-1 11 484,2 43 1,-4-27-288,18 300 2162,-17 12-1499,-4-266-733,1 164 383,24 100-278,30-12-1555,-49-328-643,3-9 506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6:34.82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1824,'2'1'3470,"3"8"-2592,5 13-624,24 107 1156,-5 1 0,13 152 0,-8 24-658,-8 11-96,29 145-140,30-8 24,-80-431-580,0 1 1,-2 0 0,0 0 0,-2 0 0,-1 24 0,-1-27-558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6:35.29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 0 3328,'-4'84'1061,"4"-51"-634,2-11-329,10 78 1110,39 176 1352,-4-71-1566,43 253 930,-78-370-1583,-5 1 0,-5 129 1,-42 103 420,-38 40-236,16-83-124,56-249-368,3-18-286,0 1-1,1 0 0,1 0 0,0 0 0,1 13 1,26-75-6602,-10 4 4460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6:35.71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 0 2496,'-3'8'286,"2"-6"-212,0 0 1,0 0-1,1-1 0,-1 1 1,1 0-1,0 0 0,-1 0 1,1 0-1,0 0 1,0 3-1,-1 173 3875,11 386 715,-2-473-4334,27 125-1,-23-166-267,1-2-1,3 1 0,2-2 0,26 48 0,-30-70-1426,0-5 336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6:36.06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 0 3648,'-15'19'1173,"15"-19"-1152,-1 1-1,1-1 0,0 1 1,-1-1-1,1 1 1,0-1-1,0 1 0,0-1 1,-1 1-1,1 0 1,0-1-1,0 1 0,0-1 1,0 1-1,0-1 1,0 1-1,0 0 0,0-1 1,0 1-1,0-1 1,0 1-1,1 0 1,48 341 5089,23 8-3361,-55-270-1638,-5-27-10,26 72 1,-31-112-1020,5-64-4100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6:38.55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647 2287 3328,'0'0'159,"-1"0"-130,1-1-1,0 1 1,0 0 0,-1 0 0,1 0 0,0 0 0,-1 0 0,1 0 0,0 0 0,0 0 0,-1 0-1,1 0 1,0 0 0,-1 0 0,1 0 0,0 0 0,0 0 0,-1 0 0,1 0 0,0 0-1,-1 0 1,1 1 0,0-1 0,0 0 0,-1 0 0,1 0 0,0 0 0,0 1 0,0-1 0,-1 0-1,1 0 1,0 0 0,0 1 0,0-1 0,-1 0 0,1 0 0,0 1 0,0-1 0,0 0-1,0 1 1,0-1 0,0 0 0,0 0 0,0 1 0,0-1 0,-2 29 1479,3 46 0,0-23-647,4 458 1768,-5-510-2627,3 237 1432,15 0-608,-13-200-757,-4-19 18,1-1 0,1 0 0,1 0 0,0 0 1,8 19-1,-4-22 132,-8-14-214,1 0 1,-1 1-1,0-1 1,0 0-1,0 0 0,1 0 1,-1 1-1,0-1 1,0 0-1,0 0 1,1 0-1,-1 1 0,0-1 1,1 0-1,-1 0 1,0 0-1,0 0 1,1 0-1,-1 0 0,0 0 1,1 1-1,-1-1 1,0 0-1,0 0 1,1 0-1,-1 0 0,0 0 1,1-1-1,-1 1 1,0 0-1,1 0 0,-1 0 1,0 0-1,0 0 1,1 0-1,-1 0 1,0 0-1,1-1 0,-1 1 1,0 0-1,0 0 1,0 0-1,1-1 1,-1 1-1,0 0 0,0 0 1,0-1-1,1 1 1,-1 0-1,0-1 1,2-4-74,0 0 0,-1-1 0,0 1 0,0 0 1,0-1-1,0-7 0,18-237-570,-8 91 7,1-33 1,8-87-399,-18 266 858,0 17-63,2 24 4,-4-27 236,15 114 225,8 93 1052,-21-169-1018,1 1 0,15 67 0,-9-85-55,-9-22-196,0 1 1,0-1-1,1 1 0,-1-1 0,0 1 1,0-1-1,0 0 0,1 1 0,-1-1 0,0 1 1,1-1-1,-1 0 0,0 1 0,1-1 0,-1 0 1,0 0-1,1 1 0,-1-1 0,1 0 0,-1 0 1,0 1-1,1-1 0,-1 0 0,1 0 1,-1 0-1,1 0 0,-1 0 0,1 0 0,-1 0 1,1 0-1,-1 0 0,1 0 0,-1 0 0,0 0 1,1 0-1,-1 0 0,1 0 0,-1 0 0,1 0 1,-1-1-1,1 1 0,-1 0 0,0 0 1,1-1-1,-1 1 0,1 0 0,-1 0 0,0-1 1,1 1-1,-1-1 0,1 1 0,1-4 55,0 0 1,0 0-1,0 0 0,0 0 0,-1 0 1,0 0-1,1 0 0,-1-5 0,6-37 192,-7 42-249,9-222 63,-10 190-38,-3-202-90,1 174-152,-15-77-1,-22-73-562,-10-25 166,44 220 312,6 19 282,0 0 0,0 0 0,0 0 0,-1 0-1,1 0 1,0 0 0,0 1 0,0-1 0,0 0-1,0 0 1,0 0 0,0 0 0,0 0 0,0 0 0,0 0-9,0 0 9,0 0 0,0 0 0,0 0-1,0 0 1,0 0 0,0 0 0,-1 1 0,1-1 0,0 0-1,0 0 1,0 0 0,0 0 0,0 0 0,0 0-1,0 0 1,0 0 0,0 0 0,0 0 0,-1 0-1,1 0 1,0 0 0,0 0 0,0 0 0,0 0 0,0 0-1,0 0 1,0-1 0,0 1 0,0 0 0,0 0-1,0 0 1,0 0 0,-1 0 0,1 0 0,0 0 0,0 0-9,0 0 9,0 0 0,0 0 0,0 0-1,0 0 1,0 0 0,0-1 0,0 1 0,0 0-1,0 0 1,0 0 0,0 0 0,0 0 0,-3 32-448,21 239-216,-2-78 523,-9-47 170,6 152 310,-15-32 245,2-265-573,-4 48 423,4-44-356,-1-1 0,0 0 1,0 1-1,0-1 0,0 0 0,-1 0 1,1 0-1,-4 5 0,5-9-61,-1-1 0,1 1 0,0 0 0,-1 0 0,1 0-1,-1 0 1,1-1 0,-1 1 0,1 0 0,0 0 0,-1-1-1,1 1 1,0 0 0,-1-1 0,1 1 0,0 0 0,-1-1-1,1 1 1,0-1 0,0 1 0,-1 0 0,1-1 0,0 0 0,-11-18 61,-2-11-86,2-1 0,1 0 0,-11-64 0,8 17 21,-1-80 1,-11-121-182,-3-11 240,-82-449 37,94 663-216,-51-142 1,-13-55-180,45 164 384,-2-3-153,17 38 10,-7-37-139,21 84 217,-1-1 0,-1 1 1,-15-33-1,13 40-120,-1 1 0,-1 0 1,0 1-1,-20-21 0,19 23 25,-50-59-58,59 69 37,0 0 1,1 0-1,0 0 0,0 0 1,0 0-1,1 0 0,-2-9 1,3 8 49,-2-5 52,0-1-1,-1 1 0,-6-15 0,-7-12 22,17 38-41,0 1 0,-1 0 0,1-1 0,0 1 0,-1-1 1,1 1-1,0-1 0,0 1 0,0 0 0,-1-1 0,1 1 0,0-1 1,0 1-1,0-1 0,0 1 0,0-1 0,0 1 0,0-1 1,0 1-1,0-1 0,0 1 0,0-1 0,0 1 0,0-1 0,1 0 1,0-4 24,-10 62-810,5 47 645,10 108 0,1-15 31,-6-81 118,25 165 0,-6-29 268,-14-137-179,-7 302 780,1-275-802,1-60-32,1-27-63,3 0 0,2 0 0,2 0 1,18 55-1,-16-65 108,-3 1 1,-1 0-1,1 48 0,-10 140 202,-5-145-167,3-50 19,1 76 1,4 59 266,-1-12 40,16 2-350,-14-130-172,1 9 322,-2-37-161,0 0 0,-1 0 0,1 0 0,-1-1 0,-1 1 0,0 7 0,-5-7 389,6-6-459,0 1 0,0-1 0,0 0 0,-1 0 0,1 0 0,0 1 0,0-1-1,-1 0 1,1 0 0,0 0 0,0 0 0,-1 0 0,1 0 0,0 0 0,0 1 0,-1-1 0,1 0 0,0 0-1,-1 0 1,1 0 0,0 0 0,0 0 0,-1 0 0,1 0 0,0-1 0,0 1 0,-1 0 0,1 0-1,-1 0 1,1 0-75,-1-1-1,1 1 1,-1-1 0,0 1-1,1-1 1,-1 1-1,1-1 1,-1 1-1,1-1 1,-1 0-1,1 1 1,0-1 0,-1 0-1,1 1 1,0-1-1,0 0 1,-1 1-1,1-1 1,0 0-1,0-1 1,-3-28-3348,2-8 949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6:40.18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15 1824,'6'-14'4647,"-5"14"-4511,-1 0-93,1 0-1,-1 0 1,1 1-1,-1-1 1,1 0-1,-1 1 1,1-1-1,-1 0 1,0 1-1,1-1 1,-1 1-1,0-1 1,1 1-1,-1-1 1,0 1-1,0-1 1,1 1-1,-1-1 1,0 1-1,0-1 1,0 1-1,0-1 1,0 1-1,0-1 1,0 1-1,0-1 1,0 1-1,0-1 1,0 2-1,8 56 1494,0 161 48,-7-199-1465,4 22 0,0 3 75,7 202 816,5 60-420,-4 87 365,-5-62-123,-8-236-896,9 304 117,16-242 179,-3-30-26,-7 236 301,-16-321-460,0-10-23,-6 32-1,-1 31 0,1 84 99,7-33 41,1-70-102,-1-39-13,0-37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3:08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2560,'0'-8'1152,"8"3"-992,-3 2 1248,0 6-800,-2-3 480,10 0-640,5 0 0,4 0-256,4 0-96,0 5-64,5-2 320,0 2-192,0-2-1696,-1 8 832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6:43.14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451 25 1248,'16'-25'3616,"-17"30"-3163,1-1 0,0 0 0,1 0 0,-1 0 0,2 8 0,0 4-46,2 52 528,-7 92-1,0-34-168,4-70-592,0 28-66,-2-51-36,-6 340 827,11-102-338,-1-11 389,17-2-818,-10-177 73,1 84 0,-2 133-125,-9 500 544,-7-692-403,3-73-236,1-1 0,4 48 0,2 44 27,-4-95 30,-1-1 90,1-22-135,1-1 1,-1 0-1,1 1 1,0-1-1,2 8 1,-1 15 99,-2-16 83,0-10-2,-2-5-110,2 1-104,0 1-1,0-1 1,1 1 0,-1-1 0,1 0 0,-1 1 0,1-1-1,-1-3 1,-3-58-593,-6-29 109,-11-102 80,-11-151 285,7-25-15,-21-112 20,5 169 193,9-11-330,-2-6 259,21 201-191,-19-107 374,14 152-299,18 65-133,-4 12 144,4 6 118,0 1 0,-1 0 0,1 0 0,0 0 0,0 0 0,0-1 1,-1 1-1,1 0 0,0 0 0,0 0 0,-1 0 0,1 0 1,0 0-1,0 0 0,-1 0 0,1 0 0,0 0 0,0 0 0,0 0 1,-1 0-1,1 0 0,0 0 0,0 0 0,-1 0 0,1 0 0,0 0 1,0 0-1,-1 0 0,1 0 0,0 0 0,0 0 0,-1 0 0,1 1 1,0-1-1,0 0 0,0 0 0,-1 0 0,1 0 0,0 1 0,0-1 1,0 0-1,-8 16-115,-2 21 36,7-12-3,0 45-1,2-27 37,7 365 106,1-191 256,-2 153 478,-10-55 76,0 83-318,-12 74 130,10-420-729,-10 155 508,20-116-270,-1-76-106,1-13-13,1-9 45,9-27-3,-2-1-1,-1-1 1,8-55 0,15-241-41,-17-72-623,-14-32 90,-2 24 347,-4 104 59,-9-40-176,-1 78 202,14 262-32,-1 0 1,1-1-1,0 1 0,1-1 1,0 1-1,0-1 0,1 1 1,0 0-1,0 0 0,4-9 1,7 1-230,-11 15 303,-1 0-1,0 0 1,0 0 0,0 0-1,0 0 1,0-1-1,0 1 1,0-1-1,0 1 1,0 0-1,-1-1 1,1 1-1,0-1 1,0-2-1,-1 0 8,1-1 0,0 1 0,-1-1 0,0 0 0,0 1 0,-1-1 0,1 1 0,-1-1 0,-2-7 0,2 9 18,-1-1 0,0 1 0,1 0 0,-1 0-1,0 0 1,0 0 0,-1 1 0,1-1 0,0 1 0,-1-1 0,0 1 0,1 0 0,-6-3 0,-3-2 2,-1 0-1,0 1 1,-1 0 0,1 1-1,-1 1 1,0 0 0,0 0-1,0 1 1,-1 1 0,-21-1 0,30 4-219,-1-1 0,1 1 0,0 0 1,0 0-1,-1 1 0,-6 3 0,15-5 160,30 7 53,0-3 0,40 2 0,-31-8 371,1-2-1,-1-2 1,68-18 0,-105 23-252,-4 1-121,-1 0 0,0 0 0,1 0 0,-1 0 0,0 0 0,1 0 0,-1 0 0,0 0 0,0 0 0,1 0 0,-1 0 0,0 0 0,1 0 0,-1 0 1,0-1-1,0 1 0,1 0 0,-1 0 0,0 0 0,0 0 0,1-1 0,-1 1 0,0 0 0,0 0 0,0-1 0,0 1 0,1 0 0,-1 0 0,0-1 0,0 1 0,0 0 0,0 0 0,0-1 0,0 1 0,1 0 0,-1-1 0,0 1 0,0-1 0,-3 0 292,-35-5 54,-23-5-211,41 6-117,1-1 0,-23-11 0,34 14-100,1 0 0,0-1 0,0 0 0,1-1-1,-1 0 1,1 1 0,0-2 0,0 1 0,-6-8 0,11 11 25,0 1-1,0-1 1,0 0 0,0 1 0,0-1 0,1 0 0,-1 1 0,0-1 0,1 0 0,-1 0 0,1 0 0,0 1 0,0-1 0,-1 0 0,1 0 0,0 0 0,1 0 0,-1 0 0,1-2 0,0 1-7,0 0 1,0 0-1,0 0 1,1 1-1,0-1 0,-1 1 1,1-1-1,0 1 1,0-1-1,5-3 0,2-1 29,1-1-1,1 2 0,-1 0 1,22-10-1,-6 12 1416,-26 4-1383,-5 6-79,1-1 0,0 1 0,0 0 0,0 0 0,0 0 0,1 0 0,0 1 0,1 0 0,-4 12 0,-6 20 154,-10 60 1,20-80-721,0 0-1,1 0 1,0 0 0,2 0 0,3 27 0,3-22-2260,4-2 938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6:43.98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 1 3328,'-2'10'405,"1"15"678,28 627 5422,-4-196-5554,-27-123-338,0 16 390,5-273-723,0-26-55,6 52 0,4 78 82,-5-53-230,-5-42 344,-1-50-330,-4-9-66,4-22-3,-1 0 1,0 0-1,1 0 0,0 0 1,0 0-1,0 4 1,2 5-118,-2-13 101,-1 1 0,1 0 0,0 0 0,0 0 0,0 0 0,0 0 0,0 0 0,1 0 0,-1 0 0,0 0 0,0 0 0,1 0 0,-1 0 0,0 0 0,1 0 0,-1-1 0,1 1 0,-1 0 0,1 0 0,0 0 0,-1-1 0,1 1 0,0 0 0,-1-1 0,1 1 0,0-1 0,0 1 0,0-1-1,0 1 1,-1-1 0,1 1 0,0-1 0,0 0 0,0 1 0,0-1 0,0 0 0,0 0 0,2 0 0,1 0 74,1 0 0,0 0 0,0 0 0,-1-1 0,1 0 1,-1 0-1,1 0 0,-1-1 0,1 0 0,-1 1 0,0-1 0,1-1 0,3-2 0,2-1 17,0-2 0,0 1 0,16-17 0,7-17 33,-7 7-158,-13 20-65,21-27 368,-31 38-379,0-1 0,0-1 0,-1 1 1,0 0-1,1-1 0,-2 1 0,1-1 1,1-5-1,-12-33-6040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6:44.59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204 39 2144,'-4'-16'992,"-13"-3"1248,-1 15-320,5 4-1088,-12 0 640,2 7-832,-7-2-224,4 6-256,-4 0-480,12 5 192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6:45.61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3712,'0'2'1685,"0"52"438,7 175 709,21 313-1286,-27-496-1455,1-3-48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6:46.64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1984,'2'15'444,"1"0"0,1 0 0,9 22 0,-2-6 377,12 51 0,-18-60-447,27 154 1743,-14-64-1312,9 44-9,13 67-141,25 129 566,-62-331-990,1-1 0,1 1-1,1-1 1,0 0 0,2-1-1,0 1 1,16 24 0,-7-25 233,-8-11 245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7:01.2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62 73 1728,'0'-1'190,"0"-1"0,1 1 0,-1-1 0,1 1 1,-1-1-1,1 1 0,-1-1 0,1 1 0,0 0 0,0-1 0,1-1 0,-1 3-16,0-1-1,-1 0 1,1 0 0,0 0-1,-1 0 1,1 0-1,-1 0 1,1 0-1,-1 0 1,1 0-1,-1 0 1,0 0 0,0 0-1,1 0 1,-1 0-1,0 0 1,0 0-1,0 0 1,0 0 0,0 0-1,0 0 1,0 0-1,-1 0 1,1 0-1,0 0 1,-1 0-1,0-1 1,1 2-145,0-1 0,0 1 1,0 0-1,0 0 0,0 0 0,0 0 0,-1 0 0,1-1 1,0 1-1,-2-5 2207,-3-2-1502,0 4-793,3 5-280,6-6 10,2-2 458,-9 14 642,-1-1-780,0 1 0,1 0 0,1 0 0,-3 11 1,-6 15-236,10-33 223,1 0 0,0 0 0,0 0 0,-1 1 1,1-1-1,0 0 0,0 0 0,0 0 1,0 1-1,0-1 0,1 0 0,-1 0 0,0 0 1,0 1-1,1 1 0,2 10 66,-1-9 338,2-8 172,4-11 149,-8 14-704,0-1-1,0 0 1,0 1 0,0-1-1,0 0 1,-1 1-1,1-1 1,0 0 0,-1 1-1,1-1 1,-1 1-1,0-1 1,1 1 0,-1-1-1,0 1 1,0-1-1,0 1 1,0 0-1,0-1 1,0 1 0,0 0-1,-1 0 1,1 0-1,0 0 1,-1 0 0,1 0-1,-1 0 1,1 0-1,-1 1 1,1-1 0,-1 0-1,1 1 1,-1 0-1,0-1 1,1 1-1,-1 0 1,0 0 0,-2 0-1,4 0-24,-1 0-1,1 0 1,-1 0-1,1 0 1,-1 0 0,1 0-1,-1 0 1,1 0-1,-1 0 1,1 1-1,-1-1 1,1 0-1,-1 0 1,1 1 0,-1-1-1,1 0 1,0 1-1,-1-1 1,1 0-1,-1 1 1,1-1-1,0 1 1,-1-1 0,1 1-1,0-1 1,-1 1-1,1 1-30,-1-1 1,1 1-1,0-1 0,0 1 0,-1-1 1,1 1-1,0-1 0,0 1 0,0-1 0,1 2 1,-1 1 12,1-1 1,0 0 0,0 1 0,0-1-1,0 0 1,1 0 0,-1 0 0,1 0-1,0 0 1,2 3 0,-3-5 74,1 1 1,0-1-1,0 0 1,0 0-1,0 1 0,0-1 1,0 0-1,0-1 0,0 1 1,1 0-1,-1-1 1,0 1-1,0-1 0,1 0 1,-1 1-1,0-1 1,0 0-1,1-1 0,-1 1 1,0 0-1,1-1 1,-1 1-1,0-1 0,4-1 1,-5 2 17,1-1 0,-1 0 1,1 1-1,-1-1 0,0 0 1,1 0-1,-1 1 0,0-1 1,0 0-1,1 0 0,-1-1 1,0 1-1,0 0 0,0 0 1,0 0-1,-1-1 0,1 1 1,0 0-1,0-1 0,-1 1 1,1-1-1,-1 1 0,1-1 1,-1 1-1,0-1 0,0 1 1,1-1-1,-1 1 0,0-1 1,0 0-1,-1 1 0,1-1 1,0 1-1,0-1 0,-1 1 1,0-3-1,0 1-43,0 0 1,0 1-1,0-1 1,-1 0 0,1 1-1,-1-1 1,0 0-1,1 1 1,-1 0-1,0-1 1,-1 1-1,1 0 1,0 0-1,-1 0 1,1 1-1,-6-4 1,8 5-38,-1 0 0,0 0 0,0 0 0,0 0 0,0 0 0,1 0 0,-1 0 0,0 0 0,0 0 0,0 0 0,1 0 0,-1 0 0,0 1 0,0-1-1,0 0 1,1 1 0,-1-1 0,0 0 0,1 1 0,-1-1 0,0 1 0,1-1 0,-1 1 0,0 0 0,1-1 0,-1 1 0,1 0 0,-1-1 0,0 2 0,0 1-5,-1-1 0,1 1 0,-1 0 0,1 0-1,0 0 1,-1 5 0,1-3 53,1-4-35,-1 0 1,1 1-1,0-1 0,0 0 1,-1 0-1,1 0 1,0 0-1,-1 0 0,0 0 1,0 2-1,1-3 14,0 0-1,0 0 1,0 0 0,0 0 0,1 0-1,-1 0 1,0 0 0,0 0 0,0 0-1,0 0 1,1 0 0,-1 0 0,0 0-1,0 0 1,0 0 0,1 0 0,-1 0-1,0 0 1,0 0 0,0 0 0,0 0-1,0 0 1,1 0 0,-1 0 0,0 1-1,0-1 1,0 0 0,0 0 0,0 0-1,0 0 1,1 0 0,-1 0 0,0 1 0,0-1-1,0 0 1,0 0 0,0 0 0,0 0-1,0 1 1,0-1 0,0 0 0,0 0-1,0 0 1,0 0 0,0 1 0,0-1-1,0 0 1,0 0 0,0 0 0,0 0-1,0 1 1,0-1 0,0 0 0,0 0-1,0 0 1,0 0 0,0 1 0,0-1-1,-1 0 1,1 0 0,0 0 0,0 0-1,19-5-397,-15 4 511,41-17-182,-37 14 29,-1 1 0,1 0 0,0 0 0,0 0 0,0 1 0,0 0 1,0 1-1,0 0 0,1 0 0,9 1 0,-9 1 35,-1 1 1,1 0 0,-1 0-1,1 1 1,-1 0-1,0 1 1,0 0-1,0 0 1,0 1-1,-1 0 1,0 0-1,8 8 1,2 3-38,-1 0 0,-1 1 0,20 29 0,-22-26 94,-1 1-1,-1 0 1,-1 1 0,-1 0 0,9 31 0,3 16-80,4-1 0,2-1 0,3-1 0,62 99 0,-63-123-36,1-1-1,38 39 1,-35-42 125,-1 1 1,42 67-1,39 95-63,-66-115 33,30 61 264,23 109-110,-82-192-184,-2-9 58,38 89 0,-47-128-28,1-2-1,0 1 1,1-1 0,1 0 0,0-1 0,0 0-1,2-1 1,-1 0 0,2-1 0,19 14 0,-23-19 9,1 0 1,0-2 0,1 1 0,-1-1 0,23 5 0,56 6 29,-64-11-31,21 2 18,138 27 511,-153-24-350,-1 2 0,35 18 0,-58-26-40,1 1 0,-1 0 1,0 1-1,0-1 0,6 7 0,-1 0 172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9:32.8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1 465 2720,'7'-7'4353,"-6"7"-4172,4-3 271,0-2-282,-1 0 0,0 0 0,0-1 0,0 0 0,4-9 0,-2 3-59,86-157 619,5-10-89,-69 126-647,-30 59-36,0 0-1,0 0 1,0 0-1,-1 11 0,2-11 38,-2 18 61,2 1 1,0-1-1,1 1 1,8 48-1,-4-53 43,0 0 0,2-1-1,0 0 1,1 0 0,14 27-1,-18-42-76,-1 0-1,1 0 1,0 0-1,0 0 1,0 0-1,0 0 1,1-1-1,5 5 1,-7-6 7,1 0 0,-1-1 0,0 0 0,1 1 0,-1-1 0,1 0 0,-1 0 0,1 0-1,-1-1 1,1 1 0,0-1 0,-1 1 0,1-1 0,0 0 0,0 0 0,-1 0 0,5-1 0,-1-1 60,1 0 1,-1 0-1,0-1 1,0 0-1,0 0 0,0-1 1,0 1-1,-1-1 1,0 0-1,1-1 1,-2 1-1,9-10 0,1-4-25,-1 1 1,16-30-1,-20 32-8,-2 0 1,0 0-1,0-1 1,-1 0-1,-1 0 1,-1 0-1,-1-1 1,0 0-1,1-18 1,-7 16-243,3 19 178,0-1-1,0 1 1,0 0-1,-1-1 1,1 1-1,0 0 0,0-1 1,0 1-1,0 0 1,0-1-1,-1 1 0,1 0 1,0 0-1,0-1 1,0 1-1,-1 0 0,1 0 1,0-1-1,-1 1 1,1 0-1,0 0 0,0 0 1,-1 0-1,1-1 1,0 1-1,-1 0 0,1 0 1,0 0-1,-1 0 1,1 0-1,0 0 0,-1 0 1,1 0-1,0 0 1,-1 0-1,1 0 1,0 0-1,-1 0 0,1 0 1,0 0-1,-1 0 1,1 0-1,0 1 0,-1-1 1,1 0-1,0 0 1,0 0-1,-1 0 0,1 1 1,0-1-1,0 0 1,-1 0-1,1 1 0,0-1 1,-1 1-1,-2 2-81,-1 1-1,1 0 1,0 1-1,0-1 0,1 1 1,-4 6-1,-13 36-340,13-31 280,3-8 108,1 0 0,0-1 0,0 1 0,0 0 0,1 0 0,1 0 0,-1 0 0,1 0 0,1 9 1,0-14 57,-1 0 0,0-1 0,1 1 0,-1 0 1,1-1-1,0 1 0,0-1 0,0 1 1,0-1-1,1 0 0,-1 1 0,1-1 1,-1 0-1,1 0 0,0 0 0,0 0 1,0 0-1,0 0 0,0-1 0,0 1 1,0-1-1,0 1 0,1-1 0,-1 0 1,1 0-1,-1 0 0,1 0 0,-1 0 1,1-1-1,3 1 0,1 0 42,-1-1-1,1 0 1,0-1-1,-1 1 1,1-1-1,-1-1 1,0 1-1,1-1 1,-1 0-1,0-1 1,9-4-1,6-5 104,35-25 0,-33 20-198,149-108 17,-124 93 10,-48 32 10,0 0 0,0 0-1,0 0 1,0 0 0,0 0 0,0 0 0,0 0 0,0 0-1,0 0 1,0 0 0,0 0 0,0 1 0,0-1 0,0 0-1,0 0 1,0 0 0,0 0 0,0 0 0,0 0-1,0 0 1,0 0 0,0 0 0,0 0 0,0 0 0,0 0-1,0 0 1,0 0 0,0 0 0,0 0 0,0 0 0,0 0-1,0 0 1,0 0 0,0 0 0,0 0 0,0 0 0,1 0-1,-1 0 1,0 0 0,0 0 0,0 0 0,0 0-1,0 0 1,0 0 0,0 0 0,0 0 0,0 0 0,0 0-1,0 0 1,0 0 0,-4 6-41,-8 10-21,-87 117-131,82-108 85,2 2 0,1 0 0,-16 44 0,30-71 108,-2 6 3,0-1 0,1 1 0,-2 9-1,3-14 9,0-1 0,0 1 0,0 0 0,-1 0 0,1 0 0,0 0-1,0 0 1,1-1 0,-1 1 0,0 0 0,0 0 0,0 0 0,0 0-1,1-1 1,-1 1 0,0 0 0,1 0 0,-1-1 0,1 1 0,-1 0-1,1 0 1,-1-1 0,1 1 0,-1-1 0,1 1 0,0 0 0,-1-1-1,1 1 1,0-1 0,-1 0 0,1 1 0,0-1 0,1 1 0,2 0 33,-1-1 1,1 0 0,-1 0 0,1 0 0,-1 0-1,1 0 1,-1-1 0,0 1 0,1-1 0,-1 0-1,0 0 1,1-1 0,-1 1 0,0-1 0,0 1-1,0-1 1,0 0 0,0 0 0,0 0-1,-1 0 1,1-1 0,-1 1 0,0-1 0,1 0-1,1-3 1,4-5 4,-1 0-1,-1-1 1,0 0-1,0-1 1,4-13 0,22-93-1,-20 67-825,-10 49 217,-1 10 218,-1 11 111,-7 60 150,-23 170 175,29-242-69,-35 155 420,24-121-81,-30 73 0,39-105-218,-1 0 0,-1 0 0,1 0 0,-1 0 0,-9 9 0,13-16-108,0 1 1,0-1 0,0 0 0,-1 0 0,1 0 0,0 0 0,-1 0 0,1 0-1,-1 0 1,1 0 0,-1 0 0,1-1 0,-1 1 0,0 0 0,1-1-1,-1 0 1,0 1 0,0-1 0,1 0 0,-1 0 0,0 0 0,0 0 0,-3-1-1,3 1-22,0-1-1,0 0 1,0 0-1,1 0 1,-1-1-1,0 1 1,0 0-1,1-1 1,-1 1-1,1-1 1,-1 1-1,1-1 1,-1 0-1,1 0 1,0 1-1,0-1 1,0 0-1,-1-4 1,-1-2-44,0 0 0,1 0 0,0 0 0,0-1 0,1 1 0,0-1 0,1 1 0,0-1 0,0 1 0,1-1 0,0 1 0,0-1 0,5-13 0,-3 11-20,1 0-1,1 0 1,0 1-1,0 0 0,1 0 1,1 0-1,-1 1 0,2 0 1,13-15-1,-6 11-6,-1 0 0,2 2 0,0-1 0,0 2 0,1 0 0,0 1 0,36-13 0,-33 13 49,-1 0-1,33-23 1,-17 10-83,-25 16 120,-1 0-1,-1-1 1,1-1 0,-1 1-1,0-1 1,-1 0-1,1-1 1,-2 0 0,1 0-1,9-20 1,-1-4 44,-2 0 0,10-36 0,-14 41-115,0-11 46,-7 29 27,0 0 0,6-16 0,-7 24-671,-2 4 406,-3 11 108,3-8 100,-6 39 61,2 0-1,2 0 1,3 47-1,0-80 118,1 0-1,1-1 0,0 1 1,0-1-1,1 1 1,8 17-1,-11-27-129,1 0 0,-1-1 0,1 1 0,-1-1 0,0 1 0,1 0 0,0-1 0,-1 1 0,1-1 0,-1 1 0,1-1 0,0 1 0,-1-1 0,1 0 0,0 1 0,-1-1 0,1 0 0,0 1 0,0-1 0,-1 0 0,1 0 0,0 0 0,0 0 0,0 0 0,1 0 12,-1 0 0,1 0-1,0-1 1,-1 1 0,1-1-1,0 1 1,-1-1 0,1 0-1,-1 0 1,3-1-1,2-3 44,0 0-1,-1 0 1,0 0-1,7-9 1,26-34 93,52-68-374,-54 71-464,-33 44 349,-1 7 173,-3 8-21,0-4 48,-2 7-54,1 0 0,1 0 0,1 25 0,1-37 184,-1-1 0,1 1-1,0 0 1,0 0-1,1-1 1,-1 1-1,1-1 1,0 1 0,0-1-1,0 0 1,1 0-1,0 0 1,0 0-1,0 0 1,0-1-1,0 1 1,6 3 0,-5-3 78,0-1 1,0 0 0,0 0-1,1 0 1,0 0 0,0-1-1,-1 0 1,1 0 0,1 0-1,-1 0 1,0-1 0,0 0-1,0 0 1,1 0 0,-1-1-1,0 0 1,1 0 0,10-1-1,-13-1-32,1 1 0,-1 0 0,1-1-1,-1 1 1,0-1 0,1 0 0,-1 0 0,0 0 0,0 0-1,0-1 1,-1 1 0,1-1 0,0 0 0,-1 0 0,0 0-1,3-4 1,-1 1 1,-1-1-1,1 0 0,-1 0 1,0 0-1,0 0 1,2-14-1,-3 8-49,0 1 0,-1-1 0,-1 1-1,-1-22 1,0 29-31,1 1-1,-1 0 1,0-1-1,-1 1 0,1 0 1,-1 0-1,-2-5 1,2 7-12,1 0 0,0 0 0,0 1 1,-1-1-1,1 0 0,-1 1 0,1-1 0,-1 1 0,0 0 1,0 0-1,0-1 0,1 1 0,-1 0 0,0 1 1,-4-2-1,4 1 1,-1 1-1,0 0 1,1-1 0,-1 1 0,0 0 0,1 1 0,-1-1-1,1 0 1,-1 1 0,-4 1 0,-12 1-253,23-4 289,-1 0 1,1 0-1,0 0 0,0 0 0,-1-1 1,1 0-1,4-2 0,5-3-18,-5 4 0,37-18 420,77-23 0,-121 44-381,1 0 1,-1-1-1,0 1 1,0 0-1,0 0 1,0 0 0,1 0-1,-1 0 1,0 0-1,0 0 1,0 0-1,0 0 1,1 1 0,-1-1-1,0 0 1,0 1-1,0-1 1,0 1-1,0-1 1,0 1 0,2 1-1,-2 0 10,1-1-1,-1 1 1,0 0 0,0-1-1,0 1 1,0 0 0,0 0-1,0 0 1,0 0 0,-1 0-1,2 3 1,-1 3 48,0 1 0,0 0 0,-1-1 0,-1 16 0,0 61 236,1-48 57,1-39-322,0-1-1,-1 1 1,1 0-1,0 0 1,0 0-1,1 0 0,1-2 1,5-9 29,-2-3-38,17-35-151,-21 46 70,1 1 0,-1 0 0,1-1 0,0 1 0,1 0 1,-1 0-1,1 1 0,4-5 0,-6 8 19,-1-1 0,1 0 0,-1 0 1,1 1-1,-1-1 0,1 1 0,0-1 0,-1 1 0,1 0 0,-1-1 0,1 1 1,0 0-1,0 0 0,-1 0 0,1 1 0,0-1 0,-1 0 0,1 1 0,1 0 1,4 1 45,0 1 0,0 0-1,6 4 1,-2-1 42,15 6-175,47 27 231,-34-18-1699,6 3-4853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9:33.1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87 55 5632,'-56'-30'2560,"38"17"-2208,10 7-192,3 1-384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9:35.6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139 637 2496,'0'-1'219,"-1"1"0,1-1 0,0 0 0,-1 1 1,1-1-1,-1 1 0,1-1 0,-1 1 0,1-1 0,-1 1 0,0-1 0,1 1 1,-1-1-1,1 1 0,-1 0 0,0-1 0,1 1 0,-1 0 0,0 0 0,1 0 1,-1-1-1,0 1 0,0 0 0,1 0 0,-1 0 0,-1 0 0,1 0-47,-1 1 0,1-1 0,-1 1 0,0 0-1,1-1 1,-1 1 0,1 0 0,-1 0-1,1 0 1,0 0 0,-2 1 0,-3 4-20,1-1 1,0 1 0,0 0-1,-4 7 1,-2 6 5,1 1 0,0-1 0,2 1 0,0 1 0,2 0 0,0 0 0,-4 28 0,10-45-116,-1-2-6,0 1 0,1-1 0,-1 1 0,1-1 0,0 1 0,0 0 0,0-1 0,0 1-1,0 0 1,0-1 0,1 1 0,-1-1 0,1 1 0,0 0 0,-1-1 0,1 1 0,1-1 0,1 4 0,-3-6-16,0 0-1,1 1 1,-1-1-1,1 0 1,-1 0-1,0 1 1,1-1-1,-1 0 1,0 0-1,1 0 1,-1 0 0,1 1-1,-1-1 1,1 0-1,-1 0 1,1 0-1,-1 0 1,0 0-1,1 0 1,-1 0-1,1 0 1,-1 0-1,1-1 1,-1 1-1,0 0 1,1 0-1,-1 0 1,1 0-1,-1-1 1,0 1-1,1 0 1,-1 0 0,1-1-1,-1 1 1,0 0-1,1 0 1,-1-1-1,19-19 512,-14 14-449,41-52 283,15-16-170,-40 51-240,-12 11-86,1 1-1,1 0 1,20-15-1,-31 25 106,0 1-1,1-1 1,-1 1-1,1 0 0,-1-1 1,1 1-1,0 0 1,-1 0-1,1-1 1,-1 1-1,1 0 1,-1 0-1,1 0 1,0 0-1,-1 0 0,1 0 1,-1 0-1,1 0 1,0 0-1,-1 0 1,1 0-1,0 0 1,-1 0-1,1 0 1,-1 0-1,1 1 0,-1-1 1,1 0-1,0 0 1,-1 1-1,1-1 1,-1 0-1,1 1 1,-1-1-1,0 1 1,1-1-1,0 1 0,1 2-31,0 0 0,-1 0 0,1 0-1,-1 1 1,2 4 0,0 1-40,-1-6 75,7 20-108,17 27 0,-22-42 157,1-1 0,0 0 1,0-1-1,1 1 0,0-1 1,0 0-1,11 8 1,-14-12 19,-1 0 0,1-1 0,-1 1 0,1-1 0,-1 0 0,1 0 0,0 0 0,0 0 0,0 0 0,0 0 0,0-1 0,-1 1 0,1-1 0,0 0 0,0 0 0,0 0 1,0 0-1,0-1 0,0 1 0,0-1 0,0 0 0,0 0 0,0 0 0,4-2 0,-3 1 10,-1-1 1,0 1-1,0 0 1,0-1-1,0 0 1,-1 0-1,1 1 1,-1-2-1,0 1 0,0 0 1,0 0-1,0-1 1,0 1-1,-1-1 1,1 1-1,-1-1 1,0 0-1,1-4 1,-1 0-16,1-1 1,-1 1 0,-1-1-1,1 1 1,-1-1 0,-1 1-1,1-1 1,-2 1 0,1 0-1,-6-17 1,2 13-165,4 8 27,-1 0 1,1 1-1,-1-1 1,0 0-1,0 1 1,0-1-1,0 1 1,0 0-1,-1 0 1,0 0-1,-3-4 1,45 15-1174,-28-7 1297,-1-1 1,1-1-1,-1 1 0,0-2 1,1 1-1,-1-1 1,0-1-1,0 0 1,10-5-1,-5 1 77,0 0 0,-1-1 0,0-1-1,0-1 1,14-12 0,-3-2 82,-1 0 1,-2-2-1,0-1 1,35-55-1,-31 35-95,-3-1 0,-1 0 0,19-63 0,-27 50-177,-13 60 70,0-5-27,1 1 0,-1-1 0,-1 1 0,1-8 1,-1 12 30,0 1 0,0-1 0,0 0 0,0 1 0,0-1 0,0 1 0,0-1 0,0 0 0,0 1 0,0-1 0,0 0 0,-1 1 0,1-1 0,0 1 0,0-1 0,-1 1 0,1-1 0,0 1 0,-1-1 0,1 1 0,-1-1 0,1 1 0,-1-1 0,1 1 0,-1-1 0,1 1 0,-1 0 0,1-1 0,-1 1 0,1 0 0,-1 0 0,1-1 0,-1 1 0,0 0 0,1 0 0,-1 0 0,0 0 0,1 0 0,-1 0 0,1 0 0,-1 0 0,0 0 0,1 0 0,-1 0 0,0 0 1,1 0-1,-1 0 0,1 1 0,-2-1 0,0 1-8,-1 1 0,1-1 0,0 0 1,-1 1-1,1-1 0,0 1 0,0 0 1,0 0-1,0-1 0,0 2 0,1-1 1,-1 0-1,0 0 0,1 0 1,-2 3-1,-4 9 60,-8 22-1,8-19 8,-108 335 1387,88-250-975,5 1 0,-9 107 1,25-180 275,7-42-630,1 0 1,0 0 0,1 0-1,8-20 1,-7 18-146,1 0 1,1 1-1,1 0 0,-1 0 1,2 0-1,0 1 0,12-14 1,-16 21 23,5-5-64,0 0 0,0 0 0,22-16 0,-28 24 46,0 0 1,0 0 0,0 1 0,0-1 0,0 1-1,0 0 1,0-1 0,0 1 0,1 1-1,-1-1 1,0 0 0,1 1 0,-1 0 0,1 0-1,-1 0 1,0 0 0,1 0 0,-1 1-1,0-1 1,1 1 0,4 2 0,-4-1 20,-1 0 1,0 0-1,0 1 1,0-1-1,0 1 1,0-1 0,0 1-1,-1 0 1,0 0-1,1 0 1,-1 1-1,0-1 1,3 7-1,2 7 71,9 27 0,-15-39-43,3 6-3,4 18 66,23 46 0,-27-66-19,0-1 0,1 0 0,1 0 1,-1-1-1,1 0 0,1 0 1,-1 0-1,1 0 0,13 9 0,-18-15-32,0 0 0,0 0 0,0 1 0,0-1 0,0-1 0,0 1 0,0 0-1,1 0 1,-1-1 0,0 1 0,0-1 0,1 0 0,-1 0 0,0 0-1,0 0 1,1 0 0,-1 0 0,5-1 0,-4-1 3,1 1 0,0-1 0,-1 0 0,0 0 0,1 0-1,-1 0 1,0 0 0,0-1 0,0 1 0,3-5 0,4-6 30,0 0 0,-1-1-1,-1 0 1,9-18 0,11-36-22,-25 58-43,0-1 0,0 1 0,-1 0 0,-1-1 1,1-11-1,-2 21-12,0 0-1,0-1 1,-1 1 0,1 0 0,0 0 0,-1 0-1,1-1 1,-1 1 0,1 0 0,-1 0-1,0 0 1,0-2 0,0 3 5,1 0 0,0-1-1,-1 1 1,1 0 0,0-1 0,0 1-1,-1 0 1,1 0 0,0-1 0,-1 1-1,1 0 1,-1 0 0,1 0 0,0-1-1,-1 1 1,1 0 0,-1 0 0,1 0-1,0 0 1,-1 0 0,1 0 0,-1 0-1,1 0 1,-1 0 0,1 0 0,0 0-1,-1 0 1,1 0 0,-1 0 0,1 0-1,-1 1 1,1-1 0,0 0 0,-1 0-1,1 0 1,0 1 0,-1-1 0,1 0-1,0 0 1,-1 1 0,-7 7-38,1 0 0,1 0 0,0 0 0,0 1 0,0 0 0,1 0 0,0 1 0,1-1 0,-4 11 1,2-1 32,1 0 1,1 0 0,0 1 0,-1 20-1,5-31 33,0 1-1,1 0 1,-1 0-1,2 0 1,-1 0-1,7 17 1,-7-24 0,0 1 1,0-1 0,1 0 0,-1 0-1,1-1 1,0 1 0,0 0 0,0 0-1,0-1 1,4 4 0,-4-5 2,-1 0-1,1 0 1,-1 0 0,1 0 0,0-1-1,-1 1 1,1 0 0,0-1 0,0 1-1,-1-1 1,1 0 0,0 0 0,0 1-1,0-1 1,-1 0 0,1-1 0,0 1 0,0 0-1,0 0 1,2-1 0,-1 0 14,-1-1 0,1 1 1,0 0-1,0-1 0,-1 0 1,1 1-1,-1-1 0,1 0 1,-1 0-1,0-1 0,4-3 1,20-32-22,-20 29-1,14-21-40,2 0-1,28-30 1,-49 58 10,0 1 1,0 0-1,1-1 1,-1 1-1,1 0 1,-1 0-1,1 0 0,0 0 1,-1 0-1,1 1 1,0-1-1,-1 0 1,5 0-1,-6 1 7,1 0 0,0 0 0,0 0 0,-1 0 0,1 0-1,0 1 1,0-1 0,-1 0 0,1 1 0,0-1 0,-1 0 0,1 1 0,0-1-1,-1 1 1,1-1 0,0 1 0,-1-1 0,1 1 0,-1-1 0,1 1-1,-1-1 1,1 1 0,-1 0 0,0-1 0,1 1 0,-1 0 0,0 0 0,0-1-1,1 1 1,-1 0 0,0-1 0,0 1 0,0 1 0,3 16-108,2 32 1,-5-38 103,1 0 0,0 0 0,1 0 0,0 0 0,1 0 0,7 17 0,-7-21 51,1 0-1,0-1 1,1 1-1,0-1 1,11 12 0,-12-15-28,0 0 1,0 0 0,0-1 0,1 0-1,-1 0 1,1 0 0,0-1 0,0 1-1,0-1 1,8 2 0,-6-2 38,1 0 1,1 0 0,-1-1-1,0 0 1,0 0-1,1-1 1,-1 0 0,0 0-1,1-1 1,-1 0 0,0-1-1,0 0 1,11-3-1,-9-1-2,-1 1 0,1-1 0,-1-1 0,0 1 0,-1-1 0,0-1 0,13-15 0,-5 4 31,0-2-1,15-28 1,-19 28-72,-1-1 0,-1 0 0,14-44 0,-22 61-14,-2 4-3,1 0 0,-1 0 0,0 0 0,1 0 0,-1 0 0,0 0 0,0 1 0,1-1 0,-1 0 0,0 0 0,0 0-1,0 0 1,0 0 0,0 0 0,0 0 0,-1 0 0,1 0 0,0 0 0,0 0 0,-1 1 0,1-1 0,0 0 0,-1 0 0,1 0 0,-1 0-1,0 0 1,1 1 7,0 0 0,0-1 0,-1 1 0,1 0 0,0 0-1,0 0 1,0 0 0,-1 0 0,1 0 0,0 0 0,0 0-1,-1-1 1,1 1 0,0 0 0,0 0 0,-1 0 0,1 0-1,0 0 1,0 0 0,-1 1 0,1-1 0,0 0 0,0 0-1,-1 0 1,1 0 0,0 0 0,0 0 0,0 0 0,-1 0-1,1 0 1,0 1 0,-4 1-14,1 0 0,0 1 1,0-1-1,0 1 0,1-1 0,-1 1 0,1 0 0,-1 0 1,1 1-1,0-1 0,-3 5 0,-18 46 140,18-41-66,-1 1 142,1 0 0,1-1 0,0 2 0,1-1 0,1 0 0,0 1 0,0 22 0,2-32-133,1 0 0,-1 1 0,1-1-1,0 0 1,0 0 0,1 0 0,0 0 0,0 0 0,0-1 0,0 1 0,1 0 0,0-1 0,-1 0 0,2 1 0,-1-1 0,0 0 0,1-1 0,0 1 0,0-1 0,0 0 0,0 1-1,1-2 1,-1 1 0,8 3 0,-4-3-47,0 0 0,1 0 0,-1-1-1,0 0 1,1-1 0,-1 0 0,1 0 0,-1-1-1,1 0 1,-1-1 0,1 1 0,-1-2 0,13-2-1,-4-1-1317,30-12 0,12-11-5626,-23 8 3248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0:50.2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199 1 1312,'0'1'4731,"-9"10"-2848,8-10-1830,0 1 0,0-1 1,0 0-1,-1 1 0,1-1 1,-1 0-1,1 0 0,-1 0 0,1 0 1,-1 0-1,0-1 0,-2 2 0,3-2 246,-11 1 2938,0 5-3181,8-4-46,1 0 0,-1 0 1,0 0-1,1-1 1,-1 0-1,-6 2 0,4-1-35,0 0 1,0 0-1,-1 1 0,2 0 0,-8 4 0,-9 5 164,20-11-175,1 0 0,-1 0 0,1 0 0,0 1 0,-1-1 0,1 0 0,0 1 0,0-1 0,0 1 0,0 0 0,0-1 0,0 1 0,-1 2 0,-5 7-399,7-11 444,0 0 1,-1 1 0,1-1-1,0 0 1,0 0-1,0 0 1,0 0-1,-1 0 1,1 0-1,0 0 1,0 0-1,-1 0 1,1 1-1,0-1 1,0 0-1,0 0 1,-1 0-1,1 0 1,0 0-1,0 0 1,0-1-1,-1 1 1,1 0-1,0 0 1,0 0-1,0 0 1,-1 0-1,1 0 1,0 0-1,0 0 1,0 0-1,-1 0 1,1-1-1,0 1 1,0 0-1,0 0 1,0 0-1,0 0 1,-1-1-1,1 1 1,0 0-1,-4-11-27,2 4-379,1 5 54,0-1-1,1 1 1,-1-1 0,0 0-1,1 1 1,-1-1 0,1-2-1,-3-13-1058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3:17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 2912,'9'4'8787,"-8"1"-8945,-1 49 932,1-4-196,-7 67 1,-3-45-148,-25 160 546,23-182-676,-4 26 187,14-70-444,1-5-16,0 0 0,0 0 0,0 0 0,0-1 1,0 1-1,0 0 0,-1 0 0,1 0 0,0 0 0,-1 0 1,1 0-1,0 0 0,-1 0 0,1-1 0,-1 1 0,0 1 1,63-14-531,-31 6 348,1 1 0,55-2-1,-67 6 234,77-7 348,-83 7 478,-2-1-4397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9:45.4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1112 1824,'-12'9'5309,"11"-19"-3232,5 2-1410,0 1-491,37-95 795,-6 14-487,-16 40-145,38-73 0,-53 115-306,-1 0 0,1 0-1,1 1 1,-1-1 0,1 1-1,0 0 1,9-7 0,-14 12-33,1 0 1,-1-1-1,0 1 1,0 0-1,1 0 1,-1 0 0,0 0-1,0 0 1,0 0-1,1 0 1,-1 0-1,0 0 1,0 0 0,1 0-1,-1 0 1,0 0-1,0 0 1,1 0-1,-1 0 1,0 0-1,0 0 1,1 0 0,-1 0-1,0 0 1,0 1-1,1-1 1,-1 0-1,0 0 1,0 0 0,0 0-1,1 0 1,-1 1-1,0-1 1,0 0-1,0 0 1,0 0-1,0 1 1,1-1 0,-1 0-1,0 0 1,0 1-1,0-1 1,0 0-1,0 0 1,0 1 0,0-1-1,0 0 1,0 0-1,0 1 1,0-1-1,0 0 1,0 0-1,0 1 1,0-1 0,0 0-1,0 22 131,0-15-85,-12 133 393,1-39-4,11-50 525,0-51-948,0 0 0,0 0 0,0 0-1,1-1 1,-1 1 0,0 0 0,0 0 0,0 0-1,0 0 1,0 0 0,0 0 0,0 0 0,0 0-1,0 0 1,0 0 0,0 0 0,0 0-1,1 0 1,-1 0 0,0 0 0,0 0 0,0-1-1,0 1 1,0 0 0,0 0 0,0 0 0,0 0-1,1 0 1,-1 0 0,0 0 0,0 0 0,0 1-1,0-1 1,0 0 0,0 0 0,0 0-1,0 0 1,0 0 0,1 0 0,-1 0 0,0 0-1,0 0 1,0 0 0,0 0 0,0 0 0,0 0-1,0 0 1,0 0 0,0 0 0,0 1 0,0-1-1,0 0 1,0 0 0,0 0 0,0 0 0,0 0-1,1 0 1,-1 0 0,10-14 348,-6 8-290,23-35 175,79-105-298,-101 139 32,53-57-171,-50 56 76,0 1 1,1 0-1,0 0 0,0 1 1,14-8-1,-22 14 85,0-1-1,-1 1 1,1-1-1,0 1 1,0 0 0,0-1-1,0 1 1,0 0 0,0 0-1,0 0 1,0 0-1,0-1 1,0 1 0,0 1-1,0-1 1,0 0-1,0 0 1,0 0 0,1 1-1,-1-1 27,-1 1 0,1-1-1,-1 1 1,1-1 0,0 1 0,-1 0-1,1-1 1,-1 1 0,0 0-1,1-1 1,-1 1 0,1 0 0,-1-1-1,0 1 1,1 0 0,-1 0-1,0-1 1,0 2 0,1 3 59,-1 1-1,0-1 1,0 0 0,0 0 0,-2 8 0,-2 7 109,-12 34 0,11-41-3,0 0 0,1 1 0,1 0-1,0-1 1,0 20 0,3-33-147,0 0 0,0 0 0,0 0 1,0 0-1,0 0 0,0 0 0,0 0 1,0 0-1,0 0 0,0 1 0,0-1 0,0 0 1,0 0-1,0 0 0,1 0 0,-1 0 0,0 0 1,0 0-1,0 0 0,0 0 0,0 0 0,0 0 1,0 0-1,0 0 0,1 0 0,-1 0 0,0 0 1,0 0-1,0 0 0,0 0 0,0 0 1,0 0-1,0 0 0,0 0 0,1 0 0,-1 0 1,0 0-1,0 0 0,0 0 0,0 0 0,0 0 1,0 0-1,0 0 0,0 0 0,1 0 0,-1 0 1,0-1-1,0 1 0,0 0 0,0 0 0,0 0 1,0 0-1,6-4 71,6-12 82,13-21 0,-13 19-114,16-20 1,-7 14-215,0 1 1,46-37-1,-65 59 93,0-1 0,1 1 0,-1-1 0,1 1 0,0 0 1,-1 0-1,1 0 0,3-1 0,-5 2 54,0 0-1,-1 0 1,1 0 0,0 0 0,0 0-1,-1 0 1,1 0 0,0 0-1,-1 0 1,1 0 0,0 0-1,-1 1 1,1-1 0,0 0-1,-1 0 1,1 1 0,0-1 0,-1 0-1,1 1 1,-1-1 0,1 1-1,-1-1 1,1 1 0,-1-1-1,1 1 1,-1-1 0,1 1 0,-1 0-1,0-1 1,1 1 0,-1-1-1,0 1 1,0 0 0,1-1-1,-1 1 1,0 0 0,0-1-1,0 1 1,0 1 0,1 12 65,0 0 1,-1 1-1,-4 27 0,0 14 106,4-43-31,0 0-1,1-1 1,0 1-1,1 0 0,6 23 1,-7-35-111,-1 0 0,0 0 0,1 1 1,-1-1-1,1 0 0,-1 0 0,1 0 0,0 0 1,-1 0-1,1-1 0,0 1 0,0 0 0,-1 0 1,1 0-1,0-1 0,0 1 0,0 0 0,0-1 1,0 1-1,0-1 0,0 1 0,0-1 0,1 1 1,-1-1-1,0 0 0,0 0 0,0 1 0,0-1 1,0 0-1,0 0 0,1 0 0,-1 0 0,0-1 1,0 1-1,0 0 0,0 0 0,0-1 0,1 1 1,-1 0-1,0-1 0,1 0 0,4-2 26,-1 0 0,0 0-1,-1-1 1,1 1 0,0-1 0,7-8-1,50-63-26,-39 45 23,51-50 1,-48 57 52,-3 4-256,23-27-1,-87 78-34,25-14 211,1 0-1,1 1 1,1 0 0,0 2-1,2-1 1,0 1 0,2 1 0,0 0-1,1 0 1,-7 36 0,14-56-11,-4 32-30,5-33 45,0 0 0,0 0 1,-1 0-1,1 0 0,0 0 1,1 0-1,-1 0 0,0 0 1,0 0-1,0-1 0,1 1 0,-1 0 1,0 0-1,1 0 0,-1 0 1,1 0-1,-1 0 0,1 0 1,-1 0-1,1-1 0,0 1 1,-1 0-1,1-1 0,0 1 1,-1 0-1,1-1 0,0 1 1,0-1-1,0 1 0,1 0 0,-1-1 9,0 0 0,0 0-1,1 0 1,-1 0-1,0-1 1,0 1-1,0 0 1,0-1-1,1 1 1,-1 0-1,0-1 1,0 0-1,0 1 1,0-1-1,0 1 1,0-1-1,0 0 1,0 0-1,-1 0 1,1 0-1,0 1 1,1-3 0,3-2 106,10-11-78,0 0 0,-2-1 0,0-1 0,-1 0-1,16-32 1,11-15-45,2-5-111,-32 59-465,-9 11 563,0 0-1,1-1 1,-1 1 0,0 0 0,0 0 0,0 0 0,0 0 0,0 0 0,0 0 0,1 0 0,-1 0 0,0 0-1,0 0 1,0 0 0,0 0 0,0 0 0,0 0 0,1 0 0,-1 0 0,0 0 0,0 0 0,0 1 0,0-1-1,0 0 1,0 0 0,0 0 0,1 0 0,-1 0 0,0 0 0,0 0 0,0 0 0,0 0 0,0 0 0,0 1-1,0-1 1,0 0 0,0 0 0,0 0 0,0 0 0,1 0 0,-1 0 0,0 0 0,0 1 0,0-1 0,0 0-1,0 25-256,0-14 300,0 12-33,1 0 0,0 0-1,2 0 1,7 30-1,-7-46 12,-1 0 1,1 0-1,0 0 0,0 0 0,0-1 0,1 1 0,8 9 0,-9-13 22,0 1 0,1-1 0,0 0 0,-1 0 0,1 0 0,0-1 0,0 1 0,0-1 0,1 0 0,-1 0 0,1 0 0,-1-1 0,6 2 0,-6-2-5,1-1-1,-1 1 1,0-1-1,1 0 1,-1 0-1,0 0 1,1 0-1,-1-1 1,0 0-1,0 0 1,0 0-1,1 0 1,-1-1 0,0 0-1,0 0 1,-1 0-1,1 0 1,0 0-1,-1-1 1,1 0-1,-1 1 1,4-5-1,4-6 9,0-1 0,-1 0 0,0 0 0,9-21 0,-12 23-22,68-139-37,-66 134 30,-6 11-43,0 0 0,0 0 0,-1-1 0,1 1-1,-1 0 1,-1-1 0,1 1 0,0-9-1,-4 13-276,2 2 301,-1 0-1,1-1 1,0 1-1,0 0 1,0 0-1,-1-1 1,1 1-1,0 0 1,-1-1-1,1 1 1,0 0-1,0 0 1,-1 0-1,1-1 1,-1 1-1,1 0 1,0 0-1,-1 0 1,1 0-1,0 0 1,-1 0-1,1 0 1,0 0-1,-1 0 1,1 0-1,-1 0 1,1 0-1,0 0 1,-1 0-1,1 0 1,0 0-1,-1 0 1,1 0-1,0 0 1,-1 1-1,1-1 0,0 0 1,-1 0-1,1 0 1,0 1-1,-1-1 1,1 0-1,0 0 1,-1 1-1,-4 10 33,5-6 90,0-6 166,0-2-45,0 5-254,0-1-101,0-7-18,0 4 83,0 5 1043,0-9-1082,2 5 64,0-3 144,-2 4-133,-60 43-198,53-36 211,-1 0 0,1 1 0,1 0 0,-1 0-1,1 0 1,1 1 0,-1 0 0,2 0 0,-1 1 0,1-1 0,0 1-1,1 0 1,1 0 0,-1 0 0,1 0 0,1 0 0,0 0 0,0 12-1,2-18 11,-1-1-1,1 0 1,0 1-1,-1-1 0,2 0 1,-1 1-1,0-1 0,1 0 1,-1 0-1,1 0 0,3 4 1,-4-5 4,0-1 0,0 0 0,0 0-1,1 0 1,-1 0 0,0 0 0,0 0 0,1 0 0,-1 0 0,1 0 0,-1-1 0,1 1-1,-1-1 1,1 1 0,-1-1 0,1 1 0,-1-1 0,1 0 0,0 0 0,-1 0 0,1 0-1,-1 0 1,1 0 0,0 0 0,-1-1 0,1 1 0,1-1 0,1-1 24,0 0 0,0 0 0,0 0 1,-1 0-1,1 0 0,-1-1 0,0 0 1,0 0-1,0 1 0,0-2 0,0 1 0,-1 0 1,1-1-1,2-4 0,3-8 87,0 0 1,5-19-1,-6 17 54,-2 3-199,0 0-1,-2-1 1,1 1 0,-2-1 0,0 1 0,-1-19-1,0 27-128,-1 0-70,-2 10-18,0 7 187,-1 0 0,1 0 0,1 0 0,0 19 0,-2 6 92,-7 116-49,-7 43-50,12-163 133,-2 0 0,-13 37 0,16-57-8,-1 0-1,0 0 1,0-1 0,-1 1 0,0-1-1,-1 0 1,0-1 0,-17 18-1,22-26-40,0 1 0,0 0 0,0-1 0,0 1 0,0-1 0,0 0 0,0 1 0,0-1 0,-1 0 0,1 0 0,-1-1 0,1 1 0,0 0 0,-1-1 0,1 0 0,-1 1 0,1-1-1,-1 0 1,1 0 0,-1 0 0,1-1 0,-1 1 0,1-1 0,-1 1 0,1-1 0,-1 0 0,1 0 0,0 0 0,0 0 0,-1 0 0,1 0 0,0-1 0,0 1 0,0-1 0,0 0-1,0 1 1,-1-4 0,0 3-25,1 0 0,0 0 0,0-1 0,0 1 0,0-1 0,0 0 0,1 1 0,-1-1 0,1 0 0,0 0 0,0 0 0,0 0 0,0 0 0,0 0 0,1 0 0,-1 0 0,1-3 0,0 2-9,1 1 0,-1-1 1,1 1-1,0-1 1,0 1-1,0-1 1,1 1-1,-1 0 0,1 0 1,0 0-1,0 0 1,4-6-1,3 0 8,0 0-1,1 0 1,0 1 0,0 0-1,1 1 1,0 0-1,14-6 1,71-42-43,-75 43 41,-11 6 14,-1-1-1,0-1 0,0 1 0,-1-1 0,12-13 0,33-51 42,-38 50-79,34-51 41,-27 38 79,38-46-1,-35 50-92,21-24 54,-42 51-119,1 0 0,-1 0 0,1 0 0,0 0 0,0 1 0,0 0 0,0 0 0,11-4 0,-14 7 56,-1-1 1,0 1 0,0 0-1,1-1 1,-1 1-1,0 0 1,0 0 0,1 0-1,-1 0 1,0 0-1,0 0 1,1 1 0,-1-1-1,0 0 1,0 1-1,0-1 1,1 1 0,-1-1-1,0 1 1,0-1-1,0 1 1,0 0 0,0 0-1,0-1 1,0 1-1,0 0 1,0 0 0,-1 0-1,1 0 1,0 0-1,-1 0 1,1 0-1,0 0 1,-1 0 0,1 1-1,-1-1 1,0 0-1,1 0 1,-1 0 0,0 3-1,2 3 43,-1 0-1,0 1 0,0-1 0,-1 0 1,-1 13-1,-2 19-13,2-17 56,-1 0 0,-5 23 0,6-38-56,-3 6 51,2 0-1,-3 24 1,5-37-56,0 0 1,1 0-1,-1 0 0,0 0 0,0 0 1,0 1-1,1-1 0,-1 0 1,0 0-1,0 0 0,0 0 0,1 0 1,-1 0-1,0 0 0,0 0 0,0 0 1,1 0-1,-1 0 0,0 0 0,0 0 1,1 0-1,-1 0 0,0 0 1,0 0-1,0 0 0,1 0 0,-1 0 1,0 0-1,0-1 0,0 1 0,1 0 1,-1 0-1,0 0 0,0 0 1,0 0-1,1 0 0,-1-1 0,0 1 1,0 0-1,0 0 0,0-1 0,8-8 58,-1-2 0,-1 1 0,1-1-1,4-13 1,6-9-54,2 3-125,36-43 0,-51 67 81,2 0 1,-1 0-1,1 1 0,11-9 1,-15 13 10,-1 0 0,1 0 1,0 0-1,0 0 0,0 0 0,0 1 1,0-1-1,0 0 0,0 1 1,3-1-1,-4 1 13,0 0-1,-1 1 1,1-1 0,0 0-1,0 0 1,0 0 0,0 1-1,0-1 1,0 0 0,0 1-1,0-1 1,0 1 0,0-1-1,-1 1 1,1-1 0,0 1-1,0 0 1,-1-1 0,1 1-1,0 0 1,-1 0 0,1 1-1,1 0 0,-1 1-1,0 0 0,0 0 0,0 0 0,-1 0 0,1-1 1,-1 1-1,1 0 0,-1 0 0,0 0 0,0 0 1,-1 4-1,2 21 11,6-2 92,15 41-1,-22-66-87,0 0 1,1 0-1,-1 0 0,0 0 1,1 0-1,-1-1 0,1 1 0,-1 0 1,1 0-1,-1 0 0,1-1 1,-1 1-1,1 0 0,0-1 0,-1 1 1,1 0-1,0-1 0,0 1 1,-1-1-1,1 1 0,0-1 0,0 0 1,0 1-1,0-1 0,-1 0 1,1 1-1,0-1 0,0 0 1,0 0-1,0 0 0,0 0 0,0 0 1,2 0-1,0-1 21,1-1 0,-1 0 1,1 1-1,-1-1 0,0 0 0,0-1 0,0 1 1,3-3-1,14-14 29,-1-1 1,27-35 0,-15 16-3,-28 35-40,0 1 0,-1-1 0,0 0 1,1 0-1,-1 0 0,2-7 0,-4 10-22,1 0 0,-1 0 0,1 0 0,-1 0 0,0 0 0,0 0-1,0 0 1,0 0 0,0 0 0,0 0 0,0 0 0,0 0 0,0 0 0,0 0 0,0 1 0,0-1-1,-1 0 1,1 0 0,0 0 0,-1 0 0,1 0 0,-1 0 0,1 0 0,-1 0 0,1 1 0,-1-1-1,0 0 1,1 0 0,-1 1 0,0-1 0,0 1 0,1-1 0,-3 0 0,2 0-12,0 1-1,0 0 1,-1 0 0,1 0 0,0-1 0,0 1 0,0 1 0,-1-1-1,1 0 1,0 0 0,0 0 0,0 1 0,0-1 0,-1 0 0,1 1 0,0-1-1,0 1 1,0 0 0,0-1 0,0 1 0,0 0 0,0-1 0,0 1-1,0 1 1,-3 2 19,0 0 1,0 0-1,-5 9 0,3-4-5,1 1 1,0 0-1,1 1 0,0-1 1,0 0-1,1 1 0,1 0 0,-1 0 1,2 0-1,0 0 0,0 0 1,1 0-1,2 21 0,-1-28 9,0 0 0,0 0 1,0 0-1,1 0 0,-1 0 0,1 0 0,0-1 0,0 1 1,0-1-1,5 5 0,-6-6 7,0 0 0,1-1 0,0 1-1,-1-1 1,1 0 0,0 0 0,0 0 0,0 0 0,0 0-1,0 0 1,0 0 0,0 0 0,0-1 0,0 1 0,0-1 0,0 1-1,1-1 1,-1 0 0,0 0 0,0 0 0,0 0 0,3-1-1,1 0 24,1-1-1,-1 0 1,0-1-1,0 1 1,0-1-1,0 0 1,8-6-1,40-33 155,-44 33-164,47-39 35,58-64 1,-103 98-29,0-2-1,-1 0 1,0 0-1,-2-1 1,0 0-1,-1-1 1,8-24-1,1-14 49,9-62 1,-9 37-109,13-92-8,-26 155 7,-3 14-33,0 0 0,0 0 0,-1 0 0,1 0 0,-1 0 0,0 0 0,0 0 0,0 0 0,-1 0-1,0-5 1,-5 20-389,-3 31 367,1-1 0,2 2 1,-1 69-1,2-14 104,5-98-16,-9 199 22,11-148-8,-2-14 158,7 48-1,-2-51-64,0 51 1,-5-83-105,1 14 137,-1-15-145,0-1 0,0 1 0,0-1 0,0 0 0,0 1 0,0-1 0,0 1 0,0-1 0,1 0 0,-1 1 0,0-1 0,0 0 0,0 1 0,1-1 0,-1 0 0,0 1-1,1-1 1,-1 0 0,0 0 0,0 1 0,1-1 0,-1 0 0,0 0 0,1 1 0,-1-1 0,1 0 0,-1 0 0,0 0 0,1 0 0,0 0 0,0-3-170,1 0-1,-1 0 1,0 0 0,-1-1-1,1 1 1,0-1 0,-1-5-1,2-2 15,-1 0 0,-1-1 0,0 1 0,0 0 0,-1-1-1,-1 1 1,0 0 0,0 0 0,-1 0 0,-1 0 0,1 0-1,-10-16 1,7 17 127,-1 0-1,0 0 1,0 1-1,-1 0 1,0 0-1,-1 1 1,0 0-1,0 1 1,-1 0-1,-20-11 1,-2 0 227,15 9 430,-28-11 0,45 19-624,0 1 0,0 0 0,0 0-1,0 0 1,0 0 0,0 0 0,0 0 0,0 0-1,0 0 1,1 0 0,-1 0 0,0 0 0,0-1-1,0 1 1,0 0 0,0 0 0,0 0 0,0 0 0,0 0-1,0 0 1,0 0 0,0-1 0,0 1 0,0 0-1,0 0 1,0 0 0,0 0 0,0 0 0,0 0-1,0 0 1,0-1 0,0 1 0,0 0 0,0 0-1,0 0 1,-1 0 0,1 0 0,0 0 0,0 0 0,0 0-1,0 0 1,0 0 0,0-1 0,0 1 0,0 0-1,0 0 1,0 0 0,0 0 0,-1 0 0,1 0-1,0 0 1,0 0 0,0 0 0,0 0 0,0 0-1,0 0 1,0 0 0,-1 0 0,1 0 0,0 0-1,0 0 1,0 0 0,0 0 0,0 0 0,10-2 85,21 4-71,0 1-1,34 8 1,-3 0-193,-28-7 246,-1 2-1,0 1 0,0 2 0,33 14 0,-61-21 34,-1 0-1,0 0 0,0 1 1,0-1-1,0 1 0,0 0 1,-1 0-1,1 0 0,-1 0 0,0 1 1,3 3-1,-4-4-45,0 0 1,-1 0-1,0 0 0,0 0 1,0 0-1,0 0 0,0 1 1,0-1-1,-1 0 0,0 0 1,1 1-1,-1-1 0,0 0 0,-1 0 1,1 1-1,-2 4 0,-1 10 116,0-2-10,-1 0 1,0 0-1,-11 26 0,15-41-157,0-1 0,0 0 0,0 0 0,0 0 0,0 0 0,0 1 0,0-1 0,0 0 0,0 0-1,0 0 1,0 0 0,0 0 0,0 1 0,0-1 0,-1 0 0,1 0 0,0 0 0,0 0 0,0 0 0,0 0-1,0 1 1,0-1 0,0 0 0,-1 0 0,1 0 0,0 0 0,0 0 0,0 0 0,0 0 0,0 0-1,-1 0 1,1 0 0,0 0 0,0 0 0,0 0 0,0 0 0,-1 0 0,1 0 0,0 0 0,-2-7 7,4-13-221,4-3-454,2 0 1,1 1-1,1 0 0,1 0 1,0 1-1,15-20 1,-22 36 594,1-1 1,-1 1-1,1 0 1,0 1 0,0-1-1,1 1 1,-1 0-1,1 0 1,0 0 0,0 1-1,0 0 1,1 0-1,-1 1 1,8-3 0,-10 4 24,1 0 1,-1 0 0,1 0-1,0 1 1,-1-1 0,1 1 0,0 0-1,-1 1 1,1-1 0,0 1-1,-1 0 1,1 0 0,-1 0-1,1 1 1,-1-1 0,0 1-1,1 0 1,-1 1 0,0-1 0,0 1-1,4 3 1,-6-4 134,0 0 1,-1-1-1,1 1 1,-1 0-1,0 0 1,0 0-1,1 0 1,-1 0-1,-1 0 1,1 1-1,0-1 0,0 0 1,-1 0-1,1 1 1,-1-1-1,0 0 1,0 4-1,0 3 193,-1-1-1,0 1 1,-4 12-1,3-13 63,1 1 0,-2 16 0,3-17-144,0 0 0,1 0-1,0 0 1,1 0-1,0-1 1,0 1 0,1 0-1,0-1 1,0 0-1,0 1 1,9 11 0,-10-15-142,1-1 0,0 0 0,-1 0 0,1 0 0,0 0 0,0 0 0,1-1 0,-1 1 0,1-1 0,-1 0 0,1 0 0,0 0 0,-1 0 0,1-1 0,0 0 0,0 1 0,0-2 0,0 1 0,0 0 0,1-1 0,-1 0 0,0 1 0,0-2 0,4 1 0,4-3-8,-1 1-1,1-1 1,-1-1-1,20-10 0,43-26-1903,-31 14-2856,-16 14 1892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9:46.8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318 776 1888,'0'0'49,"-1"0"1,0 1-1,0-1 1,1 0-1,-1 1 1,0-1-1,1 1 1,-1 0-1,0-1 1,1 1-1,-1-1 1,1 1-1,-1 0 1,1-1-1,-1 1 1,1 0-1,-1 0 1,1-1-1,0 1 1,0 0-1,-1 0 1,1 0-1,0 0 1,0 3 1205,1-12 931,20-30-615,25-61-1,6-45-1079,-42 118-326,15-56 22,-3-1 0,19-144-1,-39 215-71,-1-1 0,0 1-1,-2-20 1,2 31-117,-1 0 1,0 0-1,-1 0 1,1 0-1,0 0 0,0 0 1,0 0-1,0 1 1,-1-1-1,1 0 0,0 0 1,-1 0-1,1 0 1,-1 1-1,1-1 0,-1 0 1,1 0-1,-1 1 0,-1-2 1,2 2-6,0 0 0,-1 0-1,1 0 1,0 0 0,-1 0 0,1 0 0,0 0-1,-1 0 1,1 0 0,0 0 0,-1 0 0,1 0 0,0 0-1,0 1 1,-1-1 0,1 0 0,0 0 0,0 0 0,-1 0-1,1 1 1,0-1 0,0 0 0,-1 1 0,-9 12-109,-56 131 22,27-54 220,-100 198 674,-98 189 816,234-470-1558,0-3 51,0 1-1,0 0 0,1 0 0,0 0 0,0 1 1,-2 9-1,4-14-87,0-1 0,0 1 0,0 0 0,0 0 0,0-1 0,1 1 0,-1 0 0,0-1 0,0 1 0,0 0 0,1 0 0,-1-1 0,0 1 0,1 0 0,-1-1 0,0 1 0,1-1 0,-1 1 0,1 0 0,-1-1 0,1 1-1,0-1 1,-1 0 0,1 1 0,-1-1 0,1 1 0,0-1 0,-1 0 0,1 1 0,0-1 0,-1 0 0,1 0 0,0 0 0,0 1 0,1-1 0,1 0 26,0 0 0,0 1 0,1-1 0,-1 0 0,0-1 0,0 1 0,1-1 1,2 0-1,11-5 16,0 0 1,-1-1-1,0 0 1,0-2-1,-1 0 1,0 0-1,0-2 1,-1 0-1,17-17 1,5-10 26,61-82 1,135-160 490,-225 272-522,-2 2-48,-1 1 1,1 0-1,0 0 0,0 1 0,1 0 1,0 0-1,6-5 0,-11 10-16,-1-1-1,0 0 1,0 0 0,0 0-1,1 1 1,-1-1 0,0 0-1,0 0 1,0 1 0,0-1-1,0 0 1,0 0 0,0 1-1,0-1 1,1 0 0,-1 0-1,0 1 1,0-1 0,0 0-1,0 1 1,0-1 0,0 0-1,-1 0 1,1 1 0,0-1-1,0 0 1,0 0 0,0 1-1,0-1 1,0 0 0,0 0-1,-1 1 1,-6 22 122,0 1 0,2 0 0,1 0-1,0 0 1,2 0 0,1 1 0,1-1 0,1 1-1,4 26 1,6 7 169,-9-52-263,0 1-1,1 0 0,-1-1 1,1 1-1,0-1 0,6 8 1,-9-14-52,1 1 1,-1 0 0,1-1-1,-1 1 1,1 0 0,0-1-1,-1 1 1,1-1-1,0 1 1,-1-1 0,1 1-1,0-1 1,0 1 0,-1-1-1,1 0 1,0 1-1,0-1 1,0 0 0,0 0-1,-1 0 1,1 1-1,0-1 1,0 0 0,0 0-1,0 0 1,0-1 0,-1 1-1,1 0 1,0 0-1,1-1 1,0 0-187,0 0-1,0 0 1,0 0-1,-1 0 1,1-1-1,-1 1 1,1-1-1,-1 1 1,0-1-1,1 1 1,-1-1-1,0 0 1,0 0-1,1-2 1,14-34-2925,-2-1 0,16-71 1,-11 35 1497,6-23 1815,0-46 4358,-23 112-3420,-2 1 0,-1-1 1,-7-37-1,7 57-1108,1 12-30,0 0 0,-1-1 0,1 1 0,0 0 0,0-1 0,0 1 0,0 0 1,0-1-1,0 1 0,0-1 0,0 1 0,0 0 0,0-1 0,0 1 0,0 0 0,1-1 1,-1 1-1,0 0 0,0-1 0,0 1 0,0 0 0,0-1 0,1 1 0,-1 0 1,0 0-1,0-1 0,1 1 0,-1 0 0,1-1 0,-1 1-6,1 0 0,0 0 0,-1 0 0,1 0 0,-1 1 0,1-1 0,0 0 0,-1 0-1,1 0 1,-1 1 0,1-1 0,0 0 0,-1 1 0,1-1 0,0 1 0,25 23-1242,-21-19 680,35 42-3010,-19-21 2128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9:47.8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21 785 3488,'0'1'69,"0"-1"0,0 1 0,0 0 1,-1-1-1,1 1 0,0 0 0,0 0 0,0-1 0,0 1 1,0 0-1,1-1 0,-1 1 0,0 0 0,0-1 1,0 1-1,1 0 0,-1-1 0,0 1 0,0 0 0,1-1 1,-1 1-1,1-1 0,-1 1 0,1-1 0,-1 1 0,1-1 1,0 1-1,6 8 1914,-7-9-1849,1 0 1,-1 0-1,1 0 1,-1 1 0,1-1-1,-1 0 1,1 0-1,0 0 1,-1 0-1,1 0 1,-1 0 0,1 0-1,-1 0 1,1 0-1,0 0 1,-1 0-1,1-1 1,-1 1 0,1 0-1,-1 0 1,1-1-1,-1 1 1,2-1-1,11-6 909,-9 2-915,0 0 1,0-1-1,0 1 1,-1-1-1,0 0 1,0 0-1,-1 0 1,1 0-1,1-10 1,-3 14-131,-1 0 1,1-1-1,-1 1 0,0 0 1,0 0-1,0 0 0,0 0 1,0 0-1,0-1 1,0 1-1,-1 0 0,-1-4 1,2 6-22,0 0 0,0 0 1,0-1-1,0 1 1,-1 0-1,1 0 1,0 0-1,0 0 1,0-1-1,-1 1 0,1 0 1,0 0-1,0 0 1,-1 0-1,1 0 1,0 0-1,0 0 0,-1 0 1,1 0-1,0 0 1,0 0-1,-1 0 1,1 0-1,0 0 0,0 0 1,-1 0-1,1 0 1,0 0-1,0 0 1,0 0-1,-1 0 0,1 0 1,0 0-1,0 1 1,-1-1-1,1 0 1,0 0-1,0 0 1,0 0-1,-1 0 0,1 1 1,0-1-1,0 0 1,-10 9-271,2-1 361,2 1 0,-1 0-1,1 0 1,0 0 0,1 1-1,0 0 1,-5 18-1,4-10 189,2 0-1,0 0 1,-3 35-1,7-44-137,0 0 0,0 0 0,1 0 0,1 0 1,2 12-1,-3-17-45,0-1 0,1 1 1,-1 0-1,1-1 0,0 0 1,4 7-1,-5-9-31,0 0-1,0 0 1,0 0 0,0 0-1,0 1 1,1-2 0,-1 1-1,0 0 1,1 0 0,-1 0-1,1-1 1,-1 1 0,1 0-1,-1-1 1,1 0 0,2 1 0,-1-1-10,-1 0 1,1 0 0,-1 0 0,0-1-1,1 1 1,-1-1 0,1 1 0,-1-1 0,0 0-1,0 0 1,1 0 0,-1 0 0,0 0 0,0-1-1,3-2 1,3-1 35,25-20 314,53-50 0,-29 23-117,-37 35-204,13-10 100,-2-1 0,45-54 0,-59 59-108,-1 0 0,22-46 0,18-55 60,18-84-293,-62 172 146,-2 3-51,-1-1 0,8-58-1,-16 88-14,-1 0-1,1 1 0,-1-1 0,0 0 0,0 1 0,0-1 0,-1 0 0,1 0 1,-1 1-1,0-1 0,-2-5 0,3 9 81,0-1 0,-1 1 0,1 0 1,0-1-1,0 1 0,-1 0 0,1-1 0,0 1 0,0 0 1,-1 0-1,1-1 0,0 1 0,-1 0 0,1 0 0,0 0 1,-1 0-1,1-1 0,0 1 0,-1 0 0,1 0 0,0 0 1,-1 0-1,1 0 0,-1 0 0,1 0 0,0 0 0,-1 0 1,1 0-1,0 0 0,-1 0 0,1 0 0,-1 0 0,1 0 1,0 0-1,-1 1 0,1-1 0,-1 0 0,-11 9-141,11-8 121,-3 3 4,0 1 0,1-1-1,-1 1 1,-2 6 0,-28 47 20,-31 77 0,-20 72 239,74-181-169,-4 14 229,-14 54 0,25-79-209,1 0 0,1 0 0,1 0 0,0 0 0,1 1 0,0-1 0,3 15 0,-2-23-36,0-1 0,1 0 0,-1 0 0,1 0 0,1 0 0,-1 0 0,1-1 0,0 1 0,0-1 0,1 1 1,-1-1-1,1 0 0,1-1 0,-1 1 0,0-1 0,1 0 0,0 0 0,0 0 0,0 0 0,1-1 0,-1 0 1,1 0-1,0-1 0,0 1 0,0-1 0,0 0 0,0-1 0,0 0 0,0 0 0,1 0 0,-1-1 1,0 1-1,1-2 0,7 0 0,-4-1 9,1 0-1,0-1 1,-1 0 0,0-1 0,0-1 0,14-7-1,56-39-155,-61 37 29,-4 5 104,-2-1 0,1-1 0,12-13 0,-25 23-59,-1 0 0,1 1 0,0-1-1,0 0 1,-1 0 0,1 0 0,0 1-1,0-1 1,0 0 0,0 1 0,0-1-1,0 1 1,0-1 0,1 1 0,-2 0 14,0 0 1,1 1 0,-1-1 0,0 1 0,0-1-1,0 0 1,0 1 0,0-1 0,0 1 0,0-1-1,0 1 1,0-1 0,0 0 0,0 1 0,0-1-1,0 1 1,0-1 0,0 0 0,-1 1 0,1-1-1,0 1 1,0-1 0,-1 1 0,-16 35-214,7-17 185,1 0 1,1 0 0,-10 35-1,15-42 96,0 1 0,1 0 0,1-1 0,0 1-1,0 0 1,1 0 0,3 19 0,-2-29-20,-1-1 0,1 1 0,-1-1 0,1 0 0,0 1 0,0-1 0,0 0 1,2 4-1,-2-6-14,-1 1 1,1 0 0,0 0 0,-1-1-1,1 1 1,0-1 0,0 1 0,-1 0 0,1-1-1,0 0 1,0 1 0,0-1 0,0 1-1,-1-1 1,1 0 0,0 0 0,0 1-1,0-1 1,0 0 0,0 0 0,0 0 0,0 0-1,0 0 1,0 0 0,0 0 0,0-1-1,1 1 1,2-2 23,0 1 0,1-1 0,-1 0 0,-1 0 0,1 0 0,0-1 0,0 1 0,-1-1-1,4-3 1,27-32 300,-25 27-216,32-37 121,-3-1-1,35-60 1,-58 81-183,-2 0-1,-1 0 1,14-46 0,-1-14-70,-4-1 0,10-95 1,-28 163-234,-1 0 1,-2-37-1,0 54 189,0 0 0,-1 0-1,1 0 1,-1-1 0,0 1 0,-3-7 0,3 10 50,1 1 0,-1-1 0,1 0 1,-1 0-1,1 1 0,-1-1 0,1 0 1,-1 1-1,0-1 0,1 0 1,-1 1-1,0-1 0,0 1 0,1-1 1,-1 1-1,0 0 0,0-1 1,0 1-1,0 0 0,1-1 0,-1 1 1,0 0-1,0 0 0,0 0 1,0 0-1,0 0 0,0 0 0,0 0 1,1 0-1,-1 0 0,0 0 0,0 0 1,0 1-1,0-1 0,0 0 1,1 1-1,-1-1 0,-1 1 0,-4 3-13,1 0 0,0 0 0,0 0 0,0 0 0,1 1 0,0-1 0,-1 1 0,2 0 0,-1 1 0,1-1 0,-1 1 0,-1 5 0,-18 38 174,2 0 1,3 2-1,1 0 1,3 1-1,-12 93 0,23-122-62,2 0-1,0 0 0,1 1 0,7 42 1,-4-52-256,0 0 1,1 0 0,0-1-1,1 0 1,0 0 0,1 0 0,1-1-1,0 1 1,11 13 0,-15-21-448,1-1 1,0 1-1,0-1 1,1 0-1,0 0 1,-1-1-1,1 1 1,0-1-1,8 4 1,17 2-2400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9:50.3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135 874 2976,'0'13'3837,"0"32"-2533,-6 32-280,-4 0 0,-2-1 0,-32 103 0,40-165-569,-1 1 0,0-2 0,-1 1 0,0 0 0,-16 22 1,21-35-407,-7 8 900,4-11-462,3-10-117,6-63-135,4 17-185,2 0 0,20-60-1,-17 75-213,2 0 0,28-52 0,-31 71-40,1 2 0,1 0 0,1 1 0,0 0-1,26-24 1,-37 41 156,0-1-1,0 1 1,1 0 0,-1 0-1,1 1 1,0 0-1,0 0 1,0 0 0,0 1-1,8-3 1,-11 5 56,0-1 1,-1 1 0,1 0-1,0-1 1,0 1 0,0 1-1,0-1 1,-1 0 0,1 1-1,0-1 1,0 1 0,-1 0-1,1 0 1,0 0 0,-1 0-1,1 1 1,-1-1 0,1 0-1,-1 1 1,0 0 0,0 0-1,0 0 1,0 0 0,0 0-1,0 0 1,2 3 0,-2-1 28,1 1 0,-1-1 0,0 0 1,-1 1-1,1 0 0,-1-1 1,0 1-1,0 0 0,0 0 1,-1 0-1,1-1 0,-1 7 1,-1 3 24,0-1 1,-1 0 0,-5 19 0,3-16 105,-1 1 0,0-1 0,-14 26 0,17-37-131,-1-1 1,0 1-1,0-1 0,0 0 1,-1 0-1,1-1 0,-6 6 1,7-8-4,-1 1 0,1-1-1,0 0 1,-1 1 0,1-1 0,0 0 0,-1 0 0,1-1 0,-1 1 0,0-1 0,1 1 0,-1-1 0,0 0 0,1 1 0,-4-2 0,3 1-13,0-1-1,0 1 0,0-1 1,0 0-1,1 0 1,-1 0-1,0 0 0,1-1 1,-1 1-1,0-1 1,1 0-1,0 1 1,-4-5-1,1 1 28,0 0 1,1-1-1,0 1 1,-6-11-1,9 15-63,0-1 0,1 1 0,-1 0 0,0 0 0,1-1 1,-1 1-1,1 0 0,0 0 0,-1-1 0,1 1 0,0 0 0,0-1 0,0 1 0,0-1 0,0 1 0,0 0 0,0-1 0,0 1 0,1 0 0,-1-1 1,0 1-1,1 0 0,-1 0 0,1-1 0,-1 1 0,1 0 0,0 0 0,0 0 0,-1-1 0,1 1 0,0 0 0,0 0 0,0 1 0,0-1 0,0 0 1,0 0-1,1 0 0,-1 1 0,2-2 0,6 0-2,-1 1 0,1 0 0,-1 0 0,16 1 0,8 0-53,8-3 41,86-11-118,-86 7 246,0-2 1,-1-2-1,-1-1 0,60-29 0,-92 39-58,-1-1 0,0 0-1,0 0 1,0-1 0,0 1 0,0-1-1,-1 0 1,0 0 0,0-1 0,0 1 0,0-1-1,-1 0 1,6-10 0,-8 13-50,0 0 1,-1 1 0,1-1-1,-1 0 1,0 1-1,0-1 1,1 0 0,-1 1-1,0-1 1,0 0-1,-1 0 1,1 1 0,0-1-1,-1 0 1,1 1-1,0-1 1,-1 0 0,0 1-1,1-1 1,-1 1-1,0-1 1,0 1 0,0-1-1,0 1 1,0 0-1,0-1 1,-1 1 0,1 0-1,0 0 1,-2-1 0,0 0-53,1 1 0,-1-1 1,0 1-1,0-1 1,1 1-1,-1 0 1,0 0-1,0 1 1,0-1-1,0 1 1,0-1-1,0 1 1,0 0-1,-6 0 1,3 2 9,0-1-1,0 1 1,0 0 0,0 1-1,1-1 1,-1 1 0,1 0 0,-7 6-1,-4 3 17,-16 16 0,31-26 34,-6 4-3,2 0 0,-1 0 1,1 0-1,0 1 1,0 0-1,1 0 1,-1 0-1,-4 13 1,8-16 1,0 0 0,-1 0 0,2 0 0,-1 1 0,0-1 0,1 0 0,0 0 0,0 0 0,0 1 0,0-1 0,1 0 0,-1 0 0,1 0 0,0 0 0,1 0 0,-1 0 0,1 0 0,3 7 0,-3-9 21,-1 0 0,1 0 0,-1 0 0,1 0 0,0 0 0,0 0 0,0-1 0,0 1 0,1 0 0,-1-1 0,0 0 0,0 1 0,1-1 0,-1 0 0,1-1 0,-1 1 0,1 0 0,0-1 0,-1 1 0,1-1 0,4 0 0,3 0 66,1 0 0,-1-1 0,0-1 0,12-3 0,36-11 64,100-42 0,-134 49-211,0 0-1,1 2 0,31-6 1,-55 13 61,1 0-1,-1-1 1,0 1 0,1 0-1,-1 0 1,0 0 0,0 0 0,1 0-1,-1 0 1,0 0 0,1 1-1,-1-1 1,0 0 0,0 1 0,1-1-1,-1 1 1,0-1 0,0 1-1,0 0 1,0-1 0,0 1-1,1 0 1,-1 0 0,-1 0 0,1 0-1,0 0 1,0 0 0,0 0-1,0 0 1,-1 0 0,1 0 0,-1 0-1,1 1 1,-1-1 0,1 0-1,0 3 1,0 3 61,0 0 0,-1 0-1,0 0 1,0 0 0,-1 11 0,0-7-46,0 3 90,1-2 77,-1-1-1,-1 1 1,-2 11 93,8-36-53,1-1-1,0 1 1,13-23 0,-10 25-267,0 0 0,1 1 0,0 0 0,0 1 0,1 0 1,0 0-1,1 1 0,0 0 0,0 1 0,1 1 0,0-1 0,0 2 1,0 0-1,20-6 0,-29 11 13,0-1 0,0 0 0,0 1 0,0 0-1,0 0 1,0 0 0,0 0 0,0 0 0,0 1 0,0-1 0,0 1 0,0 0 0,-1 0 0,1 0 0,0 0 0,0 1 0,3 1 0,2 3 31,-1 0 0,1 0 0,12 15 0,-7-8 141,17 21-194,-25-26 96,1-1-1,1 0 0,-1 0 0,1-1 0,0 0 0,0 0 0,10 5 0,-13-9-5,0 0-1,0 0 0,0-1 1,1 1-1,-1-1 1,0 0-1,1 0 0,-1-1 1,1 1-1,-1-1 0,1 0 1,-1 0-1,1-1 0,-1 1 1,0-1-1,1 0 0,-1 0 1,0-1-1,1 1 0,-1-1 1,0 0-1,0 0 0,0 0 1,6-5-1,-1 0-4,1 0 0,-1 0 0,-1-1 0,1 0 1,-2 0-1,1-1 0,-1 0 0,0-1 0,-1 1 0,0-1 0,0-1 0,-1 1 0,5-15 0,-10 23-39,0 0-1,1 0 0,-1 0 0,0-1 0,0 1 0,0 0 0,0 0 0,-1-4 0,1 6-2,0-1-1,0 1 0,-1-1 0,1 1 0,0-1 1,0 1-1,0 0 0,0-1 0,0 1 0,-1-1 1,1 1-1,0-1 0,0 1 0,-1 0 0,1-1 1,0 1-1,-1 0 0,1-1 0,0 1 1,-1 0-1,1 0 0,-1-1 0,1 1 0,0 0 1,-1 0-1,1-1 0,-1 1 0,1 0 0,-1 0 1,1 0-1,0 0 0,-1 0 0,1 0 1,-1 0-1,1 0 0,-1 0 0,1 0 0,-1 0 1,1 0-1,-1 0 0,1 0 0,-1 0 0,1 0 1,0 1-1,-1-1 0,-3 2-25,0 1-1,0 0 1,0 0 0,1 0-1,-1 0 1,1 0 0,0 0 0,0 1-1,0 0 1,0 0 0,1 0-1,-4 7 1,4-7 36,-1 1 0,1 0 1,0 1-1,1-1 0,-1 0 0,1 0 1,0 1-1,1-1 0,-1 1 1,1 9-1,1-9 22,0 0 1,0 0-1,1 0 1,0 0-1,0 0 0,0-1 1,1 1-1,0-1 1,0 1-1,4 4 1,-6-8 2,1 0 1,0 0 0,0 0 0,0 0-1,0 0 1,0-1 0,0 1 0,0-1 0,0 1-1,1-1 1,-1 0 0,1 0 0,-1 0-1,1 0 1,-1 0 0,1-1 0,0 1-1,-1-1 1,1 0 0,-1 0 0,1 0-1,0 0 1,-1 0 0,1 0 0,4-2-1,7-2 50,0-1 0,-1-1 0,1 0 0,24-16 0,-1 0 0,101-63 193,-118 69-240,0-1 0,-1-1 0,-1 0-1,-1-2 1,0 0 0,-2-1 0,0 0-1,-1-1 1,18-40 0,0-16-11,38-132 1,-52 149-49,17-69-43,-29 102-60,-2 0-1,3-50 1,-7 78 121,0 0 0,0 0-1,0 0 1,0-1 0,0 1 0,0 0 0,0 0-1,0-1 1,0 1 0,0 0 0,0-1 0,0 1 0,0 0-1,0 0 1,0-1 0,0 1 0,0 0 0,0 0-1,0-1 1,0 1 0,0 0 0,0 0 0,0-1-1,-1 1 1,1 0 0,0 0 0,0 0 0,0-1-1,0 1 1,-1 0 0,1 0 0,0 0 0,0 0-1,0-1 1,-1 1 0,1 0 0,-7 9-226,-5 19 36,-12 48 109,-19 106 0,8 49 348,30-172-26,5 113 0,3-152-179,0 1 1,2-1-1,1 0 0,0-1 1,1 1-1,14 25 0,-20-44-42,2 5 37,0-1 0,0 1-1,1-1 1,0 0 0,7 8 0,-10-12-126,0 1 1,0-1 0,0 0-1,1 0 1,-1 0 0,0 0 0,1 0-1,-1 0 1,0 0 0,1 0 0,-1-1-1,1 1 1,-1 0 0,1-1-1,0 1 1,-1-1 0,1 0 0,0 1-1,-1-1 1,1 0 0,0 0 0,-1 0-1,1 0 1,0-1 0,2 0-1,-3 0-140,1 0-1,-1 0 0,1 0 0,-1 0 1,0 0-1,0-1 0,1 1 0,-1-1 1,0 1-1,0-1 0,-1 1 0,1-1 0,0 0 1,1-2-1,6-25-3305,-4 13 1744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9:50.7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62 78 6560,'-36'-26'2117,"26"21"-1285,-5 5 2079,25 0-1459,170-3 1844,-95-2-3531,100-19 0,-181 23 198,74-11-2691,-68 11 1915,1 1 0,-1 0 1,1 1-1,-1 0 0,15 3 0,6 6-787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9:52.4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1144 4224,'-10'7'1365,"10"-6"-1319,-1-1 0,1 1 0,0-1-1,0 1 1,0-1 0,0 1 0,0-1 0,0 1 0,0-1-1,0 1 1,0-1 0,0 1 0,0-1 0,1 1-1,-1-1 1,0 0 0,0 1 0,0-1 0,1 1 0,-1-1-1,1 1 1,-1 0 109,0 0 0,1 0 0,0 0 1,-1 0-1,1-1 0,-1 1 0,1 0 0,0 0 0,-1-1 0,1 1 0,0 0 0,0-1 1,0 1-1,-1-1 0,1 1 0,0-1 0,0 1 0,0-1 0,0 0 0,0 1 0,0-1 0,0 0 1,0 0-1,0 0 0,0 0 0,0 0 0,0 0 0,0 0 0,0 0 0,0 0 0,0 0 1,1-1-1,2 0 95,0 1 0,0-2 0,0 1 0,0 0 0,0-1 0,5-2 0,57-34 989,140-86 120,-205 123-1353,6-5 20,1 1 0,0 1-1,0 0 1,0 0 0,0 0-1,12-3 1,-20 7-26,1 0 0,-1 0-1,1 0 1,-1 0 0,0 0 0,1 0 0,-1 0-1,1 0 1,-1 0 0,0 0 0,1 0-1,-1 0 1,1 0 0,-1 0 0,0 0 0,1 0-1,-1 0 1,0 1 0,1-1 0,-1 0-1,0 0 1,1 0 0,-1 1 0,0-1-1,1 0 1,-1 0 0,0 1 0,0-1 0,1 0-1,-1 1 1,0 0 5,1 0 0,-1 0 0,0 0 0,0 0 0,0 0 0,0 0 0,0 0 0,0 0 0,0 0 0,0 0 1,0 2-1,-11 27 214,11-28-204,-9 18 47,5-12 31,0 0 1,1 0-1,0 1 0,0-1 0,1 1 1,0 0-1,1-1 0,-1 13 0,2-15-53,0 0 0,0 0 0,1 0 0,0-1 0,0 1 0,0 0 0,4 9-1,-4-12-4,1-1 0,-1 0 0,0 0 0,1 0 0,-1 0 0,1 0 0,0 0 0,0 0 0,0 0 0,0-1 0,0 1 0,0-1 0,0 0 0,0 1 0,0-1 0,1 0 0,-1 0 0,0 0 0,6 1 0,-1-1 56,0 0-1,0 0 1,0-1 0,1 0-1,-1 0 1,0-1 0,0 0-1,14-3 1,3-3-76,29-13 0,-18 5 8,163-72 28,-94 39-198,-99 46 176,0-1 0,0 0 0,-1 0 0,6-4-1,-87 65-353,59-43 422,1 1 1,-21 26-1,30-33-22,2 0 0,-1 0-1,2 1 1,-1 0 0,1 0 0,1 1 0,-5 13 0,9-9 174,0-15-239,0 0-1,0 1 1,0-1-1,1 0 0,-1 0 1,0 1-1,0-1 0,0 0 1,1 1-1,-1-1 1,0 0-1,0 0 0,1 0 1,-1 1-1,0-1 0,1 0 1,-1 0-1,0 0 1,0 0-1,1 0 0,-1 1 1,0-1-1,1 0 0,-1 0 1,0 0-1,1 0 1,-1 0-1,0 0 0,1 0 1,-1 0-1,0 0 1,1 0-1,-1 0 0,0 0 1,1-1-1,-1 1 0,0 0 1,1 0-1,-1 0 1,0 0-1,1 0 0,-1-1 1,0 1-1,0 0 0,1 0 1,-1-1-1,0 1 1,1 0-1,121-85 661,-12 8-807,-31 35-903,-111 83 870,28-34 173,-1-1-1,1 1 1,1 0 0,-1 1 0,1-1 0,1 0-1,-4 16 1,5-20 9,1-1 0,0 1 0,-1 0-1,1-1 1,0 1 0,1-1 0,-1 1-1,0-1 1,1 1 0,-1-1 0,1 1-1,2 3 1,-2-4 3,0-1 0,0 1-1,0-1 1,0 0 0,0 0 0,0 1-1,1-1 1,-1 0 0,1 0 0,-1 0-1,1 0 1,-1-1 0,1 1 0,-1 0-1,1-1 1,0 1 0,-1-1 0,1 1 0,0-1-1,3 1 1,2-1 44,-1 0 0,1 0 0,0-1 0,0 0 0,-1 0 0,1 0 0,0-1 1,11-4-1,50-27 40,-57 27-95,1-1 10,-1 0 1,0-1-1,0-1 1,0 0-1,-1 0 0,13-16 1,-3 0 68,26-42-1,125-238 61,-121 209-142,-14 27-1,41-111 0,-7-41-232,-53 166 150,-13 44-16,-1-1 1,0 1 0,1-18-1,-4 28 69,0 0 0,1-1 0,-1 1 0,0 0 0,0 0 0,0-1 0,-1 1 0,1 0 0,0-1 0,-1-1 0,-4 3-220,-5 9 60,0 4 91,1 0 1,0 1-1,-10 19 0,-19 51 107,9-20-107,-4 4 94,-54 122 125,58-98-45,5 2 0,3 1 0,-11 139 0,30-221-64,2 1 0,-1-1-1,1 1 1,1-1-1,1 1 1,0-1-1,6 22 1,-7-31 27,1 1 0,0-1 0,0 1 1,0-1-1,0 0 0,1 0 0,0 0 0,0 0 0,0 0 1,0-1-1,0 0 0,1 1 0,-1-1 0,1 0 1,0 0-1,0-1 0,0 1 0,1-1 0,-1 0 0,0 0 1,1-1-1,-1 1 0,1-1 0,7 1 0,7 1 1,0-2-1,0-1 0,0 0 0,0-1 1,0-1-1,29-8 0,-21 3 94,1-1-1,-2-2 1,45-22 0,-60 27-138,0-1 1,-1 0 0,0-1 0,0 0-1,0-1 1,-1 0 0,0-1 0,-1 0-1,0 0 1,0-1 0,-1 1-1,-1-2 1,1 1 0,5-14 0,-11 23-15,-1-1 0,1 0 1,0 1-1,-1-1 0,1 0 1,-1 0-1,1 1 0,-1-1 1,0 0-1,0 0 0,0 0 1,0 1-1,0-1 0,0 0 1,-1-2-1,1 3 10,0 1 1,0 0-1,0-1 0,-1 1 0,1 0 1,0 0-1,0 0 0,0-1 1,0 1-1,0 0 0,-1 0 1,1-1-1,0 1 0,0 0 0,0 0 1,-1 0-1,1 0 0,0-1 1,0 1-1,-1 0 0,1 0 1,0 0-1,0 0 0,-1 0 0,1 0 1,0 0-1,0 0 0,-1 0 1,1 0-1,0 0 0,0 0 1,-1 0-1,1 0 0,0 0 0,-1 0 1,1 0-1,0 0 0,0 0 1,-1 0-1,1 0 0,0 0 0,0 1 1,-1-1-1,1 0 0,0 0 1,0 0-1,0 0 0,-1 1 1,1-1-1,-15 11-181,13-9 175,-8 7 4,1 0 0,0 0 1,0 1-1,1 0 0,0 1 0,1-1 1,-12 24-1,17-29 28,0-1 1,0 1-1,1-1 1,-1 1-1,1 0 1,0 0-1,1-1 1,-1 1-1,1 0 0,0 0 1,0 0-1,0-1 1,1 1-1,0 0 1,0 0-1,0 0 1,0-1-1,1 1 1,0-1-1,0 1 1,0-1-1,1 0 1,-1 0-1,1 0 1,4 5-1,-6-7 21,1 0-1,0 0 1,0 0 0,0 0-1,1-1 1,-1 1 0,0 0-1,1-1 1,-1 0-1,1 0 1,-1 1 0,1-1-1,-1-1 1,1 1 0,0 0-1,0-1 1,-1 1 0,1-1-1,0 0 1,0 0 0,0 0-1,-1 0 1,1-1 0,0 1-1,0-1 1,-1 1-1,1-1 1,0 0 0,3-2-1,6-3 26,0-1-1,-1 0 0,0 0 0,19-17 0,-24 19-78,248-193 64,-250 195-322,-3 4 63,-10 10-62,-20 18 66,-3 1 194,0 0 1,-42 55-1,57-61 469,-28 30 0,100-62-349,-3-2-56,153-26 26,10-6-1922,-198 37 1243,-7 4-392,0-2 1,-1 1-1,0-1 0,0-1 1,0 0-1,14-8 1,-16 5-1201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9:52.8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44 128 8960,'-38'-51'4064,"33"40"-3520,10 3-224,7 8-288,19-11 480,7 0-288,33-1 64,6 4-192,9 0 96,-7 5-128,-1-2-3200,-14 10 1728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9:53.9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28 174 2912,'-3'2'217,"0"-1"1,1 0-1,-1 1 0,1-1 1,-1 1-1,1 0 0,0 0 1,-3 2-1,5-3-129,0-1 1,-1 1-1,1-1 0,0 1 1,-1 0-1,1-1 0,0 1 1,0 0-1,-1-1 1,1 1-1,0 0 0,0-1 1,0 1-1,0 0 0,0-1 1,0 1-1,0 0 0,0-1 1,0 1-1,1 0 0,-1-1 1,0 1-1,0 0 0,1-1 1,-1 1-1,0 0 1,1-1-1,-1 1 0,0-1 1,1 1-1,-1-1 0,1 1 1,-1-1-1,1 1 0,-1-1 1,1 1-1,-1-1 0,1 0 1,0 1-1,1 0 0,0 0 150,1 0 0,-1 1 0,1-1-1,0 0 1,0 0 0,-1 0 0,1-1 0,0 1-1,0-1 1,0 1 0,0-1 0,0 0-1,3-1 1,40-5 1424,-38 4-1330,6-1-146,-1-1 1,0-1-1,0 0 1,-1-1-1,0 0 1,1 0-1,-2-2 1,1 1-1,12-13 1,6-6-154,48-58 0,-53 48-193,-32 47 34,0 0 1,1 1 0,0 0-1,-6 21 1,10-28 207,0 1 1,0-1-1,1 1 0,0 0 0,0-1 1,0 1-1,1 0 0,0 0 1,0 0-1,1-1 0,-1 1 1,1 0-1,0 0 0,3 8 1,-3-13-41,0 1 0,1-1 1,-1 0-1,0 1 0,0-1 1,0 0-1,1 0 0,-1 0 1,1 0-1,-1 0 0,1 0 1,-1 0-1,1 0 1,-1 0-1,1-1 0,0 1 1,0-1-1,-1 1 0,1-1 1,2 0-1,2 1 100,1 0 0,-1-1 0,0 0 0,9-2 0,5-1 37,0-1 0,-1-2-1,30-10 1,54-31-78,-71 32-111,13-9-25,-31 15 35,1 2-1,0-1 0,17-4 0,-30 11-2,-1 1 0,0-1 0,0 1-1,1 0 1,-1-1 0,1 1 0,-1 0-1,0 0 1,1 0 0,-1 0 0,1 0-1,-1 0 1,0 0 0,1 1-1,-1-1 1,0 0 0,1 1 0,-1-1-1,0 1 1,0 0 0,2 1 0,-2-1 15,0 0 0,0 0 1,0 0-1,0 1 0,0-1 1,-1 0-1,1 1 1,0-1-1,-1 0 0,0 1 1,1-1-1,-1 1 0,0-1 1,1 1-1,-1-1 1,0 3-1,-1 5 83,0 0 0,0 0 0,-1-1 0,-4 18 0,-11 43 779,17-69-859,0 0-1,0 0 0,0 1 1,0-1-1,0 0 0,0 0 0,0 0 1,0 0-1,0 0 0,0 1 1,0-1-1,0 0 0,0 0 1,0 0-1,0 0 0,0 0 0,0 1 1,0-1-1,0 0 0,0 0 1,0 0-1,0 0 0,0 0 1,0 1-1,0-1 0,0 0 1,0 0-1,0 0 0,1 0 0,-1 0 1,0 0-1,0 0 0,0 1 1,0-1-1,0 0 0,0 0 1,0 0-1,1 0 0,-1 0 0,0 0 1,0 0-1,0 0 0,0 0 1,0 0-1,1 0 0,-1 0 1,0 0-1,0 0 0,0 0 0,1 0 1,11-5 359,21-17-173,-20 13-124,12-9-34,-14 10-123,0 0 0,0 1 0,1 0 0,0 1 0,19-7-1,-29 12 65,1 0 0,0 0 1,0 1-1,-1 0 0,1-1 0,0 1 0,0 0 0,0 1 0,0-1 0,-1 0 0,1 1 0,0-1 0,0 1 0,-1 0 0,1 0 1,0 0-1,-1 0 0,1 1 0,3 2 0,2 2 156,-1 1 1,0 0-1,0 0 0,8 12 1,-9-11 3,0-1 0,0 0 0,1 0 0,12 11 0,-12-15-99,-1 1 0,0-1 0,1 0 0,-1 0-1,1-1 1,0 0 0,0 0 0,0-1 0,0 0-1,0 0 1,0 0 0,10-1 0,-1-1-1075,1-1 1,-1-1-1,1 0 1,18-6-1,-13-1-1994,-4 2 1062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9:54.2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112 47 6816,'-60'-35'3072,"26"35"-2656,21-3-224,8 3-192,5-5-448,8 5 256,15-3-1536,7 6 960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9:55.0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18 942 2304,'-17'19'6016,"21"-19"-5482,-1 0 0,1-1 0,-1 1 0,1-1 0,0 0 0,-1 0 0,1 0 0,5-3 0,-3 0-160,0 1 1,0-1 0,10-10 0,-4 3-178,-1-1 0,20-26 0,-16 15-106,-1-1 0,-1 0 1,14-34-1,-1-1-40,94-165 159,-33 64-266,-68 122 129,-1 0-1,-2-1 1,-2-1-1,10-43 1,-23 79-63,0 2-21,0-1-1,0 0 1,-1 0 0,1 0-1,-1 1 1,1-1 0,-1 0-1,0 0 1,-1 0 0,1 0-1,0 0 1,-1 1 0,1-1-1,-3-5 1,3 7 8,0 1 0,0 0 1,0 0-1,0 0 0,0-1 1,0 1-1,-1 0 0,1 0 0,0 0 1,0 0-1,0-1 0,0 1 0,-1 0 1,1 0-1,0 0 0,0 0 1,0 0-1,-1-1 0,1 1 0,0 0 1,0 0-1,0 0 0,-1 0 0,1 0 1,0 0-1,0 0 0,-1 0 1,1 0-1,0 0 0,0 0 0,0 0 1,-1 0-1,1 0 0,0 0 1,0 0-1,-1 0 0,1 0 0,0 0 1,0 0-1,0 1 0,-1-1 0,1 0 1,0 0-1,0 0 0,0 0 1,-1 1-1,-5 3-2,0 0 1,0 1-1,0 0 0,1 0 1,-1 0-1,-6 9 0,-27 40-42,15-15 73,1 1-1,2 0 1,-28 81 0,23-38 320,-17 89-1,41-159-310,-19 100 368,19-97-297,1 1-1,0-1 1,2 1-1,2 27 1,-2-40-44,0 0-1,0 0 1,0 0 0,0 0 0,1 0 0,0 0-1,0 0 1,0 0 0,0-1 0,4 6 0,-5-8-29,0 1 1,1-1 0,-1 0 0,1 0 0,0 1 0,-1-1 0,1 0 0,0-1 0,-1 1-1,1 0 1,0 0 0,0-1 0,0 1 0,0-1 0,0 1 0,0-1 0,0 0 0,0 0 0,-1 0-1,1 0 1,0 0 0,0 0 0,3-1 0,13-5 26,0 0 1,0 0-1,-1-2 1,0-1-1,20-12 0,-3 2-91,-4 3-9,47-23-331,-76 38 347,0 0 0,0 1 0,0-1 0,0 1 0,0 0-1,1-1 1,-1 1 0,0 0 0,0-1 0,0 1 0,1 0 0,-1 0 0,0 0-1,0 0 1,0 0 0,1 0 0,-1 1 0,0-1 0,0 0 0,0 1 0,1-1 0,1 1-1,-3 1 6,1-1-1,0 0 0,-1 0 0,1 0 0,-1 1 1,0-1-1,1 0 0,-1 1 0,0-1 0,0 0 1,0 1-1,0-1 0,0 0 0,0 1 0,0-1 1,0 0-1,0 1 0,-1-1 0,1 0 0,-1 2 0,-10 33-160,7-27 221,1 1-1,0-1 0,1 1 0,0 0 0,-1 12 1,3-20-8,0 1 0,0 0 1,0-1-1,1 1 1,-1 0-1,1-1 0,0 1 1,0 0-1,0-1 1,0 1-1,0-1 0,0 0 1,1 1-1,-1-1 1,1 0-1,0 0 0,-1 0 1,1 0-1,0 0 0,0 0 1,0-1-1,1 1 1,-1 0-1,3 0 0,4 3 122,0 0 1,0-1-1,1-1 0,-1 1 0,1-2 0,0 1 0,19 1 0,-25-3-113,0-1 1,1 0 0,-1-1-1,0 1 1,0-1 0,1 1-1,-1-1 1,0-1 0,6-1-1,-8 2-27,0-1-1,0 1 0,1-1 0,-1 1 1,0-1-1,0 0 0,0 1 0,-1-1 1,1 0-1,0 0 0,-1 0 0,1-1 1,-1 1-1,0 0 0,1-1 0,0-2 1,-1-1-41,0 0 1,0 0 0,0 1-1,-1-1 1,0 0 0,0 0-1,0 0 1,-1 1 0,0-1-1,0 0 1,0 0 0,-1 1-1,0-1 1,0 1 0,0 0-1,-1-1 1,1 1 0,-1 0-1,-7-8 1,10 13 27,-1 0 0,1-1 0,0 1 0,0 0 1,0 0-1,0 0 0,0 0 0,-1 0 0,1 0 0,0 0 0,0-1 0,0 1 0,0 0 0,0 0 1,0 0-1,0 0 0,0 0 0,-1-1 0,1 1 0,0 0 0,0 0 0,0 0 0,0 0 0,0-1 0,0 1 1,0 0-1,0 0 0,0 0 0,0 0 0,0-1 0,0 1 0,0 0 0,0 0 0,0 0 0,1 0 1,-1-1-1,0 1 0,0 0 0,0 0 0,0 0 0,0 0 0,0 0 0,0-1 0,10 1 63,17 6 54,-24-5-86,25 6-71,0-2-1,1 0 1,28 0-1,-36-5-1321,-1 0 0,35-6 0,-24 2-373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3:18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68 206 2080,'0'0'4149,"0"16"-3445,4 19 0,-3-17-179,7 32 1,0 16 50,-6 43-40,1 24 96,0-57-351,7 55 158,-8-114 761,0 23 0,-1-48-983,0-1 1,0 1-1,1 0 1,4-13-1,4-22-51,-5-8-74,-3 0 1,-5-57-1,2 60-76,-1-14-114,11-106-1,-2 78-227,-2 16 369,-5 73-53,3-36-219,-3 35 185,0 0 0,0 0 0,0-1 0,-1 1 0,1 0-1,0 0 1,-1 0 0,0 0 0,1 0 0,-1 0 0,0 0-1,0 0 1,0 1 0,-1-3 0,-8 23-879,-1 9 856,9-19 91,-1-1 0,-1 1-1,1-1 1,-2 0 0,1-1 0,-1 1-1,-6 8 1,0-4 128,-1 1 1,0-1 0,-1-1-1,-28 19 251,45-34-288,6-5 32,-2 3-118,0 0 1,-1-1-1,0-1 1,0 1-1,-1-1 1,0 0 0,9-17-1,-1-1-78,13-39 0,1 2-276,-27 61 276,0-1-1,0 0 1,1 0 0,0 0-1,-1 1 1,1-1 0,0 0-1,0 1 1,1 0 0,-1 0-1,3-3 1,-4 5 47,-1 0 1,0 0-1,1-1 1,-1 1-1,1 0 1,-1 0-1,0 0 0,1 0 1,-1 0-1,0 0 1,1 0-1,-1 0 1,0 0-1,1 0 1,-1 1-1,1-1 0,-1 0 1,0 0-1,1 0 1,-1 0-1,0 0 1,1 1-1,-1-1 0,0 0 1,0 0-1,1 0 1,-1 1-1,0-1 1,1 0-1,-1 1 1,0-1-1,0 0 0,0 1 1,1-1-1,-1 0 1,0 1-1,0 0 1,7 15 248,-7-15-216,31 114 678,-21-86-1637,17 37 0,-16-42-2619,2 6-1295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9:55.4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17 138 9056,'-16'-30'4096,"24"18"-3552,0 4 672,4 5-768,24-8 480,2-2-577,45-6-95,9 4-160,15-1-160,-6 5 32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9:56.5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508 32 3712,'3'-7'1577,"-3"7"-1488,0 0 1,0 0-1,1 0 0,-1-1 1,0 1-1,0 0 0,0 0 1,0-1-1,1 1 0,-1 0 1,0 0-1,0-1 0,0 1 1,0 0-1,0-1 0,0 1 1,0 0-1,0-1 0,0 1 1,0 0-1,0 0 0,0-1 1,0 1-1,0 0 0,0-1 1,0 1-1,0 0 0,0-1 1,0 1-1,0 0 0,0 0 1,-1-1-1,1 1 0,0 0 1,0 0-1,0-1 0,-1 1 1,1 0-1,0 0 0,0-1 1,0 1-1,-1 0 0,1 0 1,0 0-1,0 0 0,-1-1 1,1 1-1,0 0 0,-1 0 1,1 0-1,0 0 0,0 0 1,-1 0-1,1 0 0,-11-3 367,1 0 0,0 1 0,-1 0-1,1 1 1,-1 0 0,0 1 0,-20 1-1,3 3-150,-46 11 0,58-10-240,0 0 1,0 0-1,0 2 0,0 0 1,1 0-1,0 2 0,1 0 0,0 0 1,0 2-1,1-1 0,0 2 0,1 0 1,0 0-1,1 1 0,1 1 1,0-1-1,0 2 0,2-1 0,0 1 1,-10 27-1,13-30 74,1 1 0,0 0 0,1 0 0,0 0 0,0 14 0,3-22-76,0-1 1,0 1-1,0 0 0,1 0 1,0 0-1,0-1 0,0 1 0,0 0 1,1-1-1,0 1 0,0-1 0,0 1 1,0-1-1,1 0 0,0 0 1,-1 0-1,6 4 0,-3-3-10,1 0 0,-1-1 0,1 1 1,0-1-1,1-1 0,-1 1 0,1-1 0,-1-1 0,1 1 0,0-1 0,12 3 1,7-1 59,49 1-1,-65-4-84,12-1 186,0 0 1,33-5-1,-44 4-360,-1-2-1,0 1 1,0-1-1,0-1 1,0 0 0,-1 0-1,13-8 1,-21 12 80,2-3-608,0 1 1,0 0 0,0 0-1,1 0 1,-1 1-1,1-1 1,-1 1-1,1 0 1,-1 0-1,1 0 1,0 0-1,6 0 1,2 1-1471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9:57.4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448 1 3136,'5'0'3414,"-1"5"-2204,-3-3-1038,0 0 0,0 0 0,0-1 0,0 1 0,-1 0 0,1 0 0,0 0 0,-1 0 0,0 0 0,1 0 0,-1 0 0,0 0 0,0 0 0,0 0 0,0 0 0,0 0 0,-1 0 0,1 0 0,0 0 1,-1 0-1,-1 2 0,1 0 12,0-1 1,-1 0-1,0 0 1,0 0 0,0 0-1,0 0 1,0 0-1,0 0 1,-1-1-1,1 1 1,-6 3 0,-45 28 1551,-103 46 0,155-79-1726,-93 39 683,81-35-552,0 1 0,-20 4 0,29-9-171,1 0 0,-1 0 0,1-1 0,-1 1 0,1-1 0,-1 0 0,0 0 0,1 0 0,-1-1 1,1 1-1,-1-1 0,0 0 0,1 0 0,-5-2 0,8 3-66,-1-1 1,0 1 0,0 0-1,1-1 1,-1 0 0,1 1-1,-1-1 1,0 1 0,1-1-1,-1 0 1,1 1 0,-1-1-1,1 0 1,-1 1 0,1-1-1,0 0 1,-1 0 0,1 0-1,0 1 1,0-1 0,0 0-1,-1 0 1,1 0 0,0 1-1,0-1 1,0 0 0,1-1-1,-1 0-209,0-1 0,1 2 0,0-1 0,-1 0 0,1 0 0,0 0 0,0 0 0,0 0 0,0 1-1,1-1 1,1-2 0,3-1-389,0 0 0,0 0-1,0 1 1,1 0-1,-1 0 1,1 0 0,0 1-1,1 0 1,13-4 0,34-8-2053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9:57.8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69 0 6464,'-16'5'2944,"7"14"-2560,1-8 1344,8 1-1024,-10-1 832,7 5-864,-7-5-32,10 2-352,-8-7-128,8 2-96,-5-8-960,15-14-4864,16 1 672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9:58.2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263 23 2720,'0'0'72,"0"-1"1,-1 0-1,1 1 1,0-1-1,0 1 1,-1-1-1,1 0 1,0 1-1,0-1 1,0 0-1,0 1 1,0-1-1,0 0 1,0 1-1,0-1 1,0 0-1,0 1 1,0-1-1,1 0 1,6-8 3963,-17 17-2365,2 1-677,-12 20-1,-6 7-31,-82 90 1513,94-111-2241,-38 44 639,48-53-787,0-1 0,0 1 0,1 0 0,0 0 0,0 0 0,1 0 1,0 0-1,0 1 0,-2 6 0,4-9-47,0 0 1,0-1 0,1 1-1,-1-1 1,1 1 0,-1-1-1,1 1 1,0-1 0,0 1-1,1-1 1,-1 0 0,1 0-1,0 1 1,-1-1-1,1 0 1,1-1 0,-1 1-1,0 0 1,1-1 0,-1 1-1,1-1 1,3 3 0,2 1 32,1 0 0,0 0 1,1-1-1,-1 0 1,1-1-1,11 4 0,0-3-578,0-1-1,0 0 1,1-2-1,-1-1 1,36-2-1,-34 0-1229,0 1-1,0 1 0,0 1 1,28 7-1,-10 5-2220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29:58.5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4 7296,'-10'-4'2720,"10"16"-2112,-3 7-192,-2-5 1696,1 2-1248,0 4 512,0-1-832,-1 0-160,0-3-257,5-5 129,0-3-160,5 0-1919,4-5 959,4-3-4224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30:01.9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1213 3072,'-2'0'118,"0"0"7,0 0 1,0 0-1,0 0 1,0 0-1,0 1 1,0-1-1,1 0 1,-1 1-1,0-1 1,0 1-1,0 0 1,-3 2 1828,6-2-1692,0 1-1,0-1 0,0 0 1,1 0-1,-1 0 0,1 1 1,-1-1-1,1 0 0,-1-1 1,1 1-1,-1 0 0,1 0 1,2 0-1,11 3 216,1-1-1,-1 0 1,1-1 0,0-1-1,-1 0 1,1-1 0,21-3-1,-28 1-366,-1 1 0,1-1 0,0-1 0,-1 0 0,0 0 0,0 0 0,0-1 0,0-1 0,-1 1 0,1-1 0,9-8 0,-12 9-96,-1-1 0,0 1-1,0-1 1,0 1 0,-1-1 0,0 0 0,0 0-1,0-1 1,0 1 0,-1-1 0,0 1-1,0-1 1,0 0 0,-1 0 0,0 0 0,0 0-1,0-9 1,-1 13-40,0 1 1,0-1-1,0 1 0,0-1 0,0 1 1,0-1-1,-1 1 0,1-1 0,0 1 1,-1-1-1,1 1 0,-1 0 1,0-1-1,0 1 0,1 0 0,-1 0 1,-1-2-1,1 2-10,0 1 1,0-1-1,0 1 1,0-1-1,0 1 1,0-1-1,0 1 1,0 0-1,0 0 1,0-1-1,0 1 1,0 0-1,0 0 1,0 0-1,0 0 1,0 0-1,0 0 0,-2 1 1,-3 1-88,0 0 0,0 0 0,0 1 0,0-1-1,1 2 1,-9 5 0,-21 14-211,2 1-1,0 3 0,-49 51 1,80-76 354,0 0 0,0 0 0,0 1 0,1-1 0,-1 1 1,1 0-1,-1-1 0,1 1 0,0 0 0,0 0 0,0-1 1,1 1-1,-1 0 0,0 3 0,1-4 17,1 0-1,-1-1 1,0 1-1,1 0 1,-1-1 0,1 1-1,-1-1 1,1 1-1,0-1 1,0 1 0,0-1-1,-1 0 1,1 1-1,1-1 1,-1 0 0,0 0-1,0 0 1,0 1-1,1-1 1,-1 0 0,0-1-1,1 1 1,-1 0-1,1 0 1,-1-1 0,4 2-1,7 2 101,-1-1-1,1 0 1,0-1-1,1 0 1,-1-1-1,0-1 1,0 0-1,1 0 1,-1-1 0,0 0-1,0-1 1,21-7-1,2-2 52,-1-2 1,-1-1-1,38-21 0,-38 16-106,0-1 1,-1-2-1,-1-1 0,-1-2 1,-1-1-1,27-30 0,-8 0 18,64-94-1,-89 114-147,-2-2-1,-1-1 1,29-81-1,-20 25-230,24-149-1,-50 228-7,-2-1 1,0-32 0,-1 48 248,0-1 0,0 1 1,-1 0-1,1-1 0,0 1 0,0 0 0,-1-1 1,1 1-1,-1 0 0,1 0 0,-2-2 1,2 3 15,0-1 1,0 1-1,-1 0 1,1 0-1,0 0 1,0 0-1,0-1 1,-1 1-1,1 0 1,0 0-1,-1 0 1,1 0-1,0 0 1,0 0-1,-1-1 1,1 1-1,0 0 1,0 0-1,-1 0 1,1 0-1,0 0 1,-1 0-1,1 0 1,0 0-1,-1 0 1,1 1-1,0-1 1,0 0-1,-1 0 1,1 0-1,-1 0 1,-1 2-49,0-1 0,0 1 0,0 0 0,1 0 1,-1 0-1,0 0 0,1 0 0,-1 0 0,1 0 0,-2 5 1,-47 109-143,22-45 413,5-20-50,2-3 285,-18 58 1,22-42-19,-13 82 0,24-99-194,2-1 1,3 81-1,2-107-142,2 1 0,0 0 0,1-1-1,1 0 1,12 31 0,-14-42-7,1-1 0,0 1 0,0-1 0,1-1 0,0 1 0,1-1 0,0 0 0,0 0 0,0 0 0,1-1 0,0 0 0,0 0 0,1-1 0,14 8 0,-18-11-32,1 0 1,-1-1-1,1 1 1,-1-1-1,1-1 0,0 1 1,0-1-1,-1 1 0,1-1 1,0-1-1,-1 1 0,1-1 1,0 1-1,-1-1 1,1-1-1,4-1 0,8-3 43,-1-2-1,30-17 0,-31 16-65,-7 4 22,0 0 0,0-2 0,0 1 0,-1-1-1,11-11 1,-14 14-63,-1-1 0,1 1-1,-1-1 1,0 0 0,0 0-1,-1 0 1,1 0-1,-1-1 1,0 1 0,-1-1-1,2-5 1,-3 10 0,0 0 1,0 1-1,1-1 0,-1 1 1,0-1-1,0 0 0,0 1 0,-1-1 1,1 1-1,0-1 0,0 0 1,0 1-1,0-1 0,-1 1 0,1-1 1,0 0-1,0 1 0,-1-1 1,1 1-1,0-1 0,-1 1 0,1-1 1,-1 1-1,1 0 0,-1-1 0,0 0 1,0 1-21,0-1 1,0 1-1,0 0 0,0-1 1,0 1-1,-1 0 0,1 0 1,0 0-1,0 0 1,0 0-1,-1 0 0,-1 0 1,-2 1-40,1 1 1,-1-1 0,0 1 0,1-1 0,-9 6-1,6-2 71,0 0-1,0 1 0,0 0 0,1 0 0,0 1 0,0 0 0,1 0 0,0 0 0,0 0 0,1 1 1,0 0-1,0 0 0,-5 16 0,9-22 21,0 0 0,0 1 1,-1-1-1,2 1 0,-1-1 0,0 0 0,0 1 1,1-1-1,-1 0 0,1 1 0,0-1 1,-1 0-1,1 0 0,0 0 0,1 0 0,-1 1 1,0-2-1,0 1 0,1 0 0,-1 0 1,1 0-1,0-1 0,0 1 0,-1 0 1,1-1-1,0 0 0,0 1 0,0-1 0,0 0 1,1 0-1,-1 0 0,0-1 0,0 1 1,1 0-1,-1-1 0,0 1 0,5-1 0,19 2 142,0-1 0,46-4 0,53-14 196,-117 16-325,15-3 53,-1 0 0,1-2 0,40-16 0,-49 15-160,0 0 0,0 0 0,-1-1 1,0-1-1,-1 0 0,19-19 0,-56 55-1138,17-20 1217,-42 41-79,45-43 79,1 1-1,-1-1 1,1 1-1,0 1 1,1-1-1,-1 1 1,-2 7 0,5-11 10,0-1 0,0 0 0,1 0 0,-1 0 0,1 0 0,0 1 0,0-1 0,0 0 0,0 0 0,0 1 0,0-1 1,0 0-1,1 0 0,-1 0 0,1 1 0,0-1 0,1 4 0,0-4 25,-1 0 0,1 0 0,0 0-1,0-1 1,-1 1 0,1 0 0,0-1 0,1 1-1,-1-1 1,0 0 0,0 1 0,1-1 0,-1 0 0,0 0-1,5 1 1,-1-2 17,-1 1 0,0 0 0,0-1 0,1 0 0,-1 0 0,0-1 0,0 0 0,1 1 0,-1-2 0,0 1 0,0-1 0,0 1 0,0-1 0,-1-1 0,8-3 0,2-3 47,0 0-1,-1 0 1,22-21 0,3-8-255,-3-1 0,-1-2 0,49-76 0,-69 96 137,106-174-650,-17-11 9,1-82 243,-83 228 367,53-190-410,-73 248 449,0-1 0,0 1-1,-1-1 1,1 0 0,-1 1-1,0-1 1,1 1 0,-1-1-1,0 0 1,0 1 0,-1-1-1,1 1 1,-1-1 0,1 1-1,-2-4 1,2 5 9,-1 1 0,1 0 0,0-1 0,0 1 0,-1 0 0,1 0 0,0-1 0,-1 1 0,1 0 0,0 0 0,-1 0 0,1-1 0,0 1 0,-1 0 0,1 0 0,0 0 0,-1 0 0,1 0 0,-1 0 0,1 0 0,0 0 0,-1 0 0,1 0 0,-1 0 0,1 0 0,0 0 0,-1 0 0,1 0 0,0 0 0,-1 0 0,1 1 0,0-1 0,-1 0 0,1 0 0,0 0 0,-1 1 0,-12 9-91,13-10 96,-6 7-34,0 0 0,0 1 0,0 0 0,1 0 0,1 0 0,-1 0 0,-3 12 0,-4 5 64,-137 280 745,119-237-505,3 2 1,-24 96 0,-14 150 862,60-283-991,1 0 0,1 0 1,2 43-1,1-75-183,0 0-1,0 1 1,0-1-1,1 0 1,-1 0 0,0 0-1,0 0 1,1 0-1,-1 1 1,1-1-1,-1 0 1,1 0 0,-1 0-1,1 0 1,0 0-1,-1 0 1,1-1 0,0 1-1,0 0 1,0 0-1,0 0 1,0-1-1,1 2 1,-1-2-128,1 1 1,-1-1-1,0 0 0,1 0 0,-1 0 1,0 0-1,0 0 0,1 0 1,-1 0-1,0 0 0,1-1 0,-1 1 1,0 0-1,0-1 0,1 1 1,-1-1-1,0 1 0,0-1 0,0 0 1,0 1-1,2-3 0,0 1-99,-1-1 0,1 1 0,-1-1 0,0 0 0,0 0 0,0 0 0,0 0 0,0 0 0,-1 0 0,1-1 0,-1 1 0,0-1 0,0 1 0,0-1 0,-1 1 0,1-1 0,-1-4 0,1-5-314,-1-1 0,-1 1 1,-3-21-1,-2 6 665,-1-1-1,-1 1 1,-2 1-1,0 0 1,-2 0-1,-21-34 1,21 42 1118,-2 1 0,0 0 0,-1 0 0,-27-23 0,39 38-811,0 0 0,-1 0 0,1 0-1,1 0 1,-1-1 0,0 1 0,-3-7 0,6 9-327,0 1 0,0-1 0,-1 0 0,1 1 0,0-1 0,0 1-1,0-1 1,0 0 0,0 1 0,0-1 0,0 0 0,0 1 0,0-1 0,0 1-1,1-1 1,-1 0 0,0 1 0,0-1 0,0 1 0,1-1 0,-1 1 0,0-1-1,1 0 1,0 0-33,1 0-1,-1 0 0,0 0 1,1 0-1,-1 0 0,1 0 1,-1 1-1,1-1 0,-1 1 1,1-1-1,-1 1 0,4-1 1,21-4 69,0 2-1,48 0 1,54 9 44,-117-5-124,118 12 53,-108-9-83,-1 0 0,0 2 0,0 0 0,22 10 0,-39-14-18,0-1 1,0 1-1,-1 0 1,1 0-1,0 0 0,0 0 1,-1 0-1,0 0 1,1 1-1,-1-1 1,0 1-1,0 0 1,0-1-1,0 1 0,-1 0 1,1 0-1,-1 0 1,0 0-1,0 1 1,0-1-1,0 0 1,0 0-1,-1 1 0,1 4 1,-1 5 57,-1 0 0,0 0-1,-1 0 1,-7 24 0,1-4 102,1-3-153,-14 35-1,14-47 101,1 1-1,1-1 0,0 1 0,1 1 1,-2 31-1,6-47-46,0-1 1,0 0-1,0 1 0,1-1 0,-1 1 1,1-1-1,0 0 0,0 1 0,0-1 1,2 4-1,-2-6 5,0 0 0,0 1 0,0-1 0,1 0-1,-1 0 1,0 0 0,0 0 0,1 0 0,-1 0 0,1 0 0,-1 0 0,1-1 0,-1 1 0,1-1 0,0 1 0,-1-1 0,1 1-1,0-1 1,-1 0 0,1 0 0,0 0 0,2 0 0,5-1-5,-1-1 0,0 0 0,0 0-1,-1-1 1,1 0 0,0-1 0,7-4 0,5-1 8,156-68 0,-155 64 49,-21 13-95,0 0 1,0 0 0,0 0-1,0 0 1,0-1 0,0 1-1,0 0 1,0 0 0,0 0-1,0 0 1,0 0-1,0 0 1,0 0 0,0 0-1,0 0 1,0 0 0,0 0-1,0 0 1,0 0 0,0 0-1,0 0 1,0 0 0,0 0-1,0 0 1,0 0 0,0 0-1,0 0 1,0 0 0,0 0-1,0-1 1,0 1 0,0 0-1,0 0 1,-11 8-140,-7 5 96,0 2 0,1-1 0,1 2 0,-26 33-1,41-48 62,-1 1-1,1 0 1,0-1-1,0 1 0,1 0 1,-1 0-1,0 0 0,0 0 1,1 0-1,-1-1 1,1 1-1,0 0 0,0 0 1,0 0-1,-1 0 0,2 0 1,-1 0-1,0 0 1,0 0-1,1 0 0,-1 0 1,1 0-1,1 3 0,-1-2 20,1-1 0,-1 0 0,1 0 0,-1 0 0,1 0 0,0-1-1,0 1 1,0 0 0,0-1 0,0 1 0,0-1 0,0 0 0,1 1-1,-1-1 1,0 0 0,1-1 0,-1 1 0,4 0 0,9 2 38,0-2-1,1 0 1,-1-1 0,0 0 0,0-1 0,1-1 0,-1-1 0,0 0 0,0-1-1,-1 0 1,1-1 0,26-14 0,-33 15-58,-1-2 0,1 1 0,-1-1 0,0 0 0,-1 0 0,1-1-1,-1 0 1,-1 0 0,1 0 0,7-15 0,-10 18-36,-1-1 0,0 1 0,0-1 0,-1 1 0,1-1 0,-1 0 0,0 1 0,0-1 0,0 0 0,-1 0 0,0 0 0,0 0 0,0 0 0,0 1 0,-1-1 0,0 0 0,0 0 0,0 1 0,-1-1 0,1 0 0,-5-7 0,3 8 3,0 0-1,0 0 1,-1 1-1,1 0 1,-1-1-1,0 1 1,0 0-1,0 1 1,0-1-1,0 1 1,0 0-1,-1 0 1,1 0-1,-1 0 1,-8-1-1,1 0-12,-1 1 0,1 1 0,0-1 1,-1 2-1,-12 1 0,24-1 38,-27 3 39,27-3-45,0 1 0,0-1 1,0 0-1,0 0 0,1 0 1,-1 0-1,0 1 0,0-1 0,0 0 1,1 1-1,-1-1 0,0 1 1,1-1-1,-1 1 0,0-1 1,1 1-1,-1-1 0,0 1 0,1 0 1,-1-1-1,1 1 0,-1 0 1,1 0-1,-1-1 0,1 1 1,0 0-1,-1 1 0,6 2 69,2-1-50,1 0 0,0-1-1,0 0 1,0 0 0,0-1 0,0 0 0,12-1 0,-1 1-24,318 26-96,-255-19 4,-81-8 93,0 0-1,0 0 0,-1 0 1,1 0-1,0 1 0,0-1 1,0 0-1,-1 0 0,1 1 1,0-1-1,0 0 0,-1 1 1,1-1-1,0 1 0,-1-1 1,1 1-1,0-1 0,0 2 1,-1-2 3,0 0 1,0 1-1,0-1 1,0 1 0,0-1-1,0 1 1,0-1-1,0 1 1,0-1-1,0 0 1,0 1-1,0-1 1,0 1 0,0-1-1,0 1 1,0-1-1,-1 0 1,1 1-1,0-1 1,0 1-1,0-1 1,-1 0 0,0 1-1,-2 3-5,-1 0-1,0-1 1,0 1-1,-6 3 1,6-4 41,-48 32-51,-8 7-33,49-34-1,-10 9 24,20-16 37,0 0 0,0 0-1,0 0 1,0 0 0,1 0 0,-1 0-1,0 0 1,1 0 0,-1 1-1,1-1 1,-1 0 0,1 0 0,-1 1-1,1-1 1,0 3 0,0-4 3,0 1 0,0 0-1,1 0 1,-1-1 0,0 1 0,1 0 0,-1 0 0,0-1 0,1 1 0,-1 0 0,1-1-1,-1 1 1,1-1 0,-1 1 0,1-1 0,0 1 0,-1-1 0,1 1 0,0-1 0,-1 1 0,1-1-1,0 0 1,0 0 0,0 1 0,19 3 201,-14-4-163,0-1-1,0-1 1,0 1 0,0-1 0,-1 0-1,1 0 1,8-5 0,-3 1-11,3-1-4,-1-1-1,0 0 1,0-1-1,-1-1 0,0 0 1,-1-1-1,0 0 1,-1 0-1,10-16 0,9-13 31,33-66 0,46-109-793,-97 194 664,39-82-86,-43 88 29,-2-1-1,0 1 1,-1-1-1,5-31 0,-9 46 77,0 0 0,1-1 0,-1 1-1,0 0 1,0-1 0,0 1 0,0 0-1,-1 0 1,1-1 0,0 1 0,0 0-1,-1-1 1,1 1 0,-1 0 0,1 0-1,-1 0 1,1 0 0,-1-1 0,0 1-1,-1-1 1,1 1 17,0 1-1,-1-1 1,1 1-1,0 0 1,-1-1-1,1 1 1,-1 0-1,1 0 1,0 0 0,-1 0-1,1 0 1,-1 0-1,1 0 1,0 0-1,-1 0 1,1 1-1,0-1 1,-1 1-1,-1 0 1,-17 7-2,1 1 0,1 0 0,0 2 0,0 0 0,1 1 0,1 0 1,0 1-1,0 1 0,2 1 0,-1 0 0,-19 29 0,16-14 125,1 1 0,2 0-1,1 1 1,-14 49 0,17-38 168,-9 67 0,15-81-151,0 17 677,2 77 0,3-111-577,0-6-150,0-5-28,0 1 0,0-1 0,0 0 0,0 0 0,0 1 0,0-1 0,0 0 0,0 1 0,-1-1 0,1 0 0,0 0 0,-1 0 0,1 1 0,-1-1 0,0 1 0,0-1 17,2 1-112,2-1 76,-1 1 0,1-1-1,-1 0 1,1 1 0,-1-1 0,1 0 0,0-1-1,0 1 1,0 0 0,0-1 0,-1 0-1,1 1 1,0-1 0,5-1 0,8 0 123,21-4 1,12-3 4,-1-2 1,87-30-1,-121 34-116,0-1-1,-1-1 1,0 0-1,0 0 1,0-1-1,-1-1 1,-1 0-1,0-1 0,0 0 1,12-17-1,-15 18-53,-1-1 0,0 0 0,-1 0 0,-1-1 0,1 1 0,-2-1 0,0 0 0,0-1-1,-1 1 1,0-1 0,-1 1 0,0-22 0,-2 33 6,0-1 1,0 1-1,0 0 0,0-1 1,0 1-1,0-1 0,0 1 1,-1 0-1,1-1 0,-1 1 1,1 0-1,-1-1 0,1 1 1,-1 0-1,-1-2 0,2 3 15,-1-1 0,1 1 1,-1 0-1,1 0 0,-1-1 0,1 1 0,-1 0 0,1 0 0,-1-1 0,0 1 1,1 0-1,-1 0 0,1 0 0,-1 0 0,1 0 0,-1 0 0,0 0 0,1 0 1,-1 0-1,1 0 0,-1 0 0,0 1 0,1-1 0,-2 0 0,-3 3-15,-1 0-1,1 1 0,-1-1 1,1 1-1,-6 6 0,1-2 17,-18 14 249,1 1 0,2 1-1,0 1 1,1 1 0,-27 41 0,48-64-171,1 1 1,-1 0-1,1 0 0,0 0 0,1 0 1,-1 0-1,1 0 0,-1 0 0,1 1 1,0 6-1,1-9-41,0 0 0,0 0 0,1 1 0,-1-1 1,1 0-1,-1 0 0,1 0 0,0 1 0,0-1 0,0 0 0,0 0 0,0 0 0,0-1 0,1 1 1,-1 0-1,1 0 0,-1-1 0,1 1 0,-1-1 0,1 1 0,2 1 0,4 2 18,0 0 0,1-1 0,-1 0 0,1 0 0,0-1 0,0 0 0,1 0 0,-1-1 0,13 2 0,5-2-588,1 0 1,28-2-1,-30-1-2216,0-2-1,40-7 1,-56 7 1853,0 0 1,0 0-1,0-1 1,0 0-1,0-1 0,-1 0 1,1 0-1,15-14 1,-9 4-703,23-28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30:04.0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104 14 2656,'-18'-13'5920,"17"14"-5776,0 1 1,0 0 0,0 0 0,0 0 0,1 0-1,-1 0 1,1 0 0,-1 0 0,1 0-1,0 0 1,0 0 0,0 3 0,-2 9 154,-4 26 318,-35 182 1145,15-73-689,23-131-722,3-17-322,0 0 0,-1-1 0,1 1 1,0 0-1,0 0 0,0 0 1,0-1-1,0 1 0,0 0 0,1 0 1,-1-1-1,0 1 0,0 0 0,1 0 1,-1-1-1,1 2 0,-1-1-9,1-1-1,-1 0 0,1 0 0,0 1 1,-1-1-1,1 0 0,-1 0 1,1 0-1,-1 0 0,1 0 1,0 0-1,-1 1 0,1-1 0,0-1 1,-1 1-1,1 0 0,-1 0 1,1 0-1,0 0 0,-1 0 0,1-1 1,-1 1-1,1 0 0,-1 0 1,1-1-1,0 0 0,45-21 29,-27 12-71,1 0 1,0 2-1,39-12 1,-44 17-33,1 0 0,0 1 1,0 1-1,-1 1 1,1 0-1,29 5 1,-37-4 42,0 1 0,1 0 0,-1 0 0,0 1 0,0 0 1,0 1-1,-1-1 0,1 1 0,-1 1 0,0 0 0,0 0 0,-1 0 0,1 1 0,7 9 1,-13-14 30,0 0 0,0 0 1,0 0-1,0 0 0,0 0 1,0 0-1,-1 1 0,1-1 1,0 0-1,-1 0 0,1 1 1,-1-1-1,0 0 0,1 1 1,-1-1-1,0 0 0,0 1 1,0-1-1,0 0 0,0 1 1,0-1-1,0 1 0,0-1 1,-1 0-1,1 1 0,-1-1 1,1 0-1,-1 0 0,1 1 1,-1-1-1,1 0 0,-1 0 1,0 0-1,0 1 0,0-1 1,0 0-1,0 0 0,0-1 1,-1 3-1,-7 1 139,0 1 0,1-1 1,-1 0-1,-1-1 0,1 0 0,0-1 1,-19 3-1,23-4-102,-45 7 188,0-3 0,-68 0-1,107-6-102,-1 0 0,-19-3-1,27 3-266,0 0 0,0 0-1,0 0 1,0 0 0,0-1 0,1 0-1,-1 0 1,1 0 0,-1 0-1,1 0 1,-4-4 0,6 6 23,1-1 0,0 1 0,-1 0 1,1-1-1,0 1 0,-1-1 0,1 1 0,0-1 0,0 1 1,-1-1-1,1 1 0,0-1 0,0 1 0,0-1 1,0 1-1,0-1 0,0 1 0,0-1 0,0 1 0,0-1 1,0 0-1,0 1 0,0-1 0,0 1 0,0-2 0,1 1-97,-1 0-1,1 0 1,0 0-1,-1 1 1,1-1-1,0 0 1,0 0-1,0 0 0,0 0 1,0 1-1,1-2 1,4-1-753,-1 0 1,1 1-1,9-3 0,18-4-1041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30:04.5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385 1 4480,'-1'0'108,"0"1"0,0-1 0,1 1 0,-1-1 0,0 1 0,0 0 0,1-1 0,-1 1 0,1 0 0,-1-1 0,1 1 0,-1 0 0,1 0 0,-1-1 0,1 1 0,0 0 0,-1 0 0,1 0 0,-1 1 0,0 2 206,-16 33 1430,8-19-1145,0 1 1,-14 21-1,-114 140 2537,117-158-2770,1 2 0,-31 50 0,-16 49 296,49-96-796,15-25 38,-1-12-3162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30:04.9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6 6880,'-8'-5'3136,"11"16"-2720,2-3 544,0 3-608,3 9 352,1 4-416,-1-2 256,5 2-288,-3-5-160,2 4-32,1-4 192,5-3-128,-2-8-448,2 3 128,4-3-3072,4-1 1792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3:20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10 2976,'1'-10'5164,"1"15"-4019,1 10-608,2 13 234,5 44 1,11 99 205,1 25-365,-16 401 933,-6-510-1607,-3-28 200,1-33 41,1 29 0,2-37-70,-1 0 1,-2-1-1,1 1 0,-2 0 1,-5 18-1,8-21 12,0-15-94,0 1 0,0 0 0,1 0 0,-1 0 0,0 0 0,0 0 0,0 0 0,-1 0 0,1 0 0,0 0 0,0-1 0,0 1 0,-1 0 0,1 0 0,0 0 0,-1 0 0,1 0 0,-1 0 1,1-1 2,-1 0 1,1 1 0,0-1 0,0 0 0,0 0 0,0 0 0,-1 0 0,1 0 0,0 0 0,0 0 0,0 0 0,-1 0 0,1 0 0,0 0 0,0 0 0,-1 0 0,1 0 0,0 0-1,0 0 1,0 0 0,-1 0 0,1 0 0,0 0 0,0-1 0,0 1 0,0 0 0,-1 0 0,1 0 0,0 0 0,0 0 0,0 0 0,0-1 0,0 1 0,-1 0 0,1 0-1,0 0 1,0 0 0,0-1 0,0 1 0,0 0 0,0 0 0,0-1 0,-8-14 389,-2-17-240,6 14-105,1 7-22,0-1 0,-7-19 1,-6-14-27,12 30-27,-1 0 0,-1 1 0,0 0 0,-14-23-1,-29-25-1348,72 109-416,-10-22 1717,0 2 0,-2-1 1,12 41-1,5 13 340,-24-68-180,6 12 13,-10-23-91,1 0-1,-1-1 1,1 1 0,-1 0 0,1 0-1,-1-1 1,1 1 0,0-1 0,-1 1 0,1 0-1,0-1 1,-1 1 0,1-1 0,0 1-1,0-1 1,-1 0 0,1 1 0,0-1-1,0 0 1,0 1 0,0-1 0,1 0-1,-1 0 12,0 0-1,0-1 0,0 1 0,0-1 0,0 1 0,0 0 0,0-1 0,-1 0 0,1 1 0,0-1 0,0 0 0,0 1 0,-1-1 0,1 0 0,0 0 0,-1 1 0,1-1 0,0-2 0,13-21 402,-13 22-406,24-53 411,-14 27-343,27-44 0,-20 46-182,25-26 1,-38 45-170,9-7-109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30:31.5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93 247 2912,'-6'1'1355,"11"2"273,5 5-1086,-7-6-375,0 2-38,0-1 0,0 0 0,0 0 0,1 0 0,0-1 0,-1 1 0,1-1 0,0 0 0,0 0 0,0-1 0,0 1 0,1-1 0,5 2 0,-3-3-8,-1 0-1,1-1 1,0 0-1,-1 0 0,1 0 1,-1-1-1,1 0 1,-1 0-1,0 0 0,0-1 1,0 0-1,0 0 1,0-1-1,-1 0 0,0 0 1,8-7-1,-5 4-34,-1 0-1,0-1 0,-1 0 1,0 0-1,0 0 1,0-1-1,-1 0 1,-1 0-1,0 0 1,5-13-1,-7 11-46,0 1-1,-1 0 1,0-1 0,-1 1-1,0-1 1,0 1 0,-5-20-1,5 26-79,-1 1-1,0 0 0,0-1 0,0 1 0,-1 0 1,1-1-1,-1 1 0,0 0 0,0 0 1,0 0-1,-4-4 0,5 7 26,1 0 1,-1 0-1,0 0 0,0 0 1,1-1-1,-1 1 1,0 0-1,0 0 0,1 0 1,-1 0-1,0 1 0,0-1 1,1 0-1,-1 0 0,0 0 1,0 1-1,1-1 1,-1 0-1,0 1 0,1-1 1,-1 0-1,0 1 0,1-1 1,-1 1-1,1-1 1,-1 1-1,1 0 0,-1-1 1,1 1-1,-1-1 0,1 1 1,-1 0-1,1 0 0,-14 25-18,14-24 40,-4 8 18,0 1 0,1 0 0,1 0 0,-1 0-1,2 0 1,-1 13 0,5 69 75,0-43 8,-3 238 1157,-1-266-1029,-2 0-1,-9 44 1,10-56-155,-1-1 1,0 1-1,-1-1 1,0 0 0,-1 0-1,1-1 1,-2 1-1,1-1 1,-8 9 0,6-11 62,1 0 0,-1 0 0,0 0 0,0-1 0,-1 0 0,1-1 0,-1 1 0,-13 4 0,15-7-42,0 0 1,0 0-1,0-1 1,0 0 0,0 0-1,-1-1 1,1 1-1,0-2 1,0 1 0,-1 0-1,1-1 1,0 0-1,-8-3 1,12 4-102,0-1 0,0 0-1,0 0 1,0 0 0,0 0 0,0 0 0,1 0 0,-1 0-1,0 0 1,0-1 0,1 1 0,-1-1 0,1 1 0,-1-1-1,1 0 1,0 1 0,0-1 0,0 0 0,0 0 0,0 0 0,0 0-1,-1-4 1,2 4-38,0 1-1,0-1 1,0 0 0,0 0-1,0 0 1,0 0 0,1 0-1,-1 1 1,1-1-1,-1 0 1,1 0 0,0 0-1,0 1 1,0-1-1,0 0 1,0 1 0,0-1-1,0 1 1,0-1 0,0 1-1,1 0 1,-1 0-1,1-1 1,-1 1 0,1 0-1,1-1 1,10-5-125,-1 1 0,1 0 0,0 0 0,0 1 0,1 1 0,-1 0 0,24-2-1,102-3-246,-95 8 353,52-7 0,-95 7 55,145-27 572,-123 22-409,0-1 1,0-1-1,-1-1 1,26-14 0,-7-1 126,-32 16-45,-10 6-352,-7 6-121,-2 2 42,1 1 1,0 0-1,0 0 1,-14 18-1,18-20 142,1 0-1,0 0 1,0 1-1,1 0 0,0 0 1,0 0-1,0 0 1,0 1-1,-2 11 1,5-17 42,0 0 0,-1 1 0,1-1 0,0 1-1,0-1 1,0 1 0,1-1 0,-1 0 0,0 1 0,0-1 0,1 0 0,-1 1 0,1-1 0,-1 0-1,1 1 1,0-1 0,-1 0 0,1 0 0,1 2 0,0-1 38,0-1-1,0 1 1,0 0 0,0-1 0,1 1-1,-1-1 1,0 0 0,1 1-1,3 0 1,3 0 133,-1 1 1,0-2-1,1 1 0,-1-1 0,12-1 1,-15 0-70,0 0 0,0 0 1,0-1-1,0 0 0,0 0 1,-1-1-1,1 1 1,0-1-1,-1 0 0,1 0 1,-1 0-1,6-5 0,-7 5-71,-1 0-1,1 0 1,-1 0-1,0 0 1,0-1-1,0 1 1,0-1-1,0 0 1,0 1-1,-1-1 1,0 0-1,1 0 0,-1 0 1,0 0-1,0 0 1,-1 0-1,1-1 1,0 1-1,-1 0 1,0-4-1,0 0 37,0-1 0,-1 0-1,-2-10 1,2 15-74,1 1 1,-1-1-1,0 0 0,-1 0 1,1 0-1,0 1 0,-1-1 1,1 1-1,-1-1 0,0 1 1,0 0-1,0-1 0,-2-1 0,0 1-55,1 1-1,-1 0 0,0 0 0,0 0 0,0 1 0,0-1 0,0 1 0,0 0 0,0 0 0,-1 0 0,1 1 0,0-1 0,0 1 0,-1 0 0,1 0 0,-8 2 0,1 0-103,0 0 0,0 1 0,1 1-1,-1 0 1,-11 6 0,23-8 178,7-1 66,10 0 9,148-9-258,-58 1 73,-96 6 104,3 0 16,0 1 1,-1 0 0,17 3 0,-28-2-13,0-1 1,1 1-1,-1-1 0,0 1 0,0 0 0,0 1 1,0-1-1,-1 0 0,1 1 0,0-1 0,0 1 1,-1 0-1,1 0 0,-1 0 0,0 0 1,1 1-1,-1-1 0,0 1 0,-1-1 0,3 4 1,-3-4 26,0 1 0,-1-1 1,1 1-1,-1-1 1,1 1-1,-1-1 0,0 1 1,0 0-1,0-1 1,0 1-1,0-1 0,-1 1 1,1 0-1,-1-1 1,0 1-1,0-1 0,-1 3 1,-3 7 152,-1 0 1,-9 13-1,6-10 13,-7 9 277,13-18 389,17-24-414,-9 12-498,0 1-1,1-1 1,0 1-1,0 0 0,1 0 1,0 1-1,-1 0 0,13-6 1,-4 4-26,0 0 0,0 1 0,23-5 0,-33 9 34,0 0 0,1 0-1,-1 1 1,0 0-1,1 0 1,-1 0-1,0 0 1,0 1-1,7 2 1,-9-3 26,-1 1 1,1 0-1,-1 0 0,0 1 1,0-1-1,0 0 1,0 1-1,0-1 0,0 1 1,0 0-1,0 0 1,0 0-1,-1-1 0,1 2 1,-1-1-1,1 0 1,-1 0-1,0 0 0,0 1 1,0-1-1,1 3 0,2 15 43,-3-16 10,0 1 0,0 0 0,0-1 0,4 8 0,-5-10-33,1-1 0,0 0-1,0 0 1,0 1 0,0-1-1,0 0 1,0 0 0,0 0-1,0 0 1,0 0-1,1 0 1,-1 0 0,0-1-1,1 1 1,-1 0 0,1-1-1,-1 1 1,0-1 0,2 1-1,4 0 36,0 0 0,-1-1 0,1 1-1,-1-1 1,1-1 0,6 0 0,41-10 112,-45 8-121,10-1-11,-1-1 1,1-1-1,-1-1 0,0 0 1,-1-2-1,0 0 0,0-1 1,-1 0-1,-1-1 0,18-17 0,-28 24-74,6-6-189,-17 22-207,-9 6 312,-27 27 0,18-20 56,22-23 76,-1 1-1,1 0 1,1 0-1,-1 0 1,0 0-1,0 0 1,-1 6-1,3-8 11,-1-1-1,1 1 1,0 0 0,0 0 0,-1 0-1,1-1 1,0 1 0,0 0 0,0 0-1,0 0 1,0 0 0,0-1-1,0 1 1,0 0 0,1 0 0,-1 0-1,0 0 1,0-1 0,1 1-1,-1 0 1,1 0 0,-1-1 0,0 1-1,1 0 1,-1-1 0,1 1 0,0 0-1,-1-1 1,1 1 0,0-1-1,-1 1 1,1-1 0,0 1 0,-1-1-1,1 0 1,0 1 0,1-1-1,-1 1 19,1 0 0,0-1-1,0 1 1,0-1-1,-1 0 1,1 0 0,0 0-1,0 0 1,0 0-1,0 0 1,-1 0-1,1 0 1,0-1 0,0 1-1,0-1 1,-1 0-1,1 1 1,3-3-1,0 0 21,0-1 0,-1 1 0,1-1 0,5-7 0,5-4 67,-1 1-87,0 0 0,-2-1 0,1-1 0,-2 0 0,17-31 0,36-91 237,-55 118-138,30-68 105,-10 24-299,22-71-1,-49 129-14,0-1 0,-1 0 0,0 0 0,0 1 0,0-1 0,-1-8 0,0 14 63,0 0 0,0 0 0,0 0 0,0 0 0,0 0 0,-1 0 0,1 0 0,0 0 0,0-1 0,-1 1 0,1 0 0,-1 1-1,1-1 1,-1 0 0,1 0 0,-1 0 0,0 0 0,1 0 0,-1 0 0,0 1 0,0-1 0,1 0 0,-1 1 0,0-1 0,0 0 0,0 1 0,0-1 0,0 1 0,0-1 0,0 1 0,0 0 0,0-1 0,0 1 0,0 0 0,0 0 0,0 0 0,0 0 0,0 0-1,0 0 1,0 0 0,0 0 0,0 0 0,-1 0 0,1 1 0,0-1 0,-1 1 0,-3 1-10,1 0 0,0 0-1,0 1 1,0-1 0,1 1-1,-1 0 1,1 0 0,-1 0 0,1 0-1,-4 6 1,5-7 15,-5 7 1,0 0 1,1 0-1,0 1 0,1 0 1,0 0-1,-5 16 0,7-19 17,-11 30 0,1 2 0,-12 60 0,21-77 31,1 1 0,1-1 0,1 1 0,1 0 0,6 44 1,-6-61-3,1-1 0,0 0 0,1 0 1,-1 1-1,1-1 0,0 0 1,0 0-1,1-1 0,-1 1 1,1 0-1,0-1 0,1 1 1,-1-1-1,1 0 0,0 0 1,-1-1-1,2 1 0,-1-1 1,0 0-1,1 0 0,-1 0 1,1-1-1,0 1 0,0-1 1,0 0-1,0-1 0,0 1 1,1-1-1,9 1 0,1-1-3,-1 0 0,1-2-1,-1 0 1,1 0 0,-1-2 0,1 0-1,19-7 1,99-44-203,-133 54 175,9-5 86,6-2-444,-16 9 137,-7 5 114,-11 10 80,-25 31-1,42-47 31,0 0-1,0 0 0,1 0 0,-1 0 0,0 0 0,1 0 0,-1 0 0,1 0 0,-1 0 0,1 0 0,-1 0 0,1 0 0,0 0 0,0 1 0,-1-1 0,1 0 0,0 0 0,0 0 0,0 0 0,0 1 0,0-1 0,1 0 0,-1 0 0,0 0 0,0 0 0,1 1 1,-1-1-1,1 0 0,-1 0 0,1 0 0,-1 0 0,1 0 0,0 0 0,-1 0 0,1-1 0,0 1 0,0 0 0,0 0 0,0 0 0,0-1 0,0 1 0,0 0 0,1 0 0,4 2 55,-1-1-1,1 1 0,0-1 1,-1 0-1,1 0 1,0-1-1,8 1 1,-9-1-21,0-1 1,0 0-1,0 0 1,0 0-1,0 0 1,0-1-1,0 0 1,0 0-1,0 0 1,-1-1-1,1 1 1,0-1-1,-1 0 0,1-1 1,-1 1-1,0-1 1,0 0-1,0 0 1,0 0-1,0 0 1,-1-1-1,1 1 1,-1-1-1,0 0 1,0 0-1,-1 0 1,5-9-1,-6 12-42,-1 0 0,1-1 1,0 1-1,-1-1 0,1 1 0,-1-1 0,0 0 1,1 1-1,-1-1 0,0 1 0,0-1 0,0 0 0,0 1 1,0-1-1,0 1 0,-1-1 0,1 0 0,-1 1 1,1-1-1,-1 1 0,1-1 0,-1 1 0,0-1 0,1 1 1,-1 0-1,0-1 0,0 1 0,0 0 0,0 0 1,-1 0-1,1-1 0,0 1 0,0 0 0,-1 1 0,-1-3 1,-1 1-24,0 1 0,1-1 0,-1 1 0,0 0 0,1 0 0,-1 0 0,0 0 0,0 0 0,0 1 0,0 0 0,0 0 0,0 0 0,-5 1 0,5 0 43,0-1-1,1 1 0,-1-1 1,1 0-1,-1 0 0,1-1 1,-7 0-1,10 1-13,0 0 0,0-1 0,0 1 0,0 0 0,0 0 0,0 0-1,0 0 1,1-1 0,-1 1 0,0 0 0,0 0 0,0 0 0,0 0 0,0-1 0,0 1-1,0 0 1,1 0 0,-1 0 0,0 0 0,0 0 0,0 0 0,0 0 0,0-1 0,1 1 0,-1 0-1,0 0 1,0 0 0,0 0 0,1 0 0,-1 0 0,0 0 0,0 0 0,0 0 0,0 0-1,1 0 1,-1 0 0,0 0 0,0 0 0,1 0 0,12-3 85,-9 3-29,55-14-13,-35 7-37,2 2 0,34-4 1,-42 8-38,1 1 0,0 0 0,0 1 0,35 7-1,-53-7 40,1-1-1,-1 0 1,1 0-1,-1 1 1,1-1-1,-1 1 1,0-1-1,1 1 1,-1 0-1,0-1 0,0 1 1,1 0-1,-1 0 1,0 0-1,0 0 1,0 0-1,0 0 1,0 0-1,0 0 0,0 1 1,-1-1-1,1 0 1,0 0-1,-1 1 1,1-1-1,0 0 1,-1 1-1,0-1 1,1 1-1,-1-1 0,0 1 1,0-1-1,0 1 1,0-1-1,0 1 1,0-1-1,0 0 1,-1 1-1,1-1 1,0 1-1,-1-1 0,1 1 1,-1-1-1,-1 2 1,-2 6 125,-1-1 0,0-1 0,0 1 0,-1-1 0,0 0 0,0 0 0,-1 0-1,-13 9 1,25-16 527,7-6-510,16-11-201,46-22 1,-63 34 14,1 1-1,0 0 1,0 0 0,0 1 0,1 0 0,-1 1-1,17 0 1,-24 2 12,0 0 0,0 1-1,0 0 1,-1-1 0,1 2 0,0-1 0,0 0-1,0 1 1,-1 0 0,1 0 0,-1 1 0,1-1-1,5 6 1,1 1 98,-2 0 0,1 1 0,12 17 1,-12-14 414,21 21 0,-29-33-460,0 1 0,1-1 0,-1 1 0,0-1 0,0 0 0,1 0 1,-1 0-1,1 0 0,-1 0 0,1 0 0,-1-1 0,1 1 0,-1-1 0,5 0 0,2 0-1716,0-1 1,16-2-1,-16 1-1032,8 2-100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30:33.9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353 575 2656,'3'-9'611,"3"-8"2448,-7 17-3009,1 0-1,0-1 0,0 1 1,0-1-1,0 1 0,-1 0 1,1 0-1,0-1 0,0 1 1,-1 0-1,1-1 0,0 1 1,-1 0-1,1 0 0,0 0 1,-1-1-1,1 1 0,0 0 1,-1 0-1,1 0 0,-1 0 1,1 0-1,0-1 0,-1 1 1,1 0-1,-1 0 0,1 0 1,0 0-1,-1 0 0,1 0 1,0 0-1,-1 1 0,1-1 1,-1 0-1,1 0 0,0 0 1,-1 0-1,0 1 0,-3 0 85,-1 0 0,1 0 0,-1 1 0,1-1 0,0 1 1,0 0-1,0 1 0,-5 2 0,-13 8 174,-26 12 179,2 2 0,-82 62 0,120-82-445,1 0 0,0 1 0,0-1 0,-9 15 0,14-20-24,0 1-1,1 0 1,-1 0 0,1 0-1,-1 0 1,1 0 0,0 0 0,0 1-1,1-1 1,-1 0 0,0 0-1,1 1 1,0-1 0,0 0-1,0 1 1,0-1 0,1 5-1,0-7 21,0 1-1,0 0 1,0 0-1,0-1 1,0 1-1,0-1 1,0 1-1,0-1 1,0 1-1,1-1 1,-1 0-1,1 0 1,-1 0-1,1 1 1,-1-1-1,1-1 1,0 1-1,0 0 1,-1 0-1,1-1 1,0 1-1,0-1 1,0 1-1,-1-1 1,1 0-1,0 0 0,2 0 1,6 1 244,0-2 0,1 1 1,16-5-1,-25 5-247,12-3 62,-1 0 1,0-1 0,0 0-1,0-1 1,-1-1 0,1 0-1,-1 0 1,-1-1 0,1-1-1,-1 0 1,-1 0 0,1-2-1,-1 1 1,-1-1 0,16-21-1,-10 7 5,-1-1 1,-1 0-1,-1-1 0,-1-1 0,8-32 1,24-109-99,-36 131-196,-2 1 0,1-60 1,-6 89 151,0 4-11,1 0 0,-1-1 0,0 1 1,-1 0-1,1-1 0,0 1 0,-1 0 0,0 0 0,0-1 0,0 1 0,0 0 1,0 0-1,-3-4 0,3 6 20,1 1 1,0 0 0,-1-1-1,1 1 1,0 0-1,-1 0 1,1-1-1,-1 1 1,1 0 0,-1 0-1,1 0 1,0 0-1,-1-1 1,1 1-1,-1 0 1,1 0 0,-1 0-1,1 0 1,-1 0-1,1 0 1,-1 0 0,1 0-1,-1 0 1,1 0-1,-1 1 1,1-1-1,0 0 1,-1 0 0,1 0-1,-1 0 1,1 1-1,-1-1 1,1 0-1,0 1 1,-1-1 0,1 0-1,0 1 1,-1-1-1,1 1 1,-15 15-509,14-15 476,-5 9-40,1-1 0,0 1 0,0-1 0,1 1 0,0 1 0,-3 11 0,-11 65 91,16-74 25,-16 130 361,16-115-246,2 0 0,0 0 0,6 33 0,-4-52-26,0 0 0,0 0 1,1 0-1,0 0 0,1-1 1,-1 1-1,9 12 1,-10-17-52,1-1 1,-1 1 0,1-1 0,0 0 0,0 0 0,0 0 0,0 0-1,1-1 1,-1 1 0,1-1 0,-1 0 0,1 0 0,0 0-1,0-1 1,0 1 0,0-1 0,0 0 0,0 0 0,6 1 0,1-2 41,1 0 0,-1-1 0,0 0 0,1-1 1,-1 0-1,0 0 0,0-2 0,0 1 1,0-1-1,13-7 0,-7 1 73,-1 1 0,1-2 0,-2 0 0,0-1 0,18-18 0,-25 21-143,0 0 1,-1-1-1,0 0 1,7-13-1,-11 18-46,0 0-1,0-1 1,-1 1-1,0 0 0,3-11 1,-5 14 3,0 1-1,0-1 1,1 0-1,-1 1 1,0-1 0,0 1-1,0-1 1,-1 1 0,1-1-1,0 0 1,-1 1-1,1-1 1,0 1 0,-1-1-1,0 1 1,1 0 0,-1-1-1,0 1 1,0 0-1,0-1 1,0 1 0,0 0-1,0 0 1,-2-2-1,1 2-6,1 0 0,-1 1 0,0-1 0,0 1-1,1-1 1,-1 1 0,0-1 0,0 1 0,1 0 0,-1 0-1,0 0 1,0 0 0,0 0 0,1 1 0,-1-1-1,0 0 1,0 1 0,1-1 0,-3 2 0,-3 1-2,1-1 1,0 1 0,0 1 0,0-1 0,0 1 0,1 0 0,-7 7 0,-1 1-14,-16 21-1,23-26 14,1 0 0,1 0-1,-1 0 1,1 1 0,0-1-1,1 1 1,-5 15 0,8-21 41,-1 0 0,1 0 0,-1 0 0,1 0 0,0 0-1,-1 0 1,1 0 0,0 0 0,1 1 0,-1-1 0,0 0 0,0 0 0,1 0 0,0 0 0,-1 0 0,1 0 0,0 0 0,0 0 0,0 0 0,0-1 0,0 1 0,0 0 0,1 0 0,-1-1 0,0 1 0,1-1 0,0 1 0,-1-1 0,1 0-1,0 0 1,-1 0 0,1 0 0,0 0 0,0 0 0,0 0 0,4 1 0,4 0 150,0 0-1,0 0 1,0-1-1,17 0 1,45-4 18,-26 0-224,-23 1 16,-4 1-34,21 0-1,-36 1 34,0 0 1,0 1-1,0 0 1,0-1-1,0 1 1,0 0-1,0 1 0,0-1 1,0 1-1,-1 0 1,5 2-1,-7-3 18,1 1 0,-1-1 0,1 1 0,-1-1 0,0 1 1,1-1-1,-1 1 0,0 0 0,0 0 0,-1 0 0,1 0 0,0 0 0,0 0 0,0 4 0,1 28 39,-2-28-20,-1 13-9,0 0-1,-6 25 1,3-22-16,-6 37 92,-29 96-1,32-136 27,-39 108-170,37-107 510,0 0-1,-2-1 1,0 0-1,-16 20 1,22-34 120,6-10-197,8-16 17,31-65-2,31-89-411,-48 117-11,125-241-304,-146 295 348,2-4-31,2-4-55,0 1-1,1-1 0,0 2 0,1-1 1,15-16-1,-22 27 75,-1-1 1,1 0-1,0 1 0,-1-1 1,1 1-1,0-1 1,0 1-1,-1-1 1,1 1-1,0-1 0,0 1 1,0 0-1,-1-1 1,1 1-1,0 0 0,0 0 1,0 0-1,0 0 1,0 0-1,0 0 1,0 0-1,0 0 0,-1 0 1,1 0-1,0 0 1,0 0-1,0 1 1,0-1-1,0 0 0,-1 1 1,1-1-1,0 0 1,0 1-1,0-1 1,-1 1-1,1 0 0,0-1 1,-1 1-1,1 0 1,-1-1-1,1 1 0,0 0 1,-1-1-1,1 2 1,1 1-24,-1 0 0,1 0 0,-1 1 0,0-1 0,0 0 0,0 1 0,0-1 0,0 1 0,0 6 0,-2 0 48,0-1 1,0 1 0,-1-1-1,0 1 1,-5 11 0,-20 45 121,22-56-92,3-5 30,0-1 0,0 1 0,0 0 0,-1-1 0,0 0 0,0 1 0,0-1 0,0 0 0,-4 3 0,6-6-68,0-1 1,1 0 0,-1 0 0,0 0-1,1 0 1,-1 0 0,1 0 0,-1 0-1,0 0 1,1 0 0,-1 0-1,0-1 1,1 1 0,-1 0 0,1 0-1,-1 0 1,1-1 0,-1 1-1,0 0 1,1-1 0,-1 1 0,1-1-1,-1 1 1,1 0 0,0-1-1,-1 1 1,1-1 0,-1 1 0,1-1-1,0 1 1,-1-1 0,1 0 0,0 1-1,0-1 1,0 1 0,-1-1-1,1 0 1,0 1 0,0-1 0,0 1-1,0-1 1,0 0 0,0 1-1,0-1 1,0 0 0,0 1 0,0-1-1,0 1 1,1-2 0,0-2-45,0 0 1,1 0-1,-1 0 0,1 0 1,0 1-1,0-1 1,0 0-1,1 1 0,-1 0 1,1-1-1,0 1 1,0 0-1,0 0 1,0 1-1,1-1 0,-1 1 1,1-1-1,-1 1 1,1 0-1,4-1 0,8-4 39,1 1 0,1 1 0,23-4 0,-19 4-31,34-8-2,100-28 85,-141 36-25,0-2-1,0 1 0,-1-2 1,1 0-1,-2 0 1,1-1-1,-1-1 1,0 0-1,-1-1 0,-1-1 1,0 1-1,0-2 1,16-24-1,-1-10 0,-2-2 1,35-99-1,-15 31-104,-21 63 65,19-49-104,-26 63-295,-14 36 45,-9 21 162,-9 22 9,1 1-1,-14 67 0,-10 108 160,33-163 165,2 0 1,3 64-1,1-111-55,0 1 0,1-1-1,0 1 1,0-1-1,0 1 1,1-1 0,4 9-1,-6-13-53,1 1 0,0-1-1,0 0 1,-1 0 0,1 0 0,0 0-1,0 0 1,0 0 0,1 0 0,-1 0-1,0 0 1,0 0 0,0 0 0,1-1-1,-1 1 1,0-1 0,1 1 0,-1-1-1,0 1 1,1-1 0,-1 0 0,1 0-1,-1 1 1,0-1 0,1 0 0,-1 0-1,1 0 1,-1-1 0,1 1 0,-1 0-1,0-1 1,1 1 0,-1 0 0,3-2-1,10-4 1,-1-1-1,1 0 0,-1-1 0,0 0 1,-1-1-1,0 0 0,0-1 1,-1-1-1,14-17 0,9-14-30,38-62 0,-37 50 6,125-182-102,-117 180-320,-52 77 215,0 0-1,-9 37 1,7-21 193,-45 118 7,-22 77 376,77-229-274,0 1 0,1-1-1,-1 0 1,1 1-1,0-1 1,0 7-1,0-10-70,0 1 0,0 0 0,0-1-1,1 1 1,-1-1 0,0 1 0,0-1-1,1 1 1,-1-1 0,0 1 0,1-1 0,-1 1-1,0-1 1,1 1 0,-1-1 0,1 0 0,-1 1-1,1-1 1,-1 0 0,1 1 0,-1-1-1,1 0 1,-1 0 0,1 1 0,0-1 0,-1 0-1,1 0 1,-1 0 0,1 0 0,-1 0-1,1 0 1,0 0 0,-1 0 0,1 0 0,-1 0-1,1 0 1,0 0 0,-1 0 0,1-1 0,-1 1-1,1 0 1,-1 0 0,1-1 0,0 1-1,8-4 0,-1 1 0,0-2 0,11-6 0,-12 6-43,0 1 1,0-1-1,1 2 0,15-6 0,-21 8-3,1 0-1,-1 1 1,1 0-1,-1 0 1,1-1 0,-1 2-1,1-1 1,-1 0-1,1 0 1,-1 1-1,1-1 1,-1 1 0,0 0-1,1 0 1,-1 0-1,0 0 1,0 0 0,1 0-1,-1 0 1,0 1-1,2 2 1,12 10-77,13 17 0,-18-19 143,0-1 0,19 16 0,-25-24-18,0 1 0,0-1 0,1-1-1,-1 1 1,0-1 0,1 0 0,0 0 0,-1 0 0,1-1 0,9 2 0,-6-3-524,0 0 1,-1 0-1,1 0 0,0-1 1,-1 0-1,14-4 1,3 0-889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30:34.3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51 8064,'-23'-12'3648,"28"12"-3168,0-3 224,3 3-480,10-5 544,2 2-448,29-5 0,3 0-192,22 0 128,3 5-160,1 3-3776,-4 8 2016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30:35.3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18 897 2912,'-2'8'674,"1"-4"-267,0 0 0,0 0-1,0 0 1,0 0 0,0 6-1,1-9-278,0 0-1,0 0 0,-9 16 6905,24-31-4750,-11 8-2163,0 0 0,0 0 0,0-1-1,-1 0 1,1 1 0,3-15 0,8-49 198,-9 40-223,-2 14-67,41-185 339,18 1-34,-45 154-183,16-40-103,44-81-1,-74 160-43,1-2 18,0 0 0,10-13 0,-14 20-50,0 1 0,0 0 0,0-1 0,1 1 0,-1 0 0,0 0 0,1 0 0,-1 0 0,1 0 0,-1 0-1,1 0 1,-1 0 0,1 0 0,-1 1 0,1-1 0,0 1 0,-1-1 0,1 1 0,0 0 0,0 0 0,-1-1 0,3 2 0,-2-1 42,-1 1 0,1 0 0,-1 0 0,0-1-1,1 1 1,-1 1 0,0-1 0,1 0 0,-1 0 0,0 0 0,0 0 0,0 1 0,0-1 0,0 1 0,-1-1 0,2 3 0,0-1 2,-1 0 0,0 0 0,1 0 0,-1 1 0,-1-1 0,1 0-1,0 6 1,4 35-56,-4-28 40,0 0 0,1 0 1,1-1-1,6 22 0,25 61-58,-14-45-85,-4-8 158,136 342 380,-144-370-298,5 12 396,27 41 0,-40-69-474,0-1 0,0 1 0,1-1 0,-1 1 0,0-1-1,0 1 1,1-1 0,-1 1 0,0-1 0,1 0 0,-1 1 0,1-1 0,-1 0 0,1 1-1,-1-1 1,1 0 0,-1 0 0,0 1 0,1-1 0,0 0 0,-1 0 0,1 0 0,0 1-1,-1-2 2,0 1 0,1 0 1,-1-1-1,1 1 0,-1 0 0,0-1 0,0 1 0,1 0 0,-1-1 0,0 1 0,0 0 0,1-1 0,-1 1 0,0-1 0,0 1 0,0-1 0,0 1 0,1 0 0,-1-1 0,0 0 0,2-32-684,-2 30 329,0-11-1159,-1 1-1,-3-20 0,-4-1-700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0:11.3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10 112 1472,'1'-1'132,"0"0"0,0 0 1,0-1-1,0 1 0,0 0 0,1 0 1,-1 0-1,0 0 0,2-1 0,10-9 578,-2-14 61,-10 21-760,0 1 1,0-1-1,1 1 1,-1 0-1,1 0 0,0 0 1,-1 0-1,2 0 1,3-4-1,-6 6 84,1 0 0,0 0-1,0 0 1,-1 0 0,1 0-1,-1 0 1,1 0 0,-1 0-1,1 0 1,-1 0 0,1 0-1,-1 0 1,0 0-1,0 0 1,1-1 0,-1 1-1,0 0 1,0 0 0,0-2 885,0 3-769,1-1 1,0 1 0,0-1-1,0 1 1,0-1 0,0 1-1,0 0 1,0 0-1,0-1 1,0 1 0,0 0-1,0 0 1,0 0 0,0 0-1,0 0 1,1 0 0,21 5-3,-7-3 117,-7-1-257,0 1 0,-1-1 0,1 1 0,0 1 0,-1 0 0,0 0-1,1 1 1,-1 0 0,-1 0 0,1 1 0,-1 0 0,12 9 0,-17-12-32,0 0 1,0 0-1,0 0 1,0 0-1,-1 0 0,1 0 1,0 1-1,-1-1 0,0 1 1,1-1-1,-1 1 1,0-1-1,0 4 0,1 2 106,-1-1-1,-1 0 1,1 13-1,-1-19-124,0 0 0,-1 0-1,1 0 1,0 0 0,-1 0-1,1 0 1,0 0 0,-1 0-1,1 0 1,-1 0 0,1 0 0,-1 0-1,0 0 1,1 0 0,-1-1-1,0 1 1,0 0 0,1 0-1,-1-1 1,0 1 0,0-1-1,0 1 1,0-1 0,0 1-1,0-1 1,0 1 0,0-1 0,0 0-1,0 0 1,-2 1 0,-3 0 27,-1 0 0,1 0 0,-11-1 1,15 0-56,-18-1-365,0-1 0,-36-9 0,14 3-1081,-23-4-3845,55 8 3333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0:14.1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452 130 992,'12'-19'6069,"-11"18"-6006,-1 0 0,1 1-1,-1-1 1,0 1 0,1-1-1,-1 0 1,0 1 0,1-1-1,-1 0 1,0 1 0,0-1 0,0 0-1,0 0 1,0 1 0,1-1-1,-1 0 1,0 0 0,-1 1-1,1-1 1,0 0 0,0 1-1,0-1 1,0 0 0,0 0 0,-1 1-1,1-1 1,0 0 0,-1 1-1,1-1 1,0 1 0,-1-1-1,1 0 1,-1 1 0,0-1 0,-22-21 1034,17 17-970,-3-4 21,-1 1 1,1 1-1,-1 0 1,0 0-1,-14-6 1,22 12-116,-1-1 0,0 1 0,0 0 0,0 0 0,0 0 1,0 1-1,0-1 0,0 1 0,0 0 0,0-1 0,0 1 1,0 1-1,0-1 0,0 0 0,0 1 0,0-1 1,0 1-1,0 0 0,0 0 0,1 0 0,-1 0 0,0 1 1,0-1-1,1 1 0,-1 0 0,-2 2 0,-7 8 39,0 1-1,0 0 1,1 1-1,-16 27 1,22-34-90,0 0 1,0 0 0,-1 0 0,-11 9 0,-15 17 65,23-22 106,0-1 0,-22 17 0,20-18-135,0 1-1,-16 19 1,15-17-59,10-10 32,0 0 1,0 0 0,1 0-1,-1 0 1,0 1 0,1-1 0,-2 4-1,2-4 3,1-1 0,0 0 0,0 1 1,-1-1-1,1 0 0,0 1 0,1-1 0,-1 1 0,0-1 0,0 0 0,0 1 0,1-1 0,-1 0 0,1 1 0,-1-1 0,1 0 0,-1 0 0,1 1 0,1 0 0,3 6 62,1-1-1,-1 0 1,1 0-1,1 0 1,-1-1-1,1 0 0,0 0 1,10 5-1,-4-3 72,1 0 0,0-1-1,1-1 1,15 5 0,-12-4-175,35 18 0,-39-17 40,1-1 0,0-1-1,30 10 1,32-5 119,-61-11-37,-15 0 314,-2 2-90,-3 1-284,1 0 1,-1 0-1,0 0 1,-1-1-1,1 1 1,0-1-1,-1 0 1,1-1-1,-7 3 1,-47 7-30,40-8-84,8-1 88,-1-2 0,1 1 0,0-2 1,0 1-1,0-1 0,0-1 1,0 0-1,0 0 0,0-1 0,0 0 1,1 0-1,0-1 0,-1-1 0,1 0 1,-8-6-1,3 2 29,1-1-1,0-1 0,0 0 1,1-1-1,1 0 1,0 0-1,1-2 1,-13-20-1,21 30-46,0 1 0,0 0-1,1-1 1,0 1 0,-1-1-1,1 1 1,1-1 0,-1 0-1,0 1 1,1-1 0,0 0 0,0 1-1,0-1 1,0 0 0,1 0-1,-1 1 1,1-1 0,0 0-1,2-4 1,2-4 42,1 1 0,0 0 0,1 0 0,10-13 0,1-1-99,-8 11 55,2 1 1,-1 0-1,2 1 1,15-13-1,19-18 263,-33 29-224,1 0 1,1 1-1,0 1 0,0 0 0,1 2 0,36-18 0,-45 26 5,-1-1 0,1 1 0,-1 1 0,1-1 0,0 1 0,-1 0 0,1 1 0,0 0 0,0 0 0,-1 1 0,1 0 0,0 0 0,-1 1 0,1 0 0,-1 0 0,0 1 0,1 0 0,7 5 0,-5-3-22,0 0 0,-1 1-1,0 1 1,0 0-1,0 0 1,-1 1 0,0 0-1,0 0 1,-1 0-1,0 1 1,10 18 0,-11-4-2064,-6-22 1835,0 0 0,1 0 1,-1 0-1,0 0 0,0 0 0,0 0 1,0 0-1,0 0 0,-1 0 1,1 0-1,0 0 0,0-1 0,-1 1 1,1 0-1,0 0 0,-1 0 0,1 0 1,-1 0-1,1-1 0,-1 1 1,0 1-1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1:00.0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499 177 1248,'0'0'26,"0"-1"136,0 0 1,0 1-1,0-1 1,0 1 0,0-1-1,0 0 1,0 1-1,0-1 1,1 1 0,-1-1-1,0 1 1,0-1-1,0 0 1,1 1 0,-1-1-1,0 1 1,1-1 0,1-3 143,-1 3-232,-1 0 1,0 0 0,0 0 0,1 0 0,-1 0 0,0 0 0,0 0-1,0 0 1,0 0 0,-1 0 0,1-1 0,0 1 0,0 0 0,-1 0-1,1 0 1,0 0 0,-1 0 0,1 0 0,-1 0 0,1 1 0,-1-1-1,0 0 1,1 0 0,-1 0 0,0 0 0,-1 0 0,0-1-37,0-1-1,0 1 1,-1 0 0,1 1 0,-1-1 0,1 0 0,-1 1 0,1-1 0,-4 0-1,-5-1 63,1 1-1,-1 0 1,1 1-1,-1 0 0,1 1 1,-1 0-1,-18 3 0,-4 3-46,-36 12-1,62-16-2,-7 2-40,0 1 0,1 0 0,0 1 0,0 1 0,0 0 0,1 1 0,-18 14 0,10-6 11,13-11-15,1-1-1,1 1 0,-1 0 1,1 0-1,-1 1 0,-4 7 0,1 0-47,0 1-1,1 0 0,1 1 1,0-1-1,1 1 0,1 0 1,0 1-1,1-1 0,1 1 1,0 0-1,0 29 0,3-37 53,0 0-1,1 0 1,0-1-1,0 1 0,1 0 1,0 0-1,0-1 1,1 1-1,0-1 0,0 0 1,1 0-1,0 0 1,0 0-1,1-1 0,-1 1 1,1-1-1,1 0 1,-1-1-1,1 1 0,12 7 1,1 1 50,1-1 0,1 0 0,31 13 0,-28-16 11,0-2 0,0 0-1,0-1 1,30 3 0,-42-8-33,0-2 0,1 1 0,-1-1 1,0-1-1,0 0 0,0-1 0,0 0 0,0-1 0,0 0 0,21-9 0,-26 9 17,0-1 0,-1 1 0,1-1 0,0-1 0,-1 1 0,10-10-1,-14 12-25,0 0-1,0 0 1,-1-1-1,1 1 1,-1-1-1,1 1 1,-1-1-1,0 1 1,0-1-1,0 0 1,0 1 0,-1-1-1,1 0 1,-1 0-1,1 1 1,-1-1-1,0 0 1,0 0-1,0 0 1,-1 0-1,1 1 1,-1-5-1,0 6-26,1 0 0,-1-1 0,1 1 0,-1 0 0,1-1 0,-1 1 0,0 0 0,1 0 0,-1 0 0,0 0 0,0-1 0,0 1 0,0 0 0,0 1 0,0-1 0,0 0 0,0 0 0,-1 0 0,1 1 0,0-1 0,-3 0 0,2 0-29,0 1 0,0-1 1,0 1-1,0 0 0,0-1 0,-1 1 1,1 0-1,0 1 0,0-1 0,0 0 1,-1 1-1,1-1 0,-3 2 0,3-1-8,0 0 0,0 1 0,0-1 1,0 0-1,0 1 0,1 0 0,-1-1 0,0 1 0,1 0 0,-1 0 0,1 0 0,0 0 0,0 0 0,0 0 0,0 0 0,0 0 0,-1 4 0,2 0 56,1 0 0,0 1 0,0-1-1,0 0 1,1 0 0,0 0 0,0 0 0,0 0-1,1 0 1,0 0 0,0-1 0,1 0 0,-1 1 0,1-1-1,0 0 1,1-1 0,-1 1 0,1-1 0,0 0 0,5 4-1,-8-7 1,1 0 0,-1-1 0,1 1 0,-1 0 0,1-1-1,0 0 1,-1 1 0,1-1 0,0 0 0,-1 0 0,1-1-1,-1 1 1,1-1 0,0 1 0,-1-1 0,1 0 0,-1 0-1,0 0 1,1 0 0,4-3 0,-1 0 21,1 0 0,-1 0 0,0-1-1,0 0 1,-1-1 0,6-5 0,-8 7 2,1 0-1,-1-1 1,0 0 0,0 1-1,0-1 1,-1 0 0,0 0 0,0 0-1,2-8 1,-4 11-27,1 0 0,-1 0 0,0 0 1,0-1-1,0 1 0,0 0 0,-1 0 0,1 0 0,0 0 1,-1 0-1,1 0 0,-1 0 0,0 0 0,0 0 0,0 0 0,0 0 1,0 0-1,0 1 0,0-1 0,-1 0 0,1 1 0,-1-1 1,1 1-1,-1-1 0,1 1 0,-1 0 0,-3-2 0,1 0-102,2 2 16,-1-1-1,1 1 0,-1-1 1,0 1-1,1 0 0,-1 0 1,0 0-1,0 0 0,0 1 1,0-1-1,0 1 0,0 0 0,0-1 1,0 1-1,-3 1 0,6 21 140,0-21-59,0-1 1,-1 1 0,1 0 0,0-1 0,0 1-1,0-1 1,0 1 0,0 0 0,0-1-1,1 1 1,-1-1 0,0 1 0,0-1-1,0 1 1,0 0 0,1-1 0,-1 1-1,0-1 1,1 1 0,-1-1 0,0 1-1,1-1 1,-1 0 0,1 1 0,-1-1-1,0 1 1,2 0 0,-1-1 7,0-1 0,0 1 0,0 0 0,0 0 0,0 0 1,0-1-1,0 1 0,0 0 0,0-1 0,-1 1 0,1-1 0,0 1 0,0-1 0,0 1 0,1-2 0,2-1-66,0 1 0,0 0 0,1 0 0,7-3 0,3 0 5,13-6-15,0 2 0,55-10-1,-59 14 6,-7 2 32,1 0 1,-1 1-1,1 1 1,-1 1-1,22 2 1,-12-1 64,15 1 70,-40-1-101,1-1 0,0 1 1,0 0-1,-1-1 0,1 1 1,-1 0-1,1 1 1,-1-1-1,1 0 0,-1 1 1,0 0-1,3 1 0,-5-2-4,1 0-1,0 0 1,-1-1-1,1 1 0,0 0 1,-1 0-1,1 0 1,-1 0-1,0 0 1,1 0-1,-1 0 0,0 0 1,1 0-1,-1 0 1,0 0-1,0 0 0,0 0 1,0 0-1,0 0 1,0 0-1,0 0 1,0 0-1,-1 0 0,1 0 1,0 0-1,-1 1 1,-1 2 42,0 1 1,0-1-1,-1 0 1,-4 6 0,-4 6 256,4-6-87,4-7 273,10-5-284,35-17-174,54-8-437,-95 27 384,0 0 0,-1-1 0,1 1 0,0 0-1,0 0 1,0 0 0,0 0 0,0 0 0,0 0-1,0 0 1,0 0 0,-1 0 0,1 0 0,0 1-1,0-1 1,0 0 0,0 1 0,0-1 0,-1 1-1,1-1 1,0 0 0,0 1 0,-1 0 0,1-1-1,0 1 1,0 1 0,1 1-11,0 0 1,0 0-1,0 1 0,-1-1 1,3 6-1,-4-6 51,2 0 0,-1 0 0,0 0 0,0 0 0,1 0 0,0-1 0,2 4 0,-3-4-72,2 1 93,0 0 0,1 0-1,-1-1 1,6 5 0,-8-7-27,0 1 0,0-1 0,0 1 0,0-1-1,0 0 1,0 1 0,0-1 0,0 0 0,0 0 0,0 0 0,0 1 0,0-1 0,0 0 0,0 0 0,-1-1-1,1 1 1,0 0 0,0 0 0,0 0 0,0-1 0,0 1 0,0 0 0,0-1 0,0 1 0,0-1-1,0 1 1,1-2 0,26-21 95,-12 9-26,1 0 0,22-27 0,-36 37-81,88-116-5,-78 102 35,-2-1 0,-1-1-1,0 0 1,12-37 0,10-71 114,-29 113-159,-1 0 1,0 0-1,-2 0 1,0-1 0,0 1-1,-5-24 1,3 27 10,-2-12-68,3 23 30,1 0 0,-1 0 0,1 0 0,0 0 0,-1 0 0,1 0 0,-1 0 0,0 0 0,1 0 0,-1 1 0,0-1 0,0 0 0,1 0 0,-1 1 0,0-1 0,0 0 0,0 1 0,0-1 0,-1 0 0,1 1 18,0 0 0,0 0 0,0 0 0,0 0 0,0 0 0,0 0 0,0 0 0,0 1 0,0-1-1,0 0 1,1 0 0,-1 1 0,0-1 0,0 0 0,0 1 0,0-1 0,1 1 0,-1 0 0,0-1 0,0 1 0,1-1 0,-1 1 0,0 0 0,1 0 0,-1-1 0,0 2 0,-14 23-45,14-22 26,-3 6 11,0 0 0,1 1-1,1-1 1,-1 1-1,0 11 1,-4 53-40,7-70 50,-1 135 71,1-79-56,0-47 1,1 0 0,0 1 0,1-1 0,5 20 0,-4-25 3,-1 0 1,2 0-1,-1-1 1,1 0-1,0 0 1,0 0 0,1 0-1,8 9 1,-10-13 19,0-1-1,0 1 1,0-1 0,0 0 0,1 0 0,-1 0 0,1-1 0,-1 1-1,1-1 1,0 0 0,-1 0 0,1 0 0,5 0 0,1 0 57,0 0 0,0-1 0,19-2 0,12-5-99,55-17 0,-56 13-2,-39 11 10,6-2 114,1 0 1,-1 0 0,1 1-1,9 0 1,-35 0 395,14 0-515,1 1-1,-1 0 1,0 0 0,0 0-1,1 0 1,-1 0 0,1 1 0,-1 0-1,0 0 1,-5 2 0,5-1-40,1 0 0,-1-1 1,1 2-1,0-1 0,-1 0 0,1 0 1,1 1-1,-1 0 0,0 0 1,1 0-1,-4 4 0,6-6 39,-1 0 1,0 1-1,0-1 0,1 0 0,-1 1 0,1-1 1,0 1-1,-1-1 0,1 1 0,0-1 0,0 1 1,0-1-1,0 1 0,0-1 0,0 1 0,0-1 1,0 1-1,1-1 0,-1 0 0,0 1 0,1-1 1,0 1-1,-1-1 0,1 0 0,0 1 0,-1-1 1,1 0-1,0 0 0,0 1 0,1 0 0,3 3 77,0 1-1,0-1 0,0 0 1,1 0-1,-1-1 0,1 1 1,13 5-1,-16-9-23,0-1 0,0 0 1,0 0-1,0-1 0,0 1 0,0-1 0,0 0 0,0 1 1,0-1-1,0-1 0,0 1 0,-1 0 0,4-2 1,-1-2-5,0 0 0,-1 0 0,0 0 0,0-1 0,0 1 0,0-1 0,-1 0 0,0 0 0,0 0 0,-1 0 0,1-1 0,0-6 0,-2-17-166,-1 18-431,-5 27 90,5-11 467,0 0-1,1 1 1,-1-1-1,1 0 0,0 0 1,0 1-1,0-1 1,0 0-1,1 0 0,0 0 1,0-1-1,0 1 1,0 0-1,1-1 0,-1 1 1,1-1-1,3 4 1,-5-6 32,0-1 1,0 1 0,-1 0-1,1-1 1,0 1 0,0-1-1,0 1 1,0-1-1,0 1 1,0-1 0,0 0-1,0 0 1,0 1 0,0-1-1,0 0 1,0 0 0,1 0-1,-1 0 1,0 0 0,0 0-1,0 0 1,2-1 0,24-11 395,-13 5-266,-1 0-122,0 0-1,-1-1 1,0 0 0,12-12-1,-24 20-29,5-4 8,-1 0-1,1 0 1,-1-1-1,6-8 1,-9 12-127,-1 18-598,0-15 702,0 2 11,-1-1-1,1 1 1,1-1-1,-1 1 1,1 0-1,-1-1 1,1 0-1,0 1 1,0-1-1,0 1 1,3 4-1,8 21 57,-11-27 175,5 1-74,-5-2-123,-1-1 0,1 0 0,-1 1 0,1-1 0,0 1 0,-1-1 0,1 0 0,-1 0 0,1 1 0,0-1 0,-1 0 0,1 0 0,0 0 0,-1 0 0,1 1 0,1-1 0,8 0 167,-9 0-179,1 0 1,0 0 0,0 0 0,-1 0 0,1 0-1,0 0 1,0 0 0,-1-1 0,1 1 0,0-1-1,-1 1 1,3-2 0,10-5-82,1 1-1,0 1 1,0 0 0,1 0-1,-1 2 1,1 0 0,25-1-1,-23 1-183,-10 9 186,4 9 70,-10-14 85,3 14 11,-2 9 965,5-25-800,24-17-214,-12 5-52,16-7-614,-36 19 552,2-1 5,9 3-226,-9 0 270,1 0 0,-1 0 1,1 0-1,-1 0 1,0 1-1,1-1 1,-1 1-1,0 0 0,0 0 1,0 0-1,2 3 1,10 8 85,-12-12-55,1 0 1,-1 0-1,1 0 1,-1 0 0,1 0-1,-1 0 1,1 0-1,-1-1 1,1 0 0,0 1-1,-1-1 1,1 0-1,0 0 1,-1 0 0,1-1-1,0 1 1,-1-1-1,1 1 1,-1-1-1,1 0 1,-1 0 0,1 0-1,-1 0 1,0 0-1,1-1 1,2-1 0,-1 0 22,0 0 0,0-1 1,0 1-1,0-1 1,-1 1-1,0-1 0,1 0 1,-1 0-1,-1-1 0,1 1 1,0-1-1,2-7 1,29-72-160,-33 84 81,-1-1 1,0 0 0,0 1-1,0-1 1,1 0 0,-1 1-1,0-1 1,0 1 0,1-1-1,-1 0 1,1 1 0,-1-1-1,1 1 1,-1-1 0,1 1-1,0-1 1,-1 1 17,0 0-1,0 0 1,1 0-1,-1 0 1,0 0 0,0 0-1,1 0 1,-1 0-1,0 0 1,0 0 0,0 0-1,1 1 1,-1-1-1,0 0 1,0 0 0,0 0-1,0 0 1,1 0-1,-1 1 1,0-1 0,0 0-1,0 0 1,0 0-1,1 0 1,-1 1 0,0-1-1,0 0 1,0 0-1,0 0 1,0 1 0,1 1-12,0 0 0,0 1 0,-1-1 0,1 0 0,-1 1 0,1-1 0,-1 3 0,5 102 228,-5-106-169,0 1 0,0-1 1,-1 1-1,1-1 0,0 1 1,-1-1-1,1 0 0,-1 1 1,0-1-1,1 0 1,-1 1-1,0-1 0,-1 2 1,1-2-12,1-1 1,-1 1-1,1 0 1,-1-1-1,1 0 1,-1 1-1,1-1 1,-1 1 0,0-1-1,1 1 1,-1-1-1,0 0 1,1 0-1,-1 1 1,0-1-1,1 0 1,-1 0 0,0 0-1,0 0 1,1 0-1,-1 0 1,0 0-1,1 0 1,-1 0-1,-1 0 1,-6-2 167,-4-3-236,12 5 37,-1 0-1,1 0 1,0-1-1,0 1 1,0-1-1,0 1 1,0 0-1,-1-1 1,1 1-1,0 0 1,0-1-1,0 1 1,0-1-1,0 1 1,0 0-1,0-1 1,0 1-1,1 0 1,-1-1-1,0 1 1,0 0-1,0-1 1,0 1-1,0-1 1,1 1-1,-1 0 1,0 0-1,0-1 1,0 1-1,1 0 0,-1-1 1,0 1-1,1 0 1,-1 0-1,1-1 1,1-2-38,1-1-1,0 1 1,0 0 0,0 0-1,1 0 1,-1 1 0,1-1 0,-1 1-1,1 0 1,0 0 0,0 0-1,0 0 1,0 1 0,0-1 0,0 1-1,0 0 1,1 0 0,-1 1-1,0-1 1,1 1 0,-1 0-1,0 0 1,1 1 0,3 0 0,-8-1 46,32 6-75,58 18 0,-72-18 246,0-2 0,37 5-1,-43-8-84,-9-1-66,-1 0 1,0 0 0,1 0-1,-1 1 1,0-1 0,1 1-1,2 1 1,-4-2-277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1:00.5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19 2976,'-12'-3'1120,"7"-2"-896,-3 2 544,3 3-544,5-5 544,-5 5-448,5-3 448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1:00.9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1 192 2720,'13'-19'1024,"-4"11"-800,7-3-64,-3 3 640,5 0-480,4-3 416,9-1-416,12 1 416,21-5-448,10 0-128,4 5-96,-17 0 128,5 3-96,-10-4-32,-5 4-32,2-3-1952,-5 3 1056,-2 5-2048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1:02.7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261 374 1728,'3'-4'156,"-3"4"-52,1-1-1,-1 1 0,0-1 1,1 1-1,-1-1 1,1 1-1,-1-1 0,0 0 1,0 1-1,1-1 0,-1 1 1,0-1-1,0 0 1,0 1-1,0-1 0,0 0 1,0 1-1,0-1 0,0 0 1,0 1-1,0-1 1,0 0-1,0 1 0,0-1 1,0 1-1,-1-1 1,1 0-1,0 1 0,0-1 1,-1 1-1,1-1 0,-1 0 1,1 1-43,-1-1 0,1 1 1,-1 0-1,1-1 0,-1 1 0,1 0 1,-1 0-1,1-1 0,-1 1 0,1 0 0,-1 0 1,1 0-1,-1 0 0,1 0 0,-1 0 1,0 0-1,1 0 0,-1 0 0,1 0 1,-1 0-1,1 0 0,-1 0 0,1 0 1,-1 0-1,0 1 0,1-1 0,-1 0 0,1 0 1,-1 1-1,-21 11 342,16-8-302,-18 6 351,-25 8-1,33-13-248,1 0-1,0 1 0,1 1 1,-1 0-1,-22 16 0,33-20-213,0 1 0,0-1 0,0 1-1,1 0 1,0 0 0,-5 7 0,7-10 20,0 0 0,1 0 0,-1 0 0,1 0 0,-1 0 0,1 0 0,0 0 0,0 0 1,-1 0-1,1 0 0,0 0 0,0 0 0,0 0 0,0 0 0,0 0 0,0 1 0,0-1 0,0 0 0,1 0 1,-1 0-1,0 0 0,1 0 0,-1 0 0,1 0 0,-1 0 0,1 0 0,-1-1 0,1 1 0,-1 0 0,1 0 0,0 0 1,0-1-1,-1 1 0,1 0 0,0 0 0,0-1 0,1 1 0,0 0 13,0 0 1,0 0-1,0 0 0,1-1 1,-1 1-1,0-1 1,0 1-1,0-1 0,1 0 1,-1 0-1,4 0 0,24-6 142,-15 1-78,1-1 0,-2-1 0,1-1 0,-1 0 0,0-1 1,15-12-1,-13 5-102,-15 14-19,1 0 0,-1 0 0,1 0 0,0 0-1,-1 1 1,1-1 0,0 1 0,0 0 0,0-1 0,0 1-1,3-1 1,-5 2 26,1 1-1,-1-1 0,0 0 1,1 1-1,-1-1 1,1 1-1,-1-1 0,0 1 1,1-1-1,-1 1 1,0-1-1,0 1 0,0-1 1,1 1-1,-1 0 0,0-1 1,0 1-1,0-1 1,0 1-1,0-1 0,0 1 1,0 0-1,0-1 1,0 1-1,0 0 0,0 29-219,0-22 202,-1-7 28,1 0 0,0 1 1,1-1-1,-1 0 1,0 0-1,0 0 0,0 0 1,1 0-1,-1 0 1,0 1-1,1-1 0,-1 0 1,1 0-1,0 0 1,-1 0-1,1 0 0,0-1 1,-1 1-1,1 0 1,0 0-1,0 0 0,1 0 1,4 5 282,-6-5-276,0-1-1,1 0 1,-1 0 0,0 0 0,0 1 0,0-1 0,1 0 0,-1 0-1,0 0 1,0 1 0,1-1 0,-1 0 0,0 0 0,0 0 0,1 0-1,-1 0 1,0 0 0,1 0 0,-1 0 0,0 0 0,0 1 0,1-1 0,-1 0-1,0 0 1,1-1 0,-1 1 0,0 0 0,1 0 0,3 0 51,0-1 0,0 0 0,0 0 0,0 0 0,0 0 0,0-1 0,0 1 0,0-1 0,-1 0 0,1-1 0,-1 1 0,1 0 0,-1-1 0,0 0 0,0 0 0,0 0 0,0 0 0,4-6 0,4-7 2,0-1-1,13-28 0,-20 39-77,12-28 60,-1 0-1,-2-1 1,16-65 0,-4-5-171,-24 105 113,-1-1 0,0 1 0,0-1 1,0 1-1,0 0 0,0-1 0,0 1 0,0-1 1,0 1-1,0-1 0,0 1 0,0-1 1,0 1-1,0-1 0,0 1 0,0-1 0,0 1 1,-1-1-1,1 1 0,0-1 0,0 1 1,-1 0-1,1-1 0,0 1 0,0-1 1,-1 1-1,1 0 0,-1-1 0,1 1 1,-1 0-1,1 0 1,-1 0-1,1 0 1,-1 1 0,1-1-1,0 0 1,-1 0-1,1 0 1,-1 1-1,1-1 1,0 0-1,-1 1 1,1-1 0,0 0-1,-1 1 1,1-1-1,0 0 1,0 1-1,-1-1 1,1 1-1,0-1 1,0 0 0,0 1-1,0-1 1,-1 1-1,1-1 1,0 1-1,0-1 1,0 1-1,0 0 1,-22 105-413,-20 74 433,37-114 127,4-62-126,1-1 1,-1 1-1,1-1 0,0 1 0,0-1 1,1 1-1,-1-1 0,1 1 0,0-1 1,0 1-1,0-1 0,0 0 1,0 1-1,1-1 0,-1 0 0,1 0 1,0 0-1,0 0 0,0 0 0,0-1 1,6 6-1,-6-6 30,1 1 0,0-1-1,-1 0 1,1 0 0,0 0 0,0 0-1,0-1 1,0 1 0,1-1 0,-1 0 0,0 0-1,0 0 1,1 0 0,-1 0 0,1-1 0,-1 0-1,1 0 1,-1 0 0,1 0 0,-1 0-1,1 0 1,-1-1 0,0 0 0,4-1 0,9-3 42,-1 0 1,1-2 0,26-15 0,-20 10-18,-3 0-2,0 0 0,-1-2 0,26-24 0,-34 27-39,0 0 0,0 0-1,-1-1 1,-1 0 0,0-1-1,0 0 1,-2 0-1,1-1 1,-2 0 0,0 0-1,5-22 1,-6 20-50,-2 1-1,0-1 1,-1 0 0,0 1-1,-1-1 1,-1 0 0,-1 1 0,0-1-1,-1 1 1,-8-26 0,11 40 11,0 0 0,0 1 1,0-1-1,-1 0 0,1 1 1,0-1-1,0 0 0,-1 1 1,1-1-1,0 1 0,-1-1 1,1 0-1,-1 1 0,1-1 1,-1 1-1,1-1 0,-1 1 1,1 0-1,-1-1 1,0 1-1,1 0 0,-1-1 1,1 1-1,-1 0 0,-1-1 1,1 1 3,0 0 1,0 1 0,1-1 0,-1 0 0,0 0 0,0 1 0,0-1 0,0 1-1,0-1 1,1 1 0,-1-1 0,0 1 0,0-1 0,1 1 0,-1-1-1,0 2 1,-4 3-20,1 0-1,1 0 1,-7 11 0,-2 9-128,1 1 0,1 1 0,-7 28-1,2-4 17,6-22 163,1 0-1,1 1 0,-2 35 1,8-60 14,2 0 0,-1 0 0,0 0 0,1 0 0,0 0 0,0 0 0,1 0 0,-1-1 0,1 1 0,0-1 0,0 1 0,1-1 0,-1 1 0,6 5 0,-7-9-146,0 0 0,0 0 1,0 0-1,0 0 0,1 0 1,-1 0-1,0-1 0,0 1 0,1 0 1,-1-1-1,0 1 0,1-1 1,-1 0-1,0 1 0,3-1 1,4 2-980,5 2-3083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02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727 119 2304,'4'0'3904,"-13"-9"-1824,-9-5-1386,-2 1 0,1 1 0,-2 0 1,1 2-1,-32-11 0,32 14-474,0 1 0,0 2 1,-1 0-1,0 1 0,1 1 0,-33 0 0,35 3-131,-1 0-1,1 1 1,0 1-1,0 1 1,1 0-1,-1 2 1,1-1-1,0 2 1,-23 13 0,26-12-11,0 0 0,1 1 0,0 1 0,1 0 0,0 1 0,1 0 0,0 1 0,0 0 0,2 1 0,-1 0 0,2 0 0,0 1 0,0 1 0,1-1 0,1 1 0,0 0 0,1 0 0,-5 31 0,7-28-4,0-1 0,2 1 0,0 0 0,2 34 0,0-44-33,1 0-1,-1 0 1,1 0 0,0 0-1,1-1 1,0 1-1,0-1 1,1 1 0,-1-1-1,2 0 1,-1-1 0,1 1-1,8 8 1,2 0-43,1-1-1,28 21 1,-33-29 17,-1 0 1,1 0-1,1 0 0,-1-2 1,25 7-1,-12-6 94,0-2-1,1-1 1,47-3 0,-29 1 11,-6 0-35,37 0 311,-65-1-336,0 0-1,1 0 0,-1-1 0,0 0 1,13-6-1,-19 8-46,-1-1-1,0 0 1,0 0 0,0-1 0,0 1-1,0 0 1,0-1 0,3-3-1,-5 5-8,1-1 0,-1 1 0,0-1 0,1 0-1,-1 1 1,0-1 0,0 1 0,0-1 0,0 0 0,1 1-1,-1-1 1,0 0 0,0 0 0,0 1 0,0-1 0,0 0-1,-1 1 1,1-1 0,0 0 0,0 1 0,0-1 0,-1 0-1,1 1 1,0-1 0,0 1 0,-1-1 0,1 0 0,-1 1-1,1-1 1,0 1 0,-1-1 0,1 1 0,-1-1 0,1 1-1,-1 0 1,0-1 0,-8-6-14,0 1-1,-1 1 1,1 0-1,-1 0 1,0 1-1,-21-7 1,30 11 8,-28-8-68,-1 1-1,0 1 0,-56-3 0,30 4 152,52 4-100,0 1 0,0 0 0,0 0 0,0 0 0,0 0-1,-5 2 1,33-4 611,83-16 42,85-18-148,-109 15-158,141-58 0,-166 62 126,-18 13-374,-27-1-34,1-1-1,0 0 1,-1-1 0,13-9 0,-9 6-131,20-10-1,-9 6 44,-33 22 104,0 0 0,-10 11 0,-16 19-221,-32 44-12,35-42 221,11-19-75,2 2 1,0 0-1,-20 45 1,33-64 5,1 1-1,-1-1 1,1 1 0,0 0 0,0 5 0,0-9 23,1 0 1,0-1-1,0 1 0,0 0 1,0 0-1,0 0 1,1 0-1,-1-1 1,0 1-1,0 0 0,0 0 1,1 0-1,-1 0 1,1-1-1,-1 1 1,0 0-1,1-1 0,-1 1 1,1 0-1,-1-1 1,1 1-1,0 0 1,-1-1-1,1 1 0,0-1 1,-1 1-1,1-1 1,0 1-1,0-1 1,-1 0-1,1 1 0,0-1 1,0 0-1,0 0 1,-1 1-1,1-1 1,1 0-1,5 0 22,-1 0-1,1 0 1,0-1-1,-1 0 1,1 0-1,-1 0 1,1-1-1,-1 0 1,0 0-1,0 0 1,0-1-1,0 0 1,0-1-1,7-4 1,1-3-8,0 0 0,-1 0 1,-1-1-1,16-19 1,-18 18-31,-1-1 1,0 0 0,-1 0 0,0-1 0,8-23 0,21-82 35,-30 95 56,-4 14-193,-1 0-1,0 0 1,1-21 0,-21 106-602,14-48 689,1 0 1,1 1-1,2 30 1,1-42 33,0 0 1,2 1 0,-1-1 0,2 0 0,0-1-1,1 1 1,7 15 0,-9-25 11,0-1-1,-1 1 1,2-1 0,-1 1 0,0-1-1,1 0 1,0 0 0,0 0 0,0-1-1,6 4 1,-7-5-6,0 0 0,0 0 1,0-1-1,0 1 0,0-1 0,0 0 1,1 0-1,-1 0 0,0 0 0,1-1 0,-1 1 1,1-1-1,-1 0 0,1 0 0,-1 0 0,6-2 1,-3 1 1,-1 0 1,0 0-1,1-1 1,-1 0 0,0 0-1,0 0 1,0-1-1,0 0 1,0 0 0,0 0-1,-1 0 1,1-1-1,-1 0 1,0 0 0,-1 0-1,1 0 1,6-10-1,2-12-161,0 0 0,-2-1-1,9-36 1,-12 39 40,-4 15-180,0 0 0,2-18 0,0 189 72,-5-154 214,1 0 1,0 0 0,0 0-1,4 15 1,-3-19 40,-1 0 0,1 1 0,0-1-1,0 0 1,0 0 0,0 0 0,1 0 0,0-1 0,5 7-1,-7-9-24,0-1-1,0 1 1,0 0-1,0-1 0,-1 1 1,1-1-1,0 1 0,0-1 1,0 1-1,0-1 1,0 0-1,1 1 0,-1-1 1,0 0-1,0 0 0,0 0 1,0 0-1,0 0 1,0 0-1,0 0 0,0 0 1,0-1-1,0 1 1,0 0-1,0-1 0,0 1 1,0 0-1,0-1 0,0 1 1,1-2-1,2-1 22,0 1 0,0-2-1,-1 1 1,1 0 0,2-5-1,-5 7-29,11-15 29,-1 1-1,13-24 1,-1 1 77,68-117-685,-90 154 555,-1 0-1,1 0 1,-1 0-1,1 0 1,0 0 0,0 1-1,-1-1 1,1 0-1,0 0 1,0 1-1,2-2 1,-3 2 10,0 0 1,0 0-1,1 0 1,-1 0-1,0 0 0,0 0 1,0 0-1,1 0 1,-1 0-1,0 0 1,0 0-1,0 0 0,1 0 1,-1 0-1,0 0 1,0 0-1,0 1 0,1-1 1,-1 0-1,0 0 1,0 0-1,0 0 0,0 0 1,1 0-1,-1 1 1,0-1-1,0 0 1,0 0-1,0 0 0,0 1 1,0-1-1,0 0 1,1 0-1,-1 1 1,1 3-47,0 0 0,-1-1 0,1 1 0,0 7 0,-1-5 37,1 5 10,0 0 0,0 0-1,2-1 1,-1 1 0,1 0-1,1-1 1,9 20 0,-8-21 50,0 0 0,0 0 0,1 0 0,10 11 0,-12-17-33,-1 0 1,1 1-1,0-1 0,-1-1 0,1 1 0,1-1 1,-1 1-1,0-1 0,1 0 0,-1-1 0,1 1 1,6 1-1,-5-2 16,0-1 0,1 1 1,-1-1-1,1 0 0,-1-1 1,0 1-1,1-1 0,-1-1 1,0 1-1,0-1 1,1 0-1,-1-1 0,-1 1 1,1-1-1,5-4 0,2 0-144,-2-2-1,1 0 1,-1 0-1,-1-1 1,16-19-1,64-100-799,-38 51 787,-49 73 100,1 0-1,0 1 1,0-1-1,7-4 1,-10 7 24,1 1 1,-1 0 0,1 0 0,-1 0-1,1 0 1,0 0 0,-1 0 0,1 1-1,0-1 1,0 0 0,0 1 0,-1 0-1,1-1 1,0 1 0,0 0 0,0 0-1,3 0 1,-3 0 13,-1 1-1,0-1 1,0 1-1,1 0 1,-1-1 0,0 1-1,0 0 1,0 0-1,0 0 1,0 0-1,0 0 1,0 0 0,0 0-1,-1 0 1,1 0-1,0 0 1,0 0 0,-1 0-1,1 1 1,-1-1-1,1 3 1,7 31 296,-7-24-202,0-10-70,-1 1-1,1 0 1,-1 0-1,0 0 1,0 0-1,0-1 0,0 1 1,0 0-1,0 0 1,-1 0-1,1 0 0,-1-1 1,1 1-1,-1 0 1,1 0-1,-1-1 1,0 1-1,-1 2 0,1-3-10,-1 0-1,1 0 0,0 0 0,-1 0 0,1 0 1,-1 0-1,1-1 0,-1 1 0,1 0 0,-1-1 0,0 1 1,1-1-1,-1 1 0,1-1 0,-1 0 0,0 0 1,0 0-1,-2 0 0,-2 1-33,-1-1-1,0 1 0,1 0 1,-1 1-1,1 0 1,-1 0-1,1 0 1,0 1-1,0-1 1,0 2-1,0-1 1,0 1-1,1 0 1,-1 0-1,1 0 1,-8 10-1,5-6-15,1 1 0,0 1 0,0-1 1,1 1-1,1 1 0,-1-1 0,2 1 0,-8 21 0,12-30 37,-1 0 0,1-1 0,0 1 0,-1 0 0,1-1 0,0 1 0,0 0-1,0-1 1,0 1 0,0 0 0,1-1 0,-1 1 0,0 0 0,1-1 0,-1 1 0,1-1 0,0 1 0,-1-1 0,1 1-1,0-1 1,0 1 0,0-1 0,0 1 0,0-1 0,0 0 0,3 2 0,-3-2 14,1 0 1,0 0-1,0 0 0,0 0 1,0 0-1,0-1 0,0 1 0,0-1 1,0 1-1,0-1 0,0 0 1,0 0-1,1 0 0,-1 0 1,0 0-1,0 0 0,0-1 1,0 1-1,0-1 0,3 0 1,1-2 15,0 0 1,0 0 0,-1-1 0,1 0 0,-1 0-1,0 0 1,0-1 0,0 1 0,-1-1-1,0 0 1,0-1 0,0 1 0,0-1-1,-1 1 1,0-1 0,4-10 0,-3 5-165,0-1 0,0 0 0,-1 0 1,0 0-1,-1 0 0,1-21 0,-21 534 248,3-380 202,14-113-254,0 0-1,-1 0 1,0-1-1,-1 1 1,0-1-1,0 0 1,0 0-1,-6 8 1,8-14-72,1 0-1,0-1 1,0 1-1,-1 0 1,1-1 0,0 1-1,-1-1 1,1 1-1,-1-1 1,1 1 0,-1-1-1,1 1 1,-1-1-1,1 1 1,-1-1 0,1 0-1,-1 1 1,0-1 0,1 0-1,-1 1 1,0-1-1,1 0 1,-1 0 0,0 0-1,1 1 1,-1-1-1,0 0 1,1 0 0,-1 0-1,0 0 1,1 0-1,-1-1 1,0 1 0,1 0-1,-1 0 1,0 0-1,1 0 1,-1-1 0,0 1-1,1 0 1,-1-1-1,1 1 1,-1 0 0,1-1-1,-1 1 1,1-1-1,-1 1 1,1-1 0,-1 1-1,1-1 1,-1 1 0,1-1-1,-1-1 1,-2-2-173,0 0 0,1-1-1,-1 1 1,1-1 0,-3-9 0,0-2-37,1 0-1,0 0 1,0-17-1,3 26 182,1-1-1,0 1 1,0-1-1,1 1 1,0-1 0,0 1-1,1 0 1,5-14-1,-5 16 23,1-3-41,0 0 1,1 0 0,0 0 0,0 1-1,1 0 1,0 0 0,0 0 0,10-10-1,-4 7 62,0 1-1,1 1 1,0 0-1,1 1 1,16-8 0,70-23-60,-47 20 93,-4 1 142,52-22 273,-88 33-417,0 0-1,0-1 1,-1-1 0,0 0-1,-1 0 1,11-11 0,-10 8-9,-1 0 0,0-1 0,0 0 1,-1-1-1,-1 1 0,-1-2 0,1 1 0,-2-1 1,6-16-1,-4 0 14,0 0-1,-3-1 1,0 0 0,-2 0 0,-1-57 0,-2 83-85,-1 0-1,0 0 1,0 0 0,0 0-1,-4-9 1,5 13 28,0 1 0,0-1-1,0 0 1,-1 1 0,1-1 0,0 0 0,-1 1-1,1-1 1,-1 1 0,1-1 0,-1 1-1,1-1 1,-1 1 0,1-1 0,-1 1 0,1-1-1,-1 1 1,1 0 0,-1-1 0,0 1-1,1 0 1,-1 0 0,0-1 0,1 1 0,-1 0-1,0 0 1,1 0 0,-1 0 0,0 0 0,1 0-1,-1 0 1,0 0 0,1 0 0,-1 0-1,0 0 1,1 0 0,-1 1 0,0-1 0,1 0-1,-1 0 1,0 1 0,1-1 0,-1 0-1,1 1 1,-1-1 0,1 1 0,-1-1 0,1 1-1,-1-1 1,1 1 0,-2 0 0,-2 4 18,1-1 1,-1 0-1,1 1 1,-1 0 0,1 0-1,1 0 1,-1 0-1,-2 6 1,-12 47 313,13-44-157,-1 7 103,1 0-1,-3 34 0,6-45-102,1 1 0,0-1 0,0 0 0,2 0 0,-1 0 0,1 0 0,5 16 0,-5-22-113,0 1 1,0-1-1,0 1 0,1-1 0,-1 0 0,1 0 0,0 0 0,0-1 0,1 1 0,-1-1 1,1 1-1,-1-1 0,1 0 0,0-1 0,0 1 0,0-1 0,1 1 0,-1-1 1,1-1-1,-1 1 0,1 0 0,-1-1 0,1 0 0,0 0 0,0-1 0,0 1 0,-1-1 1,1 0-1,0 0 0,0-1 0,0 1 0,-1-1 0,10-3 0,8-5-609,0-1-1,-1-1 0,0-1 0,27-21 1,1 1-1211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1:04.4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0 709 2240,'0'2'982,"4"-2"-377,12-3-114,17-7 530,-15 1-797,-1 0 1,0-2 0,0 0 0,-1-1 0,-1 0 0,0-1 0,0-1 0,-2-1 0,0 0 0,0 0 0,-1-1 0,-1-1 0,-1 0 0,-1-1 0,10-22 0,52-168 622,-45 122-398,1-6-75,-27 92-374,1-3-12,0 0 0,0 0 0,0 0 0,-1 0 0,1-1 0,-1 1 0,0 0 0,1 0 0,-1 0 0,-1 0 0,0-6 0,1 9 0,0-1 1,0 1 0,0 0 0,0 0 0,0 0-1,0 0 1,0 0 0,0 0 0,0 0 0,0-1 0,0 1-1,0 0 1,0 0 0,0 0 0,-1 0 0,1 0-1,0 0 1,0 0 0,0 0 0,0 0 0,0-1-1,0 1 1,0 0 0,0 0 0,-1 0 0,1 0-1,0 0 1,0 0 0,0 0 0,0 0 0,0 0-1,0 0 1,0 0 0,-1 0 0,1 0 0,0 0-1,0 0 1,0 0 0,0 0 0,0 0 0,0 0-1,-1 0 1,1 0 0,0 0 0,0 0 0,0 0-1,0 0 1,0 1 0,-6 6-248,-1 13 107,-6 39 112,-9 100 0,11-72 280,8-58-71,0 1 1,2 0-1,1 0 1,7 48 0,-7-77-170,1 6 83,0 0 1,1-1-1,0 1 1,5 11 0,-6-17-62,-1 1 0,1-1 1,0 0-1,0 0 0,0 1 1,0-1-1,0 0 0,0 0 1,0 0-1,0 0 0,0 0 1,0-1-1,0 1 0,1 0 1,-1 0-1,0-1 0,0 1 1,1-1-1,-1 1 0,1-1 1,-1 1-1,0-1 0,1 0 1,-1 0-1,1 0 0,-1 0 1,1 0-1,-1 0 0,3-1 1,1 0 7,-1 0 1,1-1 0,-1 1-1,1-1 1,-1-1-1,0 1 1,0 0 0,0-1-1,0 0 1,6-6 0,2-3 3,17-22 0,-27 32-34,20-31 86,0-1 0,-3-1 0,23-56 0,-26 58-46,79-218 115,-94 247-176,0-1 0,0 0 1,0 0-1,-1 0 1,1 1-1,-2-9 1,1 12 3,0 0 1,0 0 0,0 1 0,0-1 0,0 0-1,0 0 1,0 0 0,0 1 0,0-1-1,-1 0 1,1 0 0,0 1 0,-1-1 0,1 0-1,0 0 1,-1 1 0,1-1 0,-1 1 0,1-1-1,-1 0 1,1 1 0,-1-1 0,0 1-1,1-1 1,-1 1 0,0-1 0,1 1 0,-1 0-1,0-1 1,0 1 0,1 0 0,-1-1-1,0 1 1,0 0 0,1 0 0,-1 0 0,0 0-1,0 0 1,0 0 0,1 0 0,-1 0 0,0 0-1,0 0 1,0 0 0,1 1 0,-1-1-1,0 0 1,0 1 0,-3 0-9,1 1 1,0 0-1,0 0 1,0 0-1,0 1 1,0-1-1,1 1 1,-1-1-1,1 1 1,-1 0-1,1 0 1,0 0-1,0 0 1,1 0-1,-1 1 0,-1 3 1,-4 10-19,2 0 0,-5 18 0,8-25 29,-35 184-103,17-79 127,10-56 194,5-29 43,0 0-1,-15 41 1,17-56 713,3-30-496,-1 10-492,1-1 0,0 1-1,1-1 1,-1 1 0,1-1-1,0 1 1,0 0 0,1-1-1,-1 1 1,1 0 0,0 0 0,5-8-1,-3 7 21,-1 1-47,-1 1 0,1 0-1,0 0 1,0 0-1,1 0 1,-1 1-1,1-1 1,6-4 0,-7 6 20,1-1 0,0 1 0,0 0 0,-1 1 0,1-1-1,0 1 1,6-2 0,-8 3 16,0 0 0,0 0 0,0 0-1,1 0 1,-1 0 0,0 1-1,0-1 1,0 1 0,0-1 0,1 1-1,-1 0 1,0 0 0,0 0-1,0 0 1,-1 0 0,4 2 0,42 36-106,-38-30 144,0-1 1,1 0-1,0 0 0,0-1 1,1-1-1,12 7 0,-4-6 154,0 0 0,1-1 0,33 6 1,-46-11-114,0 0 0,0 0 0,0-1 0,0 0 0,0-1 0,0 1 1,0-1-1,0-1 0,0 1 0,0-1 0,-1 0 0,1-1 1,-1 0-1,8-4 0,-8 3-24,0 0 0,-1 0 0,0-1 0,0 0 0,7-9 0,-9 10-9,-1 0 1,1 1-1,-1-1 1,0 0-1,0 0 1,0 0-1,-1 0 1,1-1-1,0-6 1,-1 10-10,0-5-41,0 1 0,-1 0 1,0 0-1,1-1 0,-2 1 0,1 0 1,0-1-1,-1 1 0,0 0 0,-1 0 1,1 0-1,-4-8 0,5 12 10,0 1 0,-1-1 0,1 1 0,0 0-1,0-1 1,-1 1 0,1 0 0,0-1 0,-1 1-1,1 0 1,0 0 0,-1-1 0,1 1 0,0 0-1,-1 0 1,1 0 0,-1-1 0,1 1 0,0 0 0,-1 0-1,1 0 1,-1 0 0,1 0 0,-1 0 0,1 0-1,0 0 1,-1 0 0,1 0 0,-1 0 0,1 0-1,-1 0 1,1 0 0,0 0 0,-1 1 0,1-1 0,-1 0-1,1 0 1,0 0 0,-1 1 0,1-1 0,0 0-1,-1 0 1,1 1 0,0-1 0,-1 0 0,1 1-1,0-1 1,0 0 0,-1 1 0,-17 23-27,14-20 25,-2 5-14,0 1 0,1-1 0,0 1 0,0 0 0,1 0 0,-4 15 0,7-18 76,-1 0 1,1 0-1,0 0 1,0 0-1,1 0 1,0 0-1,0 0 1,1 0-1,0 0 1,3 13 0,-2-16 6,-1 1 0,1-1 0,0 1 1,0-1-1,0 0 0,1 0 1,-1 0-1,1 0 0,0 0 0,5 5 1,-5-8-37,-1 1 1,1 0-1,0-1 0,0 1 1,0-1-1,0 0 0,0 0 1,0 0-1,0 0 1,0 0-1,0-1 0,0 1 1,0-1-1,1 0 0,-1 0 1,0 0-1,4-1 1,-3 0-329,0 0 0,-1 0 1,1 0-1,0-1 0,-1 1 1,1-1-1,-1 0 1,0 0-1,1 0 0,-1-1 1,0 1-1,0-1 1,-1 1-1,1-1 0,0 0 1,-1 0-1,3-4 0,0-4-3076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1:04.8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93 3072,'0'-3'1120,"5"-2"-864,3 2-64,-4-2 1088,4 2-736,0-5 768,10 0-768,0-3 640,4 0-672,-1-1 32,5 4-352,1 5-256,-2-2 32,1 2 0,0 3 32,1-5-1280,3 5 704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1:10.2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0 894 3712,'1'1'152,"1"-1"0,-1 1 0,0-1-1,0 1 1,0-1 0,1 0 0,-1 0 0,0 0 0,1 0 0,-1 1 0,0-2 0,0 1 0,1 0-1,-1 0 1,0 0 0,2-1 0,23-8 873,-14 5-392,-3 1-445,-1-1 0,0 1 0,0-1 0,0-1 0,-1 1 0,1-1 0,-1-1 0,0 1 0,-1-1 0,1-1 0,-1 1 1,0-1-1,-1 0 0,5-8 0,5-11 64,-1 0 1,19-52-1,-19 44-17,9-27-73,15-34-244,-38 95 71,0 0 1,0 0-1,0 0 1,0 0-1,0 1 1,0-1-1,0 0 0,0 0 1,0 0-1,0 0 1,0 1-1,1-1 1,-1 0-1,0 0 0,0 0 1,0 0-1,0 0 1,0 1-1,0-1 0,0 0 1,1 0-1,-1 0 1,0 0-1,0 0 1,0 0-1,0 0 0,0 0 1,1 1-1,-1-1 1,0 0-1,0 0 1,0 0-1,0 0 0,1 0 1,-1 0-1,0 0 1,0 0-1,0 0 1,0 0-1,1 0 0,-1 0 1,0 0-1,0 0 1,0 0-1,0-1 1,0 1-1,1 0 0,-1 0 1,0 0-1,0 0 1,0 0-1,0 0 1,0 0-1,1 0 0,-1 0 1,0-1-1,0 1 1,0 0-1,0 0 1,0 0-1,0 0 0,0 0 1,0-1-1,1 1 1,-1 0-1,0 0 1,0 0-1,5 17-121,-4-12 92,55 200-397,-52-190 556,0 1 0,2 25 0,-6-37-65,0 1-1,0-1 0,0 0 1,0 0-1,-1 0 0,1 0 1,-1 0-1,0 0 0,0 0 1,-1-1-1,1 1 0,-1 0 1,0 0-1,0-1 0,-4 6 1,4-8-23,1 1 0,-1-1 1,0 0-1,0 1 0,0-1 1,0 0-1,0 0 0,0 0 1,0-1-1,-1 1 0,1 0 1,0-1-1,0 0 0,0 1 1,-1-1-1,1 0 0,0 0 1,-1 0-1,-1-1 0,-1 1 2,0-1-1,0 0 0,0 0 1,0 0-1,1-1 0,-1 1 1,-8-5-1,-61-44-245,66 45 133,-7-3 27,14 7-168,9 3-263,2 2 494,0-2 1,0 0-1,0 0 0,0 0 0,1-1 0,-1-1 0,0 0 0,15-2 0,-2-1 203,0-1 1,37-11-1,-46 10-182,1 0 0,-1-1 0,0 0 0,-1-2 0,1 1 0,-2-2 0,1 1 0,-1-2 0,0 0 0,-1 0 0,0-1 0,-1 0 0,0-1 0,-1 0 0,14-25 0,-8 8 96,-1 0 0,11-36-1,15-65 194,-8 22-497,-29 100 128,42-141-46,-42 114 88,-3 30-49,0 0-1,0 0 1,1 1 0,0-1 0,0 0 0,0 0 0,0 1 0,3-7 0,-3 10-78,-1 20-442,-1 0 499,-1 0-1,-8 33 1,5-26 117,-25 164 106,-13 62-110,41-245-20,-43 156 442,35-138-143,-19 34 0,26-53-151,3-5-132,0 0 1,0 0-1,-1-1 1,1 1-1,0 0 1,0 0 0,-1-1-1,1 1 1,0 0-1,-1-1 1,1 1-1,-1 0 1,1-1 0,-1 1-1,0 0 1,1-1-1,-1 1 1,1-1-1,-1 0 1,-1 2 0,2-3-7,0 0 0,0 0 1,0 0-1,0 1 0,1-1 1,-1 0-1,0 0 0,0 1 1,0-1-1,1 0 0,-1 0 1,1 1-1,-1-1 0,0 0 1,2 0-1,16-25-157,24-44 1,47-75-505,-84 136 630,-3 6-47,0 1 0,0-1 0,0 0 0,0 1 1,3-4-1,-4 6 43,-1-1 0,1 1 0,-1 0 0,0 0 0,1-1 0,-1 1 0,1 0-1,-1 0 1,1-1 0,-1 1 0,1 0 0,-1 0 0,1 0 0,-1 0 0,1 0 0,-1 0 0,1 0 0,-1 0 0,1 0 0,-1 0 0,1 0 0,-1 0 0,1 0-1,-1 0 1,1 0 0,-1 1 0,1-1 0,-1 0 0,1 0 0,-1 0 0,0 1 0,1-1 0,-1 0 0,1 1 0,-1-1 0,0 0 0,1 1 0,-1-1 0,0 1 0,1-1-1,-1 1 1,0-1 0,1 1 0,1 4-5,0-1 0,-1 1-1,1 0 1,-1 0 0,0 0 0,0 0-1,0 0 1,-1 0 0,0 0 0,0 6-1,3 24 18,3-1 7,0-2 185,16 49 0,-21-79-172,0 0 0,-1 0 0,1 0 0,0 0 0,0 0 0,0 0 0,0-1 0,1 1 1,-1 0-1,0-1 0,1 1 0,-1-1 0,1 1 0,-1-1 0,1 0 0,0 0 0,-1 1 1,1-1-1,3 1 0,-1-1 2,-1-1 0,1 1 0,-1-1 0,1 0 0,-1 0 0,1 0 0,-1 0 0,1-1 0,-1 1 0,1-1 0,3-1 0,99-33 194,-76 25-136,-14 5 6,0-1 0,16-8-1,-28 12-59,1-1-1,-1 0 1,1 0 0,-1 0 0,0 0-1,-1-1 1,1 0 0,-1 0-1,1 0 1,-1 0 0,3-5-1,-5 7-16,0 0 0,-1-1 0,1 1 0,0-1 0,-1 1 0,1-1 0,-1 1 0,0-1 0,0 0 0,0 1 0,0-1 0,-1 1-1,1-1 1,-1 1 0,1-1 0,-1 1 0,0-1 0,0 1 0,0 0 0,0-1 0,-3-3 0,2 2-36,0 1 0,-1-1 0,0 1 0,1 0 0,-1 0 1,0 0-1,0 0 0,-1 0 0,1 0 0,-1 1 0,1 0 0,-8-4 0,6 5-33,0 0 1,-1-1-1,1 2 0,-1-1 1,1 1-1,-1 0 0,1 0 0,-1 0 1,1 1-1,-1 0 0,1 0 0,0 0 1,-1 1-1,1-1 0,0 1 0,0 1 1,0-1-1,0 1 0,1 0 1,-1 0-1,1 0 0,-6 5 0,3-2 39,0 1 0,0-1 0,1 1 0,0 1-1,0-1 1,1 1 0,0 0 0,0 0 0,1 1-1,0-1 1,1 1 0,-4 13 0,6-19 20,1 0 0,-1 1 0,1-1 1,0 1-1,0-1 0,1 0 0,-1 1 0,1-1 1,-1 1-1,1-1 0,0 0 0,1 0 0,-1 1 0,0-1 1,1 0-1,0 0 0,-1 0 0,1-1 0,0 1 0,1 0 1,-1-1-1,0 1 0,1-1 0,0 0 0,-1 0 1,1 0-1,6 3 0,-3-1 70,1 0 0,1-1 1,-1 0-1,0 0 0,1-1 0,0 1 1,-1-2-1,1 1 0,0-1 0,0-1 1,10 1-1,0-3 15,1-1-1,-1 0 1,0-1 0,19-7-1,68-31 244,-94 36-321,-1 1 1,0-1 0,0-1 0,-1 0 0,0 0 0,0-1-1,-1 0 1,0 0 0,0-1 0,-1 0 0,0-1 0,9-15 0,-15 22-56,1 0 0,-1 0 0,0 0 0,0 0 0,-1 0 0,1 0 0,0-3 0,-9 13-482,5-1 491,0 0 1,0 0 0,1 0-1,-1 0 1,2 0 0,-1 0-1,-1 10 1,1 3 40,2 23 0,0-34 17,-1-5-12,2 0 1,-1 0-1,0-1 0,0 1 0,1 0 1,0-1-1,-1 1 0,1 0 0,0-1 1,0 1-1,3 2 0,-4-3 25,1-1 1,0 0-1,0 0 0,0 0 0,1 0 1,-1 0-1,0 0 0,0 0 0,1 0 0,-1 0 1,0-1-1,1 1 0,-1 0 0,0-1 1,1 0-1,-1 1 0,1-1 0,-1 0 1,1 1-1,-1-1 0,3 0 0,-2 0-39,0 0 0,0 0-1,0 0 1,0 0 0,0-1-1,0 1 1,-1-1 0,1 1 0,0-1-1,0 1 1,0-1 0,-1 0-1,1 0 1,0 0 0,-1 0-1,3-2 1,2-1 90,10-5-100,-14 8-6,1 0 0,-1 0 1,0-1-1,1 1 0,-1-1 0,0 1 0,0-1 0,3-3 0,10-10 89,1 0-1,27-18 1,-30 25-143,-10 6 76,0 1 1,-1-1-1,1 0 1,0 0 0,-1 0-1,4-4 1,16-20 152,20-30 0,-34 44-123,-1 0 1,0-1-1,-1 0 0,-1 0 1,6-19-1,-3-1 20,-2-1 0,-2 1 0,0-1 0,-3 0 0,0 0 0,-7-53 0,3 71-103,0 0 0,-1 1-1,0-1 1,-10-21 0,13 35-1,0 0 1,0 0-1,0-1 1,0 1 0,0 0-1,-1 1 1,1-1-1,-1 0 1,1 0-1,-1 1 1,0-1-1,0 1 1,-2-2-1,3 2 16,0 1-1,-1-1 0,1 1 0,0-1 0,0 1 1,-1 0-1,1 0 0,0 0 0,0-1 0,-1 1 1,1 1-1,0-1 0,-1 0 0,1 0 0,0 0 1,0 1-1,-1-1 0,1 0 0,0 1 0,0-1 1,0 1-1,0 0 0,-1-1 0,1 1 0,-1 1 1,-2 2-10,0-1 1,1 0 0,-1 1 0,1 0 0,0 0 0,0 0-1,1 0 1,-1 0 0,1 1 0,0-1 0,-2 8-1,-2 6 5,-4 32 0,7-36 57,-7 64 17,-2 91 0,11-157-29,0 94 195,1-90-156,2 0 0,0 0 0,0 0-1,8 22 1,-9-36-23,0 1-1,0-1 1,0 1-1,0-1 1,1 0-1,-1 1 1,1-1-1,-1 0 1,1 0-1,0 0 1,0 0-1,0 0 0,0-1 1,0 1-1,0 0 1,1-1-1,-1 0 1,0 1-1,1-1 1,-1 0-1,1 0 1,0-1-1,-1 1 1,1 0-1,-1-1 1,1 0-1,0 1 1,0-1-1,3-1 1,8 0-3,0-1 0,0 0 0,0-1 0,21-7 0,-9 2-53,17-4 18,0-1 0,-1-3 1,0-1-1,-2-2 0,42-27 1,-74 41 71,1 0 0,14-6 1,-20 9-147,-9 6 47,-30 41 243,-13 26-283,25-34-36,22-34 125,0 1 0,1-1 0,-1 1-1,1 0 1,-1 0 0,1 0 0,0 0 0,1 0-1,-1 0 1,1 0 0,0 0 0,0 0 0,0 0-1,0 0 1,1 0 0,-1 0 0,1 0 0,0 0-1,0 0 1,3 5 0,-4-8 5,1 0-1,-1 0 1,1 0-1,-1 0 1,1-1 0,-1 1-1,1 0 1,-1 0 0,1-1-1,0 1 1,-1 0 0,1-1-1,0 1 1,-1-1-1,1 1 1,0-1 0,0 1-1,0-1 1,0 0 0,0 1-1,-1-1 1,1 0-1,0 1 1,0-1 0,0 0-1,0 0 1,0 0 0,0 0-1,0 0 1,0 0 0,0 0-1,0-1 1,0 1-1,-1 0 1,1 0 0,0-1-1,0 1 1,0 0 0,1-2-1,2 0 23,0 0-1,-1 0 1,1 0-1,-1-1 1,0 1-1,0-1 1,0 0-1,3-4 1,48-66-30,-47 62 0,-1 0 0,-1-1 0,1 1 0,-2-1 0,5-16 0,20-131 150,-20 101-156,-3 20 3,-1 0 0,-2 0 1,-4-65-1,-4 74-205,5 28 164,0 0 0,0-1-1,-1 1 1,1 0 0,-1 0-1,1 0 1,-1 0 0,1 0 0,-1 0-1,0 0 1,1 0 0,-1 0 0,0 0-1,0 0 1,0 0 0,1 1-1,-1-1 1,0 0 0,-2-1 0,2 2 37,0 0 1,0 0 0,0 0-1,0 1 1,0-1 0,1 0-1,-1 0 1,0 1 0,0-1-1,0 0 1,0 1 0,1-1-1,-1 1 1,0-1 0,1 1 0,-1-1-1,0 1 1,1-1 0,-1 1-1,0 0 1,1-1 0,-1 1-1,1 0 1,-1 0 0,1-1-1,0 1 1,-1 1 0,-10 23-153,8-11 129,0-1 0,1 1 0,0 0 0,1 22 0,-1 11-135,-3 22 220,4 1 0,8 71 0,-7-136-55,1 11 98,1 1-1,5 20 0,-6-33-67,0 0 1,1 0-1,-1 0 0,1-1 1,-1 1-1,1 0 0,0-1 1,0 0-1,1 1 0,-1-1 1,1 0-1,0 0 0,0 0 1,6 4-1,-7-5-10,1-1 0,-1 0 0,1 0 0,0 0 0,-1-1 0,1 1 0,0-1 0,-1 1 0,1-1 0,0 0 0,0 0 0,-1 0 0,1-1 0,0 1 0,0 0 0,-1-1 0,4-1 0,2 0 55,-1-1 0,1 0 1,-1-1-1,11-6 0,64-40 234,39-27-266,-120 76-59,0 0-33,0 1-1,0-1 0,0 0 1,0 1-1,0-1 0,0 1 1,0 0-1,0-1 0,0 1 0,0 0 1,0 0-1,0-1 0,1 1 1,-1 0-1,2 0 0,-2 1 40,0 0-1,-1-1 1,1 1 0,0 0-1,0 0 1,0 0 0,-1 0-1,1 0 1,0 0-1,-1 0 1,1 0 0,0 0-1,-1 0 1,0 0 0,1 0-1,-1 0 1,0 0-1,1 0 1,-1 0 0,0 1-1,0-1 1,0 0-1,0 0 1,0 0 0,0 0-1,0 2 1,-1 1-19,1 110 685,0-113-581,5-1 34,0-1 0,0 0 0,0 0 0,0-1 0,0 0 0,0 1 0,0-2 0,8-4 0,0-1-189,19-16 0,56-54-304,-84 74 315,1 1 0,0 0 0,-1 0 0,1 0 0,1 1 0,9-4 0,-4 2-120,-11 4 182,0 0-1,0 0 1,1 0-1,-1 0 1,0 0 0,1 1-1,-1-1 1,0 0-1,0 0 1,1 0 0,-1 1-1,0-1 1,0 0-1,0 0 1,1 0 0,-1 1-1,0-1 1,0 0 0,0 0-1,0 1 1,0-1-1,1 0 1,-1 0 0,0 1-1,0-1 1,0 0-1,0 1 1,0-1 0,0 0-1,0 1 1,0-1 0,0 0-1,0 1 1,1 10-14,-1 10 54,1-12 24,-1 1 0,0-1 0,-1 0 0,1 1 0,-2-1 0,-4 16 0,6-23 428,1-2-444,0 0-1,1-1 1,-1 1 0,0 0-1,1 0 1,-1-1 0,0 1-1,1-1 1,-1 1-1,0-1 1,2 0 0,-3 1-17,5-4 7,0-1 1,0 1-1,0-1 0,0 0 0,-1 0 0,0 0 0,4-7 1,-4 5-41,2 0 0,-1 0 0,8-7 0,-11 12-54,0 1 0,0-1 0,-1 0 0,1 0 0,0 0 0,-1 0 0,0 0 0,1 0 0,1-4 0,-3 5-102,0 18-150,-5 74 433,10-44 10,-4-45-109,-1 0 1,1-1-1,-1 1 1,1 0-1,0 0 1,-1 0-1,1-1 1,0 1 0,0 0-1,0-1 1,0 1-1,1-1 1,-1 1-1,0-1 1,1 0-1,-1 0 1,2 2 0,-1-2 81,17 7 310,-14-9-358,1-1 1,-1 1 0,1-1 0,-1 0 0,0 0-1,0-1 1,0 0 0,6-4 0,13-6-256,113-52-182,-123 59 364,-6 3 101,-1 1-1,0-2 1,0 1-1,0-1 1,0 0 0,10-9-1,-16 13-84,-1 0 1,0 0-1,0 0 0,1 0 0,-1 0 0,0 0 0,0-1 0,0 1 1,1 0-1,-1 0 0,0 0 0,0-1 0,0 1 0,0 0 1,0 0-1,1-1 0,-1 1 0,0 0 0,0 0 0,0-1 1,0 1-1,0 0 0,0 0 0,0-1 0,0 1 0,0 0 1,0 0-1,0-1 0,0 1 0,0 0 0,0 0 0,0-1 1,0 1-1,0 0 0,0 0 0,-1-1 0,-9-2-235,-17 6-137,19 0 312,1 0 0,0 0 0,0 0 0,0 1-1,0 0 1,0 0 0,1 0 0,0 1 0,-9 9 0,5-4 29,0 1 0,1 0 0,0 1 0,-9 17 0,17-28 43,1 0-1,-1 0 1,1 0 0,-1 0 0,1 0-1,0 0 1,0 0 0,-1 0-1,1 0 1,0 0 0,0 0 0,0 0-1,0 0 1,0 0 0,0 0 0,1 0-1,-1 1 1,0-1 0,0 0-1,1 0 1,-1-1 0,1 1 0,-1 0-1,1 0 1,-1 0 0,1 0 0,-1 0-1,1 0 1,0-1 0,1 2-1,-1-1 20,0 0-1,0 0 1,0 0-1,1 0 1,-1-1-1,0 1 1,1-1-1,-1 1 1,0-1-1,1 1 0,-1-1 1,1 0-1,-1 1 1,1-1-1,-1 0 1,0 0-1,1 0 1,-1 0-1,1 0 1,-1-1-1,1 1 0,1-1 1,9-4 84,-1 0 0,0 0 0,0-1 0,-1-1 0,1 0 0,12-11 0,-6 1-164,0 0 0,20-27 1,-22 28-558,-14 16 598,-1 0-1,0 0 0,0-1 0,1 1 0,-1 0 0,0 0 0,0-1 0,1 1 0,-1 0 1,0 0-1,1 0 0,-1 0 0,0-1 0,0 1 0,1 0 0,-1 0 0,0 0 1,1 0-1,-1 0 0,0 0 0,1 0 0,-1 0 0,1 0 0,-1 0 0,0 0 0,1 0 1,-1 0-1,0 0 0,1 0 0,-1 1 0,0-1 0,0 0 0,1 0 0,-1 0 0,0 0 1,1 1-1,-1-1 0,0 0 0,0 0 0,1 1 0,-1-1 0,0 0 0,0 0 0,0 1 1,1-1-1,-1 0 0,0 0 0,0 1 0,0-1 0,0 0 0,0 1 0,1-1 1,-1 0-1,0 1 0,0-1 0,0 0 0,0 1 0,0-1 0,0 0 0,0 1 0,0 0 1,4 55-120,-2 1 0,-3-1 0,-13 95 0,9-112 313,-2 0 0,-2-1 1,-2 0-1,-30 73 0,35-101-77,1 1 0,-1-1 0,0 0 0,-1-1 0,-1 0 0,1 0 0,-1 0 0,-1-1 0,1-1 0,-1 1 0,-1-1 0,1-1 0,-1 0 0,-1 0 0,-12 5 0,19-9-81,0-1 0,0 1 0,0-1 0,0 0 0,0-1 0,0 1 0,0-1 0,0 1 0,-1-1 0,1-1 0,0 1 0,0 0 0,0-1 0,0 0 0,-1 0 0,1 0 0,0-1 0,1 1 0,-1-1 0,0 0 0,0 0 0,1 0 0,-1-1 0,1 1 0,0-1 0,0 0 0,0 0 0,0 0 0,0 0 0,0 0 0,1-1 0,0 1 0,0-1 0,0 1 0,0-1 0,0 0 0,1 0 0,-1 0 0,1 0 0,0 0-1,0-4 1,0-6-70,0 0-1,1 1 0,0-1 0,1 1 0,1-1 0,0 1 0,1-1 0,0 1 0,1 0 1,7-17-1,2 2-42,1 0 0,1 1 1,27-37-1,-20 36-596,2 0 0,43-37 0,-17 17-3576,-36 33-212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1:10.6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23 8224,'-27'-15'3040,"23"11"-2368,0 0-160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1:14.4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305 492 1824,'2'-4'463,"-1"3"-289,-1 0 0,1 0 1,0 0-1,-1 0 0,1 0 1,0 0-1,0 0 0,-1 0 1,1 0-1,0 1 0,2-2 1,-2 1-58,-1 0 1,0 0 0,1 0 0,-1 0 0,0 0-1,0 1 1,0-1 0,1 0 0,-1 0 0,0 0 0,0 0-1,0 0 1,0 0 0,-1 0 0,1 0 0,0 0-1,0 1 1,-1-3 0,0 0-29,0 1 0,1 0 0,-1-1-1,0 1 1,0 0 0,-1-1 0,-1-2 0,0 1-55,0 2 0,0-1 0,0 0 0,0 0 1,-1 1-1,1 0 0,0 0 0,-1 0 0,0 0 1,0 0-1,1 1 0,-1 0 0,0-1 0,-7 0 0,6 2-22,0 0-1,0 0 0,0 0 0,0 1 0,0-1 0,0 1 0,0 0 0,0 1 0,1-1 0,-1 1 0,-8 4 0,1 2-4,-1-1-1,1 2 1,1-1 0,0 2-1,0 0 1,1 0-1,-12 15 1,7-6 49,2 1 0,0 0 0,-17 37 0,29-54-50,-1 0-1,1 0 0,0 1 1,0-1-1,0 0 0,0 1 1,1-1-1,-1 1 0,1-1 1,0 1-1,0-1 0,0 0 1,0 1-1,1-1 0,0 1 1,-1-1-1,1 1 0,0-1 1,1 0-1,-1 0 0,1 1 1,-1-1-1,1 0 0,0-1 1,0 1-1,0 0 0,0 0 1,1-1-1,-1 1 0,1-1 1,4 3-1,1 1 44,1 0-1,1-1 0,-1 0 1,1-1-1,-1 0 1,1 0-1,1-1 1,-1 0-1,0-1 0,15 2 1,-6-3 62,-1 0 0,1-1 0,-1-1 0,37-7 0,-43 5-61,0 0-1,0-1 0,-1-1 1,1 1-1,-1-2 1,0 1-1,-1-2 1,1 1-1,-1-2 1,-1 1-1,1-1 1,-1-1-1,-1 1 0,12-16 1,-4 1-9,0-1-1,-2 0 1,0-2 0,-2 1 0,10-30 0,3-7 145,-27 54-103,2 7-84,0 1-1,0 0 1,0 0-1,0 0 1,0 0 0,-1 0-1,1 0 1,0 0-1,0 0 1,0 0-1,0 0 1,0 0-1,0-1 1,0 1-1,0 0 1,0 0 0,-1 0-1,1 0 1,0 0-1,0 0 1,0 0-1,0 0 1,0 0-1,0 0 1,0 0-1,-1 0 1,1 0 0,0 0-1,0 0 1,0 0-1,0 0 1,0 0-1,0 0 1,0 0-1,-1 0 1,1 0-1,0 1 1,0-1 0,0 0-1,0 0 1,0 0-1,0 0 1,0 0-1,0 0 1,0 0-1,0 0 1,-1 0-1,1 0 1,0 0 0,0 1-1,0-1 1,0 0-1,0 0 1,0 0-1,0 0 1,0 0-1,0 0 1,0 0-1,0 1 1,0-1 0,0 0-1,0 0 1,0 0-1,0 0 1,0 0-1,0 0 1,0 1-1,-5 44-478,0-18 386,2-1-1,0 43 1,2-23-23,0-29 207,2 28 1,0-39-70,0 1 1,0-1-1,0 0 0,1 0 1,0 1-1,0-1 1,5 8-1,-6-13 6,0 1-1,0-1 1,0 0-1,0 0 1,0 1-1,0-1 1,0 0-1,0 0 0,1 0 1,-1 0-1,0 0 1,1-1-1,-1 1 1,0 0-1,1-1 1,-1 1-1,4 0 0,-2 0 17,0-1 0,0 0 0,0 0 0,1 0 0,-1 0 0,0 0 0,0-1 0,5-1-1,2-1 36,-1 0-1,0-1 0,1 0 0,14-10 0,-7 2 13,-1 0 0,-1-1-1,0 0 1,-1-2-1,0 0 1,-1 0-1,-1-1 1,0-1 0,12-23-1,-18 30 71,-4 9-195,-1-1-1,0 0 1,0 0-1,0 1 1,0-1-1,0 0 0,0 0 1,0 0-1,-1 0 1,1 0-1,0-3 1,0 12-26,0-1 1,1 0 0,0 1 0,1-1-1,-1 0 1,1 0 0,0 0 0,1-1-1,6 9 1,-5-8 77,0 0-1,0-1 1,1 1 0,0-1 0,0 0-1,1-1 1,-1 0 0,14 7-1,-10-6 40,1-1 0,0 0 0,0-1 0,0 0-1,16 2 1,-23-4-14,1-1-1,-1 0 1,1 0 0,-1 0-1,1-1 1,-1 0-1,0 0 1,1 0-1,-1 0 1,0 0 0,8-5-1,-6 3 14,0-1 0,0 0-1,0 0 1,-1-1 0,0 1-1,0-1 1,5-6 0,-3 2-5,0-1 0,-1 1 1,0-1-1,-1 0 0,0 0 1,0-1-1,-1 1 1,-1-1-1,3-13 0,3-26 71,-3 0 0,1-64 0,-7 113-145,0 0 0,0 0 0,0 0 0,0 0 0,0 0 0,0 1 1,0-1-1,0 0 0,0 0 0,1 0 0,-1 0 0,0 0 0,1 0 0,-1 0 0,1 1 0,-1-1 0,1 0 1,0-1-1,0 2-15,0-1-1,0 1 1,0-1 0,1 1 0,-1 0 0,0 0 0,0 0-1,0-1 1,1 1 0,-1 0 0,2 1 0,2-1 126,6-1-153,1 2 1,0-1 0,-1 2 0,13 2-1,-20-3 68,0 0-1,0 1 0,0 0 0,0-1 0,-1 1 0,1 1 0,-1-1 0,1 0 1,-1 1-1,0 0 0,0 0 0,0-1 0,0 2 0,3 5 0,2 4-16,-1 0 0,0 0-1,-2 1 1,7 21 0,2 4-117,-9-27 172,4 13 49,18 32 0,-22-49-79,-1-1 1,2 1 0,-1-1 0,1-1 0,-1 1 0,2-1-1,-1 0 1,9 6 0,-9-9 33,0 0 0,-1 0 0,1 0 1,1-1-1,-1 0 0,0 0 0,0-1 0,1 0 0,-1 0 0,1 0 1,-1-1-1,1 0 0,-1 0 0,1-1 0,-1 0 0,1 0 0,7-2 1,-9 1-29,0-1 1,0 1 0,-1-1 0,1 0-1,-1-1 1,1 1 0,-1 0 0,0-1 0,0 0-1,-1 0 1,1-1 0,-1 1 0,0 0-1,0-1 1,3-6 0,3-9 59,0-1-1,8-28 1,-16 45-75,15-64 113,-12 46-59,11-33 0,-12 47-225,-1 0 0,-1 0 0,0-1 0,0 1 1,0-14-1,0 23 148,-1-1 1,1 1-1,0 0 1,0 0 0,-1 0-1,1-1 1,0 1-1,0 0 1,0-1-1,0 1 1,0-1-1,2 1 1,2 2 12,2 2-18,0 0 1,0 1-1,0 0 0,-1 0 1,0 1-1,0 0 1,-1 0-1,0 0 0,5 9 1,-4-5 50,-1 0 0,0 1 0,0 0-1,-1 0 1,4 23 0,23 119 483,-29-147-529,0 0 0,1 0 0,0-1 0,1 1 0,-1-1 0,1 0 0,1 0 1,8 11-1,-10-14 44,1 0 0,-1 0 0,1-1 0,-1 1 0,1-1 1,0 0-1,0 0 0,0 0 0,0 0 0,0-1 1,1 0-1,-1 1 0,0-2 0,1 1 0,-1 0 0,1-1 1,-1 0-1,1 0 0,-1 0 0,7-2 0,8-1 30,-1-1-1,0-1 1,27-11-1,-36 13-82,2-2 34,0 0 1,0 0 0,-1-1 0,1-1-1,-1 0 1,-1 0 0,1-1-1,-1 0 1,14-16 0,-13 11 39,1 0 1,-2 0-1,0-1 1,-1 0-1,0 0 0,-1-1 1,-1 0-1,0-1 1,-1 1-1,-1-1 1,0 0-1,-1 0 0,1-32 1,-4 43-69,0 0-1,-1 0 1,0 0 0,0 1 0,0-1-1,-1 0 1,0 1 0,1-1 0,-1 1-1,-1 0 1,1 0 0,-1 0 0,0 0-1,-4-5 1,6 8-4,1 0 1,-1 1-1,0-1 0,0 0 0,0 0 0,0 1 0,0-1 1,0 1-1,0-1 0,0 1 0,0-1 0,0 1 0,-1 0 1,1-1-1,0 1 0,0 0 0,0 0 0,0 0 0,-3 0 1,2 0 1,-1 1 1,0-1-1,1 1 1,-1 0-1,1 0 1,0 0-1,-1 0 1,-3 3-1,-1 1 23,0 0-1,1 0 1,-1 1-1,-8 11 1,8-8-48,-1 2 0,2-1 0,-1 1 0,1 0 0,1 0 1,0 1-1,1 0 0,-5 18 0,5-11 24,1 1 0,0 0-1,2-1 1,1 34 0,0-47 41,0 0 0,1 0 0,0 0 0,0 0 0,0 0 0,1 0 0,0-1 0,0 1 1,0-1-1,1 1 0,0-1 0,0 0 0,0 0 0,1 0 0,0 0 0,0-1 0,0 1 0,0-1 0,8 6 0,-8-9 27,-1 1-1,1-1 1,-1 0-1,1 0 1,-1 0-1,1 0 1,0-1-1,0 0 1,-1 0 0,1 0-1,0 0 1,0 0-1,-1-1 1,8-1-1,-4 0-1,0 0 0,0 0 0,0-1 0,0 0 0,0 0 0,10-7 0,-5 1 10,1-1 0,-2-1 0,0 0 1,15-17-1,31-56 4,-47 69-122,0 1 0,1 0 0,0 1-1,1 0 1,25-22 0,-35 34 69,11-7-112,-12 8 112,-1 0 1,0 0-1,0 0 1,1 0-1,-1 0 0,0 0 1,0 0-1,1 0 1,-1 0-1,0 0 1,0 1-1,1-1 1,-1 0-1,0 0 1,0 0-1,1 0 1,-1 1-1,0-1 1,0 0-1,0 0 1,1 0-1,-1 1 0,0-1 1,0 0-1,0 0 1,0 1-1,0-1 1,0 0-1,0 0 1,1 1-1,-1-1 1,0 0-1,0 0 1,0 1-1,0-1 1,0 0-1,0 1 1,0-1-1,0 0 0,0 0 1,0 1-1,-1-1 1,1 0-1,0 0 1,0 1-1,-2 36 76,-1 0 0,-1 0-1,-13 43 1,14-69-45,2-8-7,0-1 0,1 1 1,-1-1-1,0 1 0,1-1 0,0 1 1,-1-1-1,1 1 0,0 0 0,0-1 1,1 1-1,-1-1 0,0 1 0,2 4 1,-1-8 77,1 0 0,-1 1 0,1-1 0,-1 0 0,0 0 1,0 0-1,1 0 0,1-2 0,-3 2-25,16-16-90,0 0-1,-2-1 0,22-35 1,3-6 62,-30 48-125,2-4-106,16-18 0,-24 30 138,0 0 0,1 0 0,-1 0 0,1 0 0,0 1 0,-1-1-1,1 1 1,0 0 0,0 0 0,8-2 0,-11 4 31,0 0 0,0 0-1,0 0 1,0 0 0,0 0 0,0 0 0,0 0 0,0 1 0,-1-1-1,1 0 1,0 0 0,0 1 0,0-1 0,0 1 0,-1-1 0,1 1-1,0-1 1,-1 1 0,1-1 0,0 1 0,-1 0 0,1 0 0,0-1-1,0 2 1,12 20-26,-12-19 29,4 8-18,-1 0 1,0 1 0,2 14-1,6 17 41,-5-23 52,1 3-9,0-1-1,2-1 1,13 24 0,-19-40 19,0 0-1,0 0 1,1 0 0,0-1 0,6 5 0,-11-9-64,2 1 21,-1-1-1,1 0 1,-1 1-1,0-1 1,1 0-1,-1 0 1,1 0-1,-1 0 1,1 0-1,-1-1 1,1 1-1,-1 0 1,0-1-1,1 1 1,-1-1 0,1 1-1,0-2 1,4-1-22,0 0 0,-1 0 0,1-1 0,-1 0 0,0 0 0,0-1 0,0 1 1,-1-1-1,1 0 0,-1 0 0,0-1 0,-1 1 0,5-10 0,3-8 26,-2 1 0,9-33 0,-9 27-27,-1 3 3,49-169 282,-46 152-314,-6 27-25,5-29 1,-6 17 1,-2 14 83,0 0 0,-1 1 0,0-23 0,-2 22 32,2 10-108,-1 1-1,0-1 1,0 1-1,-1-1 1,1 1-1,0-1 0,-1 1 1,0-1-1,-1-4 1,2 7 25,0 0 0,0 0 0,0 0 1,0 0-1,0 0 0,0 0 1,0 0-1,0 0 0,0 0 1,0 0-1,0-1 0,0 1 1,0 0-1,0 0 0,-1 0 0,1 0 1,0 0-1,0 0 0,0 0 1,0 0-1,0 0 0,0 0 1,0 0-1,0 0 0,0 0 1,0 0-1,0 0 0,0 0 0,-1 0 1,1 0-1,0 0 0,0 0 1,0 0-1,0 0 0,0 0 1,0 0-1,0 0 0,0 0 1,0 0-1,0 0 0,-1 0 0,1 0 1,0 0-1,0 0 0,0 0 1,0 0-1,0 0 0,0 0 1,0 0-1,0 0 0,0 0 1,0 0-1,0 0 0,0 1 0,0-1 1,0 0-1,-1 0 0,-2 8-345,-1 20 171,1-13 112,1 4 39,0 0 0,1 1 1,1-1-1,0 0 0,5 28 1,1 19-142,-3-21 210,19 82 1,-18-108 9,1 0 0,1 0 0,1 0 0,1-1 0,11 22-1,-13-31-18,-1-1 0,1 1 0,1-1-1,-1 0 1,1 0 0,1-1-1,-1 0 1,1 0 0,1-1-1,-1 0 1,17 8 0,-21-12-78,0-1 1,1 0 0,-1 0-1,1 0 1,-1 0-1,1-1 1,-1 0-1,1 0 1,-1 0 0,1 0-1,0-1 1,-1 1-1,5-3 1,-2 2-593,-1-1 0,0 0 0,0-1 0,0 1 0,0-1 0,0-1 0,-1 1 0,10-8 0,2-7-3253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1:14.8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77 2656,'5'-1'541,"0"-1"1,0 0-1,0 0 1,0 0-1,-1 0 0,1-1 1,7-6-1,29-13 2002,-27 16-2442,1 0 0,0 1 0,0 1 0,0 1 0,1 0 0,-1 1 0,1 1 0,0 0 0,-1 1 0,1 1-1,0 0 1,21 5 0,15 5-2602,-26-4-1232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1:18.6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408 671 2400,'8'-10'974,"-6"8"-448,0 0 1,0 0-1,0-1 0,0 1 0,-1 0 1,2-4-1,-3 6-445,1-1 0,-1 0 0,0 1 0,0-1 0,0 1 0,0-1 0,0 1 0,0-1 0,0 0 0,0 1 1,0-1-1,0 1 0,0-1 0,0 1 0,0-1 0,-1 1 0,1-1 0,0 0 0,0 1 0,-1-1 0,1 1 0,0-1 0,-1 1 0,1 0 0,0-1 1,-1 1-1,1-1 0,-1 1 0,1 0 0,0-1 0,-1 1 0,1 0 0,-1-1 0,1 1 0,-1 0 0,0 0 0,0-1 0,-2 0-14,-1 0 0,0-1 0,0 1 0,1 1 0,-1-1 0,0 1 0,0-1 0,0 1 0,0 0 0,0 0 0,0 1 0,0-1 0,0 1 0,1 0 0,-6 1 0,-6 4 14,0 0 0,-19 10 0,31-14-52,-33 18 200,2 2-1,0 1 0,2 1 0,-32 32 1,54-47-210,1 1 1,-1 0-1,1 0 1,1 1-1,0 0 1,1 1-1,0 0 1,-7 15 0,13-25-16,1 0 0,-1 1 0,0-1 0,0 1 0,1-1 0,-1 1 0,1-1 0,0 1 0,0-1 0,0 1 0,0-1 0,0 1 0,1-1 0,-1 1 0,1-1 0,-1 1 0,1-1 0,0 0 0,1 3 0,0-3 4,-1-1 1,1 1 0,-1-1-1,1 1 1,0-1 0,-1 0-1,1 0 1,0 1 0,0-1-1,0-1 1,0 1 0,0 0-1,0 0 1,0-1 0,0 1-1,0-1 1,0 0 0,0 1-1,0-1 1,1 0 0,-1 0-1,0-1 1,2 1 0,9-2 57,0 0 1,-1-1-1,1 0 1,-1-1-1,0 0 1,0-1 0,0 0-1,-1-1 1,0 0-1,20-16 1,-16 11-76,-1-1 0,-1-1 0,0 0 0,0-1 1,-2-1-1,1 1 0,8-18 0,9-23 95,-2-1 0,-3-2 0,-3 0 0,-2-1 0,-2-1 0,10-78 1,-22 101-67,1-61 0,-6 80-48,-1-1 0,0 1 0,-2 0 0,0 0 0,-8-25 0,10 40-6,-1 0 0,1 0 1,0 1-1,-1-1 1,0 0-1,1 0 0,-1 1 1,0-1-1,0 1 1,-5-4-1,7 5 22,-1 1 0,0-1 0,0 1 1,0-1-1,0 1 0,0-1 0,1 1 0,-1 0 0,0-1 0,0 1 1,0 0-1,0 0 0,0 0 0,0 0 0,0 0 0,0 0 0,0 0 1,0 0-1,0 0 0,0 0 0,0 1 0,0-1 0,0 0 0,0 1 1,1-1-1,-1 0 0,0 1 0,0-1 0,0 1 0,0-1 0,1 1 1,-1 0-1,0-1 0,1 1 0,-1 0 0,0 0 0,1-1 0,-1 2 1,-8 11-47,1-1 1,0 1-1,1 1 1,0-1-1,2 1 1,-6 17 0,1 6-46,-8 45 0,14-47 38,1 1-1,1-1 1,4 38 0,16 101 308,-15-149-172,0-2-21,1 0 1,1-1-1,1 0 0,1 0 1,1-1-1,1 1 1,1-2-1,19 32 0,-27-49-33,1 0-1,-1 0 0,0 0 0,1-1 1,0 1-1,-1 0 0,1-1 1,0 0-1,1 0 0,-1 0 1,0 0-1,0 0 0,1-1 0,-1 1 1,1-1-1,-1 0 0,1 0 1,0-1-1,-1 1 0,6 0 1,-3-1 17,0-1 1,0 1-1,0-1 1,0 0-1,-1 0 1,1-1 0,0 0-1,0 0 1,-1 0-1,0-1 1,10-5 0,-7 2 0,-1 0 0,1 0 0,-1-1 0,-1 0 0,1 0 0,-1-1 1,0 1-1,-1-1 0,0-1 0,0 1 0,-1-1 0,0 0 1,0 0-1,-1 0 0,0 0 0,-1-1 0,0 1 0,-1-1 0,1 1 1,-2-1-1,0-15 0,-1 21-62,0-1-1,0 1 1,0 0-1,0-1 1,-1 1 0,0 0-1,0 0 1,0 0-1,0 0 1,-1 1 0,1-1-1,-1 0 1,0 1 0,-6-5-1,8 7 12,1 1 0,-1-1 0,0 0 0,0 1 0,0 0 0,0-1 0,-1 1 0,1-1 0,0 1-1,0 0 1,0 0 0,0 0 0,0 0 0,0 0 0,0 0 0,0 0 0,-1 0 0,1 0 0,0 0 0,0 0 0,0 1 0,0-1-1,0 0 1,0 1 0,0-1 0,0 1 0,0 0 0,0-1 0,0 1 0,0 0 0,-1 1 0,-2 1 8,0 1 0,0 0 0,0-1 0,-5 10 0,3-5-47,1 1 0,1-1 1,0 1-1,0 0 0,0 1 1,1-1-1,1 0 0,0 1 1,-2 10-1,3-5 40,1-1-1,0 1 0,0-1 1,2 1-1,3 19 1,-3-26 35,1-1 1,0 0-1,0 0 1,0-1-1,1 1 1,0 0-1,0-1 1,0 0-1,1 0 1,0-1-1,0 1 1,11 8-1,-14-13 3,-1 0 1,1 0-1,0 0 0,-1 0 0,1 0 0,0 0 1,0 0-1,-1-1 0,1 1 0,0-1 1,0 0-1,0 1 0,0-1 0,0 0 0,0 0 1,0 0-1,0 0 0,-1 0 0,1-1 0,3 0 1,4-1 62,0-1 1,-1-1-1,10-4 1,-6 3 13,13-7-24,0-1 1,0 0 0,-1-2 0,27-23 0,62-57-157,-107 89 69,5-5-43,-7 11 16,-4 7-3,-9 24-8,0-1 0,-25 53 0,17-44 260,13-30-46,3-8-120,0 0 0,1 0 0,-1 0 0,1 0 0,0 0 1,-1 0-1,1 0 0,0 0 0,-1 0 0,1 0 0,0 0 0,0 2 1,9-7 338,11-11-373,-1 0 0,-1-1-1,0-1 1,-1-1 0,24-33 0,13-13-482,-54 63 464,1 0 0,0 0 0,-1 1 0,1-1-1,0 0 1,0 1 0,0-1 0,0 0 0,0 1 0,-1-1 0,1 1-1,0 0 1,0-1 0,2 1 0,-3 0 0,0 0 0,1 0 1,-1 0-1,0 0 0,1 0 0,-1 0 1,1 0-1,-1 0 0,0 0 0,1 0 1,-1 1-1,0-1 0,1 0 0,-1 0 0,0 0 1,1 1-1,-1-1 0,0 0 0,1 1 1,-1-1-1,0 0 0,0 0 0,0 1 1,1-1-1,-1 1 0,2 3-48,-1 0 1,0 0-1,0 0 1,0 0-1,0 7 1,1 0 14,3 14 4,8 25 0,-10-43 45,-1 1 0,2-1 0,-1 1 0,1-1 0,0 0 0,0 0 0,9 9 0,-12-15 21,0 0 0,1 0 0,-1 0 0,0 0 0,1 0 1,-1-1-1,1 1 0,-1 0 0,1-1 0,-1 1 0,1-1 1,-1 1-1,1-1 0,-1 0 0,1 0 0,0 0 1,-1 0-1,1 0 0,-1 0 0,1 0 0,0 0 0,-1-1 1,1 1-1,-1 0 0,1-1 0,-1 0 0,1 1 0,-1-1 1,1 0-1,-1 0 0,2-1 0,6-4 52,-1 0 0,0 0 0,12-13 0,-18 16-69,11-11 33,-1 0 0,-1 0 0,0-1 0,9-17 0,30-67 100,-32 59-342,28-44 0,-32 68-316,-14 17 499,1-1 1,-1 0-1,1 1 0,0-1 0,-1 1 0,1-1 1,-1 1-1,1-1 0,-1 1 0,1-1 0,-1 1 1,0-1-1,1 1 0,0 1 0,1 4-49,0 0 1,0 1-1,0-1 0,-1 0 0,0 1 0,0 0 0,-1 8 1,2 6 11,10 121-62,-11-121 334,-2-1 0,-1 0 0,0 1 0,-10 39 0,11-59-194,1 0 0,0 0 0,0 0 1,-1 0-1,1 0 0,0 0 1,-1 0-1,1 0 0,-1 0 1,1 0-1,-1 0 0,0 0 0,1 0 1,-1-1-1,0 1 0,0 0 1,0 0-1,0-1 0,1 1 1,-1-1-1,0 1 0,0 0 0,0-1 1,0 0-1,-1 1 0,-1-1 27,1 0 0,-1 0 0,1 0 0,-1-1 0,1 1 0,-1-1 0,1 0 0,-1 1 0,-3-3 0,2 1-63,0-1-1,0 1 1,0-1 0,1 1 0,-1-1 0,1 0 0,0 0-1,0 0 1,-4-6 0,2 2-119,0 0-1,0-1 0,-6-13 1,10 16-765,4 5 528,8 8 357,-6-4-127,16 6 175,0-1 0,1 0 1,26 5-1,-31-10 29,0 0-1,0-1 1,0-1 0,1-1 0,-1 0-1,1-1 1,17-3 0,-21 1-27,-1 0 1,0-1-1,0 0 0,0-1 1,0 0-1,0-1 1,-1-1-1,0 0 0,19-13 1,-23 13 7,-1-1 0,1 0 1,-1 0-1,-1-1 0,0 0 1,0 0-1,0 0 0,-1-1 0,0 1 1,-1-1-1,0-1 0,5-15 0,2-6 3,-6 19-89,0 0 0,-1-1 0,-1 0 0,0 0 0,-1 0 0,1-13-1,-3 24-124,0 4 70,-1 17-75,-6 33 0,-2 4-70,9-54 227,-4 87-74,4-75 147,1 0 0,0 0 0,1 0-1,6 19 1,-8-32-66,1 1 1,0 0-1,-1 0 0,1-1 0,0 1 0,0-1 0,0 1 1,0-1-1,0 1 0,0-1 0,0 1 0,1-1 0,-1 0 1,0 0-1,1 0 0,-1 0 0,1 0 0,0 0 1,-1 0-1,1 0 0,0 0 0,-1-1 0,1 1 0,0-1 1,0 1-1,-1-1 0,1 0 0,0 0 0,0 0 0,0 0 1,0 0-1,-1 0 0,1 0 0,2-1 0,7-1-12,-1-1-1,0 0 0,0 0 0,15-8 1,-24 11 9,18-9 69,0-1 0,-1-1 0,0-1 1,0 0-1,28-27 0,-26 18 44,-1 0 0,0-1 0,27-45-1,-16 18-93,26-58-1,-45 82-99,-1-1 1,-2 0-1,0 0 0,6-41 1,-10 47 106,-2-1 0,0 0 0,-1-1 1,-1 1-1,-3-21 0,1 32-29,1 3-92,0 0 1,0 0 0,-1 1 0,-5-14 0,7 19 77,-1 0-1,1 0 0,-1 0 1,1 0-1,-1 0 1,1 0-1,-1 0 1,0 0-1,1 1 1,-1-1-1,0 0 1,0 1-1,0-1 1,1 0-1,-1 1 0,0-1 1,0 1-1,0-1 1,0 1-1,0 0 1,0-1-1,0 1 1,0 0-1,0 0 1,0 0-1,0 0 0,0-1 1,0 1-1,0 1 1,0-1-1,0 0 1,-1 0-1,1 0 1,0 1-1,0-1 1,0 0-1,1 1 1,-1-1-1,0 1 0,-2 0 1,-4 4-31,0 0 0,1 0 0,-1 1 0,1 0 0,1 0 0,-1 0 0,-5 8 0,0 1-1,-2 0 11,2 2 0,0 0 1,1 0-1,1 1 1,1 0-1,0 1 1,2-1-1,0 1 1,-4 21-1,1 13 141,1 1 1,0 56-1,7-88-34,1-1 1,0 1-1,2-1 0,0 0 0,1 1 0,2-1 1,0-1-1,14 38 0,-16-52-31,0 0 0,0-1 1,0 0-1,1 1 0,-1-1 0,1-1 0,1 1 1,-1 0-1,1-1 0,-1 0 0,1 0 0,0 0 1,1-1-1,9 5 0,-10-6 23,0 0 1,0 0-1,1-1 0,-1 1 1,0-2-1,1 1 0,-1 0 1,1-1-1,-1 0 0,1 0 1,-1-1-1,1 0 0,-1 0 1,1 0-1,-1 0 0,10-5 1,-10 5-24,0-1 0,0 0 0,-1-1 0,1 1 0,-1-1 0,1 0 0,-1 0 0,0-1 0,0 1 0,0-1 0,-1 0 0,5-5 0,15-21 15,-17 23-86,-1 1-1,0-2 1,0 1-1,7-14 1,-15 34-207,-2 28 1,2-8 154,2 14 368,1-29 12,0-18-273,0 1-1,0-1 1,0 1-1,0-1 1,0 1-1,0 0 1,0-1-1,0 1 0,1-1 1,-1 1-1,0-1 1,0 1-1,0-1 1,1 1-1,-1-1 1,0 0-1,1 1 0,-1-1 1,0 1-1,1-1 1,-1 1-1,1-1 1,-1 0-1,0 1 1,1-1-1,-1 0 0,1 0 1,-1 1-1,1-1 1,-1 0-1,1 0 1,-1 0-1,1 0 1,-1 1-1,1-1 0,1 0 1,-1 0 27,0 0 0,0 0 0,1 0 0,-1-1 0,0 1 0,0 0 0,0 0-1,1-1 1,-1 1 0,0-1 0,0 1 0,0-1 0,1 0 0,27-29 91,-23 23-163,1 0-1,12-11 0,26-9-964,-44 28 969,1 0 0,-2 1-1,1-1 1,0 0 0,0 0-1,0 1 1,0-1-1,-1 0 1,1 1 0,-1-1-1,1 1 1,0 1-1,0 4 46,-1 0 0,1 0-1,-1 0 1,-1 0 0,1 0-1,-1 0 1,-2 9 0,-17 50 53,12-42 7,-33 89 447,36-102-440,-1 1 0,0-1 0,-1 0 1,0-1-1,-1 1 0,0-1 0,-12 11 1,15-17-68,0 0 0,-1 0 0,0-1 0,0 1 1,0-1-1,0-1 0,0 1 0,-1-1 0,1 0 0,-1-1 0,0 1 1,1-1-1,-1 0 0,0-1 0,0 0 0,1 0 0,-13-2 1,12 1-25,-1 0 1,1-1 0,0 0 0,0 0-1,0-1 1,1 0 0,-1 0-1,0 0 1,1-1 0,0 0 0,0-1-1,0 1 1,0-1 0,1 0 0,-10-11-1,13 13-20,0 0 0,0-1 0,0 1 0,1 0 0,-1-1 0,1 1 0,-1-1-1,1 1 1,0-1 0,1 0 0,-1 1 0,1-1 0,-1 0 0,1 0 0,0 1 0,0-1-1,1 0 1,-1 0 0,1 1 0,0-1 0,0 0 0,0 1 0,0-1 0,1 1-1,0-1 1,-1 1 0,1 0 0,3-4 0,1-1-33,0 1 1,0 0-1,1 1 0,-1-1 1,2 1-1,-1 1 0,0-1 1,1 1-1,0 1 0,14-7 1,0 2 59,10-5-165,44-13 0,37 0-101,-63 15-875,-20 1-2677,-24 8 1813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1:19.0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39 5472,'13'-5'2016,"0"2"-1536,18-5-160,-11 8 608,6-4-576,4 0 64,10 0-256,4 1 320,-1-2-256,0 5-192,-8-3-32,-1 3-64,-3 3 0,-6-3-704,-2 0 384,-3 0-1504,-2 5 1056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1:19.3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0 6400,'-17'0'2368,"17"5"-1856,0-2-128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1:20.5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317 15 4576,'-16'-13'6976,"15"11"-6555,-16 3 1798,14 0-2172,0 0 0,0 1 0,0 0 0,0-1 0,1 1 0,-1 0 1,0 1-1,1-1 0,-1 0 0,1 1 0,0-1 0,0 1 0,-4 6 1,4-5-44,0 1 0,0 0 0,0 1 0,0-1 0,1 0 0,0 0 0,0 1 0,0 5 0,1 8-44,1 0 1,0 0 0,9 37-1,-2-16 60,2-1-1,2 0 1,1-1-1,2 0 1,29 52 0,-5-16 204,-37-71-186,0 0 1,-1 1 0,1-1 0,-1 1 0,0-1 0,0 1-1,0-1 1,1 7 0,-2-9-23,0 1 0,0-1 0,0 0 0,0 1 0,0-1-1,-1 0 1,1 1 0,0-1 0,-1 0 0,1 0 0,-1 1 0,1-1 0,-1 0 0,1 0 0,-1 0-1,0 0 1,0 1 0,1-1 0,-1 0 0,0 0 0,0-1 0,0 1 0,0 0 0,0 0-1,0 0 1,-2 0 0,-9 6 218,9-5-150,0-1-1,0 1 1,0-1 0,0 1-1,0-1 1,-1 0 0,1 0-1,-4 0 1,-159 4 1844,113-6-1846,42 1-228,-1 0 0,1-1 0,-18-4-1,26 4-115,1 1 0,-1-1 1,1 0-1,-1 0 0,1 0 0,-1 0 0,1 0 0,0 0 0,0 0 0,-1-1 1,1 0-1,0 1 0,0-1 0,1 0 0,-1 0 0,0 0 0,0 0 0,1 0 1,-1 0-1,1 0 0,-2-4 0,2 4-73,1 1 1,-1-1-1,1 0 1,-1 0-1,1 0 1,-1 1-1,1-1 1,0 0-1,0 0 0,0 0 1,0 0-1,0 0 1,0 1-1,1-1 1,-1 0-1,0 0 1,1 0-1,0 1 0,-1-1 1,1 0-1,0 0 1,0 1-1,0-1 1,0 1-1,1-2 1,19-26-1997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07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1133 2560,'-9'-3'1044,"8"11"506,1-5-1179,0-3-271,1 1-1,-1-1 1,0 1-1,1-1 1,-1 0-1,1 1 1,-1-1-1,0 1 1,1-1-1,-1 0 1,1 1-1,-1-1 1,1 0-1,-1 0 1,1 1-1,-1-1 1,1 0-1,-1 0 1,1 0 0,0 0-1,0 1 1,16 2 863,-14-2-740,4-1-25,0 1 0,0-1 0,-1 0 0,1 0 0,0-1 0,0 0 0,0 0 0,0 0 0,-1-1 0,1 0 0,-1-1 0,1 1 1,-1-1-1,0-1 0,0 1 0,0-1 0,6-5 0,0-1-120,0 0 0,-1-1 0,0-1 0,0 0 1,-2 0-1,12-18 0,2-11 24,-2-1-1,18-48 1,-14 28-162,-15 37 75,-1-1 0,-1-1-1,7-42 1,-15 67-15,0-1 1,0 1 0,0-1-1,0 0 1,0 1-1,-1-5 1,1 7 1,0 0 0,0-1 0,0 1 0,0 0 0,0 0 1,0 0-1,0-1 0,0 1 0,-1 0 0,1 0 0,0 0 1,0-1-1,0 1 0,0 0 0,0 0 0,-1 0 0,1-1 1,0 1-1,0 0 0,0 0 0,-1 0 0,1 0 1,0 0-1,0 0 0,0 0 0,-1-1 0,1 1 0,0 0 1,-1 0-1,1 0 6,-1 1 1,0-1 0,1 0 0,-1 1-1,0-1 1,1 0 0,-1 1-1,1-1 1,-1 1 0,0-1-1,1 1 1,-1-1 0,1 1 0,0-1-1,-1 2 1,-3 3 41,1 1 0,-1-1-1,2 1 1,-1 0 0,1 0 0,-3 7 0,-8 42 275,11-44-263,-7 30 381,-5 65 0,13-94-371,0 0 0,2 1 0,-1-1 0,1 1 0,1-1 0,1 0 0,-1 0-1,2 0 1,8 21 0,-11-30-42,1 0 0,-1 0 0,1 0 0,0-1 0,0 1 0,0-1 0,0 1-1,0-1 1,1 0 0,3 3 0,-5-4-6,1 0 1,0 0-1,0-1 0,-1 1 0,1 0 1,0-1-1,0 1 0,0-1 0,0 0 0,0 0 1,0 0-1,-1 0 0,1 0 0,0 0 1,0 0-1,0-1 0,0 1 0,2-2 0,5-1 42,0-1-1,0 0 0,0 0 0,-1-1 1,0 0-1,0-1 0,0 0 0,-1 0 1,0-1-1,11-11 0,5-11 13,30-46 0,-41 57-77,30-51-14,25-35-251,-66 103 249,-1 0 1,1 0-1,-1 0 0,1 1 1,0-1-1,0 0 1,-1 0-1,1 1 0,0-1 1,0 1-1,0-1 0,0 0 1,0 1-1,0 0 1,0-1-1,0 1 0,1-1 1,-1 1 4,-1 0 0,1 0 0,-1 1 0,1-1 0,0 0 0,-1 0 0,1 0 1,-1 0-1,1 1 0,-1-1 0,1 0 0,-1 1 0,1-1 0,-1 0 0,1 1 0,-1-1 1,1 1-1,-1-1 0,1 1 0,-1-1 0,1 1 0,1 3-6,0 0 0,-1-1 0,1 1 0,-1 0 1,0 0-1,0 0 0,1 5 0,1 21 74,-1 0 0,-3 46 0,-1-39 284,5 43 0,-3-79-305,0 1 0,0-1 0,0 0-1,0 0 1,0 1 0,1-1 0,-1 0-1,0 0 1,1 1 0,-1-1-1,1 0 1,-1 0 0,1 0 0,0 0-1,-1 0 1,1 0 0,0 0-1,0 0 1,0 0 0,-1 0 0,3 1-1,-2-1-21,0-1 0,0 0-1,0 0 1,0 0-1,0 0 1,0 0-1,0 0 1,0-1 0,0 1-1,0 0 1,0 0-1,0-1 1,-1 1 0,1 0-1,0-1 1,0 1-1,0-1 1,0 1-1,-1-1 1,1 0 0,1 0-1,4-5-3,0 0 0,-1 0 0,1 0 0,8-14 0,44-87-218,-38 68 31,45-67-1,-63 104 139,0-1 0,0 1-1,1 0 1,-1 0 0,0 0-1,1 0 1,3-1-1,-6 2 34,1 1 0,-1 0 0,1-1 0,-1 1 0,1 0 0,-1 0-1,1-1 1,-1 1 0,1 0 0,-1 0 0,1 0 0,0 0-1,-1 0 1,1 0 0,-1 0 0,1 0 0,-1 0 0,1 0 0,0 0-1,-1 0 1,1 0 0,-1 0 0,1 0 0,-1 1 0,1-1-1,-1 0 1,1 0 0,-1 1 0,1-1 0,-1 0 0,1 1-1,-1-1 1,0 0 0,1 1 0,-1-1 0,1 1 0,-1-1 0,0 1-1,1-1 1,-1 1 0,0-1 0,0 1 0,0-1 0,1 1-1,-1-1 1,0 2 0,3 14 86,-1 1 0,0-1 0,-1 1 0,-2 26-1,0-10 177,1-31-236,0 16 120,0 1 0,2-1 1,3 22-1,-3-34-106,-1-1 0,1 1 0,0-1 0,0 0 0,1 0 0,-1 1 0,1-2-1,0 1 1,0 0 0,1-1 0,0 1 0,0-1 0,0 0 0,7 6 0,-8-8-17,0-1 0,0 1 0,0 0 0,1-1 0,-1 0 0,0 1 0,1-1 0,-1-1 0,1 1 0,-1 0 0,1-1 0,0 0 0,-1 0 0,1 0 0,-1 0 0,1-1 0,-1 1 0,1-1 0,-1 0 0,1 0 0,-1 0 0,0 0 0,1-1 0,-1 1 0,6-5 0,0 1 58,-1-1 0,0 0 0,0-1 0,0 0 1,-1 0-1,0-1 0,12-16 0,-1-5-7,-1-1 0,18-44 1,19-68-140,-26 62 81,-26 76-132,0-1 1,-1 0-1,0 0 0,0 0 0,1-8 0,3 16-231,2 6 338,-1 1 0,-1-1 0,0 1 0,0 0-1,-1 0 1,4 17 0,-4-16-15,74 198 237,-71-194-119,0 0-1,1-1 1,0 0-1,19 22 1,-26-35-69,-1 0 1,1 0 0,-1-1 0,1 1-1,-1 0 1,1-1 0,0 1 0,-1 0-1,1-1 1,0 1 0,0-1-1,-1 1 1,1-1 0,0 0 0,0 1-1,0-1 1,0 0 0,-1 0-1,1 1 1,0-1 0,0 0 0,0 0-1,0 0 1,0 0 0,0 0-1,0 0 1,-1 0 0,1 0 0,0-1-1,0 1 1,0 0 0,0 0 0,0-1-1,-1 1 1,1-1 0,0 1-1,0-1 1,0 1 0,-1-1 0,1 1-1,1-2 1,0-1 28,1 0-1,-1 0 1,0 0-1,0 0 1,0-1-1,0 1 1,2-8-1,3-13 57,-1 1 0,4-37 0,-5 27-94,-1 4-39,-2 0 0,0-1 0,-2 1 1,-6-46-1,1 60-152,1 1-174,4 13 335,0 1 0,0-1 0,0 1 1,1-1-1,-1 1 0,0-1 1,0 1-1,1-1 0,-1 1 0,0-1 1,0 1-1,1-1 0,-1 1 0,0 0 1,1-1-1,-1 1 0,1 0 1,-1-1-1,1 1 0,-1 0 0,1-1 1,-1 1-1,1 0 0,-1 0 0,1-1 1,0 1-1,2-1 13,-1 1 1,1-1-1,0 1 1,-1 0-1,1 0 0,3 0 1,17-2 76,19-4-50,65-2 0,46 9-37,-50 0 134,-101-1-114,-1 0 0,0 0-1,1 0 1,-1 0 0,1 0 0,-1 0-1,1 0 1,-1 1 0,0-1 0,1 0 0,-1 1-1,0-1 1,1 1 0,-1-1 0,0 1-1,2 1 1,-35 18 289,12-6-304,0 1-1,1 1 1,1 0-1,-19 22 1,26-24 5,1-1 1,0 1-1,0 1 1,2 0-1,-1 0 1,-9 29-1,16-38 34,1-1-1,0 1 1,0-1-1,0 1 1,1 0-1,0 0 1,0-1-1,0 1 1,1 0-1,0 0 1,2 7-1,-2-11-11,-1 0-1,1 0 1,-1-1-1,1 1 1,0 0-1,0-1 1,0 1-1,0-1 1,0 1-1,0-1 1,0 1-1,0-1 1,0 0-1,1 1 1,-1-1-1,1 0 0,-1 0 1,1 0-1,-1 0 1,1 0-1,0 0 1,-1-1-1,1 1 1,0-1-1,0 1 1,-1-1-1,1 1 1,0-1-1,0 0 1,0 0-1,-1 0 1,1 0-1,0 0 1,0 0-1,0-1 1,0 1-1,-1-1 1,1 1-1,2-2 1,3-1 6,-1 0 1,0 0-1,0-1 1,0 1-1,0-2 1,0 1-1,-1-1 1,0 1 0,8-11-1,1-1 105,21-35 1,-21 25-126,-1 0 0,10-31 1,-11 28 86,-8 21-77,-1 2-93,-1-1 0,1 1 0,-1-1 0,0 0 0,0 0 0,1-14 0,-11 51-452,6-9 504,0 0 0,2 1 0,0-1 0,1 0 0,2 0 0,5 26 0,-5-37 72,1 1-1,0-1 1,1 0 0,0 0-1,0-1 1,1 0 0,0 0-1,9 10 1,-14-18-20,0 0-1,0 0 1,0 1 0,0-1-1,0-1 1,1 1 0,-1 0 0,0 0-1,1 0 1,-1-1 0,0 1-1,1 0 1,-1-1 0,1 1-1,-1-1 1,0 0 0,1 1-1,-1-1 1,1 0 0,0 0-1,1 0 1,-1-1-5,0 1-1,0-1 1,0 0 0,0 0 0,0 0-1,-1 0 1,1 0 0,0 0-1,0 0 1,-1-1 0,1 1-1,-1-1 1,3-2 0,3-5 31,-1-1 1,0 0-1,-1 0 1,7-15-1,-10 21-14,11-27-20,-1-1 0,-1-1-1,6-34 1,-16 61-41,0 1 0,0-1 0,-1 1-1,1-1 1,-1 1 0,0-1 0,-1 1 0,0-1 0,-2-8 0,-1 0-11,3 13 32,2-3-193,0 3 189,-1 1 1,0 0-1,0 0 1,1-1-1,-1 1 1,0 0-1,1 0 1,-1 0-1,0-1 1,1 1-1,-1 0 1,0 0-1,1 0 1,-1 0-1,0 0 1,1-1-1,-1 1 1,0 0-1,1 0 1,-1 0-1,1 0 1,-1 0-1,0 0 1,1 0-1,-1 1 1,0-1-1,1 0 1,-1 0-1,1 0 1,-1 0-1,1 1 0,1-1-6,53-4 23,-44 3-14,1 0 1,0 0-1,0 1 0,0 0 1,0 1-1,0 1 0,15 3 0,-22-3 1,-1-1 0,1 1 0,-1 0 0,0 0 0,1 0-1,-1 1 1,0-1 0,-1 1 0,1 0 0,0 0 0,-1 0-1,0 1 1,4 3 0,-4-1-7,0-1 0,0 1 0,0 0 0,-1 0 0,0 0 0,0 0 0,0 0 0,-1 0 0,2 8 0,1 73 68,-1-7-117,-2-71 62,1 0-1,0 0 1,1 0-1,0 0 1,0-1-1,0 1 1,6 8-1,-8-14 10,1-1 0,-1 1 0,1-1 0,0 1 0,0-1-1,0 1 1,0-1 0,0 0 0,1 0 0,-1 0 0,0 0 0,1-1-1,0 1 1,-1-1 0,1 1 0,0-1 0,0 0 0,0 0 0,0 0-1,0 0 1,0-1 0,0 1 0,0-1 0,4 0 0,-1-1 20,0 0 1,0 0 0,0-1 0,-1 0 0,1 0-1,-1-1 1,1 1 0,-1-1 0,0-1 0,0 1-1,0-1 1,0 1 0,-1-1 0,1-1-1,3-4 1,9-10 4,-2-1 1,17-28-1,-22 32 23,21-40-13,-21 37-1,16-23 0,-2 6-348,-22 44-416,-3 9 672,-6 110-34,8-104 81,1 0 0,0-1 0,10 38 1,-11-56 23,0-1 1,0 1 0,1 0-1,0 0 1,-1-1 0,1 1-1,1-1 1,-1 1 0,0-1-1,1 0 1,4 5 0,-4-6-16,-1-1-1,0 1 1,1-1 0,-1 1 0,1-1 0,-1 0 0,1 0 0,-1 0 0,1 0 0,0-1 0,0 1 0,-1-1 0,1 0 0,0 1 0,0-1-1,0-1 1,4 1 0,7-3 60,0 0 0,0-1 0,-1 0 0,1-1 0,-1-1 0,23-13 0,68-51-128,-72 47 72,-2-2 0,0-1 0,-2-1-1,28-35 1,-49 52-24,1 0 1,-1 0-1,0-1 0,8-19 0,-14 29-12,-1 0-1,0 0 1,1 0-1,-1 0 0,0 0 1,0 0-1,0 0 1,1 0-1,-1 0 0,0 0 1,-1-1-1,1 1 1,0 0-1,0 0 0,-1-2 1,1 3 4,0-1 0,-1 1-1,1-1 1,0 1 0,-1-1 0,1 1 0,-1 0 0,1-1 0,0 1-1,-1-1 1,1 1 0,-1 0 0,1 0 0,-1-1 0,1 1 0,-1 0-1,0 0 1,1-1 0,-1 1 0,1 0 0,-2 0 0,0 0 2,0 0 1,0 0 0,-1 1 0,1-1-1,0 0 1,0 1 0,0 0-1,0-1 1,0 1 0,0 0-1,0 0 1,0 0 0,1 0 0,-1 0-1,0 1 1,-1 1 0,-8 7 19,1 1 1,0 1 0,1-1-1,1 2 1,-15 25 0,7-5-22,-14 44 0,25-63 29,1-1 0,-3 17 0,6-25 17,1-1 1,-1 1-1,1 0 1,0 0-1,0 0 1,1-1-1,-1 1 0,1 0 1,2 7-1,-2-10-10,0-1-1,-1 1 0,1 0 0,0-1 1,0 0-1,0 1 0,0-1 0,0 1 1,0-1-1,1 0 0,-1 0 0,0 0 1,1 0-1,-1 0 0,1 0 0,-1 0 1,1 0-1,-1 0 0,1-1 1,-1 1-1,1-1 0,0 1 0,-1-1 1,1 0-1,0 1 0,0-1 0,-1 0 1,1 0-1,2-1 0,0 1 15,-1 0 0,0-1 0,0 0-1,0 0 1,0 0 0,0 0 0,0 0 0,0 0 0,0-1 0,-1 1-1,1-1 1,0 0 0,-1 0 0,1 0 0,2-4 0,3-3 1,-1-2 1,0 1-1,-1-1 1,0 0-1,4-12 0,20-64-187,-9 24 20,-10 35 96,-7 21-85,-1-1-1,0 1 1,0-1-1,-1 0 1,0 0-1,-1 0 1,2-10-1,-11 59-499,3 8 527,-3 68 429,8-111-258,0 0 0,1 0 0,0 0 1,0 0-1,1 1 0,0-1 0,0-1 0,0 1 1,0 0-1,1 0 0,6 9 0,-8-15-60,-1 1-1,1-1 0,-1 0 0,1 1 1,0-1-1,-1 1 0,1-1 0,-1 0 1,1 1-1,0-1 0,-1 0 0,1 0 1,0 0-1,-1 1 0,1-1 0,0 0 1,-1 0-1,1 0 0,0 0 0,-1 0 0,1 0 1,0 0-1,-1-1 0,1 1 0,0 0 1,-1 0-1,1 0 0,0-1 0,-1 1 1,1 0-1,-1-1 0,1 1 0,0 0 1,-1-1-1,1 1 0,-1-1 0,1 0 1,3-2 18,-1 0 1,0 0 0,0 0-1,4-8 1,80-131 20,-85 140-70,-1-1 1,0 1-1,1 0 0,-1 1 0,1-1 0,0 0 0,0 0 0,3-1 1,-5 3 13,0-1 0,1 1 0,-1 0 0,0 0 0,1 0 1,-1 0-1,0 0 0,1-1 0,-1 1 0,1 0 1,-1 0-1,0 0 0,1 0 0,-1 0 0,1 0 0,-1 0 1,0 0-1,1 1 0,-1-1 0,0 0 0,1 0 0,-1 0 1,1 1-1,0-1 3,-1 1-1,1 0 1,0-1 0,-1 1-1,1 0 1,0 0 0,-1 0-1,1-1 1,-1 1 0,0 0-1,1 0 1,-1 0 0,1 2-1,0 2 4,0 1 0,-1 0 0,1-1-1,-1 1 1,0 0 0,-1 0 0,-1 9-1,-1 7 35,0 16-4,-3 50 131,9-78 38,-3-10-195,0 0-1,0 0 1,1 0-1,-1 0 0,0 0 1,0 0-1,0 0 1,1 0-1,-1 0 0,0 0 1,0 0-1,0 0 1,1 0-1,-1 0 1,0 0-1,0 0 0,0 0 1,1 0-1,-1 0 1,0 0-1,0 0 1,0 0-1,1 0 0,-1 0 1,0-1-1,0 1 1,0 0-1,0 0 0,1 0 1,14-17 247,-12 12-236,32-43 42,16-21-263,-44 62 173,0-1 1,0 1 0,1 0 0,0 0 0,1 1 0,8-6 0,-14 11 5,-1 0 0,1-1 0,-1 1 0,1 1 0,-1-1 0,1 0 0,0 0 0,-1 1 0,1 0 0,0-1 0,4 1 0,-5 1 18,0-1-1,-1 0 1,1 1 0,0-1-1,-1 1 1,1-1 0,-1 1-1,1 0 1,-1 0 0,1 0-1,-1-1 1,0 1 0,1 1-1,-1-1 1,0 0 0,0 0-1,0 0 1,0 1 0,0-1-1,2 3 1,3 9 15,0 1 0,0 0 1,-1 0-1,3 18 0,-5-19-3,1 0-1,0 1 1,1-2 0,0 1-1,12 19 1,-15-29 11,1 0 1,0 1-1,0-1 1,0 0-1,0-1 0,0 1 1,5 3-1,-6-5 0,0 0 0,1 1-1,-1-1 1,0 0 0,1 0 0,-1-1-1,0 1 1,1 0 0,-1-1-1,1 0 1,-1 1 0,1-1 0,3 0-1,-3-1 13,1 0 0,-1 0 0,1 0 0,-1-1 0,0 1 0,1-1 0,-1 1 0,0-1 0,0 0 0,0-1 0,0 1 0,-1 0 0,5-5 0,2-4 31,-1 0 1,11-18-1,2-7-6,-2 0 0,-1-2 0,14-45-1,-12 21-30,14-82 0,-12-33-361,-18 132 276,6-216-551,-13 244 446,3 17 164,0 0 0,0 0 1,0-1-1,0 1 0,0 0 0,0 0 0,0 0 0,0 0 0,0 0 0,0 0 0,0 0 0,0 0 1,0 0-1,0-1 0,0 1 0,0 0 0,0 0 0,0 0 0,0 0 0,0 0 0,0 0 0,-1 0 1,1 0-1,0 0 0,0 0 0,0 0 0,0 0 0,0 0 0,0 0 0,0 0 0,0 0 1,0 0-1,0 0 0,-1 0 0,1 0 0,0 0 0,0 0 0,0 0 0,0 0 0,0 0 0,0 0 1,0 0-1,0 0 0,-1 0 0,1 0 0,-4 10-97,-3 21 119,1 2 0,2-1 1,1 0-1,2 41 0,2-13 305,3 0 0,2 0-1,3-1 1,2 0 0,3 0 0,24 60 0,-30-97-242,12 21 1,-17-36-740,2 0 1,-1 0-1,1-1 0,-1 1 0,2-1 1,10 10-1,-14-15-1,0 1 0,0-1-1,0 1 1,0-1 0,1 0 0,-1 0 0,0 0 0,5 1 0,-6-1 323,0-1-1,0 0 1,0 0 0,0 0 0,0 0-1,0 0 1,0 0 0,0 0 0,0 0-1,0 0 1,-1-1 0,1 1-1,0 0 1,0 0 0,0-1 0,0 1-1,0-1 1,-1 1 0,1-1 0,4-4-1677,5-7-1033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1:21.1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42 2912,'-11'1'6625,"16"-2"-4797,-4 1-1678,1-1 0,-1 1 0,0 0 0,1-1 0,-1 1 0,1-1 0,-1 1 0,0-1 0,0 1 0,1-1 0,1-1 0,11-5 231,14-2 329,-23 7-691,1 0-1,-1 0 1,0 1-1,0 0 1,7-1 0,316-7 1659,-276 9-1666,-29 2 44,0 0 0,32 8-1,-9-2-25,-37-6 1800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1:22.6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421 5 2720,'-10'-5'7450,"8"6"-6986,-16 3 1488,15-4-1847,0 0 0,0 1-1,-1-1 1,1 0 0,0 1-1,0 0 1,-5 2 0,-7-1 65,15-3-166,-1 1 0,0 0-1,0 0 1,0 0 0,0 0-1,0 0 1,1 1 0,-1-1-1,0 0 1,0 0-1,0 1 1,0-1 0,1 0-1,-1 1 1,0-1 0,0 1-1,1-1 1,-2 1 0,-16 9 31,15-9-50,0 0 0,1 1 0,-1-1 1,0 1-1,-4 3 0,-33 30 154,-2-4-6,37-27-56,3-3-83,1-1 1,0 1-1,0 0 1,-1 0-1,1 1 1,0-1 0,0 0-1,0 0 1,0 0-1,0 1 1,0-1-1,1 1 1,-1-1-1,0 3 1,28 7 240,-26-10-223,3 0-43,0 1 1,0-1-1,0 1 1,0 0-1,0 0 0,-1 0 1,1 1-1,-1-1 1,0 1-1,1 0 0,-1 0 1,0 0-1,3 5 1,-1 0 32,-1-2 106,0 1 0,0-1 0,0 1 1,-1-1-1,0 1 0,-1 0 1,1 0-1,-1 1 0,-1-1 0,1 0 1,0 10-1,-2-10 86,-1 0 1,0 0-1,0 0 0,0-1 1,-1 1-1,0 0 1,0 0-1,-1-1 0,-3 8 1,5-12-153,0 0 0,-1 1 0,1-1 0,-1 0 0,1 0 0,-1 0 0,1-1 0,-1 1 0,0 0 0,0-1 0,0 1 0,0-1 0,0 1 0,0-1 0,-1 0 0,1 0 0,0 0 0,-1 0 0,1 0 0,-1-1 0,1 1 0,-1-1 0,1 0 0,-1 1 0,1-1 0,-1 0 0,1 0 0,-4-1 0,-11-4-1411,1 0-1,0 0 1,0-2-1,-25-14 0,4 2-2896,-5-1 1168,1-2 591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1:26.7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93 1664,'7'2'3527,"2"-4"108,-7 2-3459,14 0 171,-4-1-121,0 0 0,-1-1-1,14-3 1,-11 1 21,27-2 0,59-1 176,-1-4 1,138-33-1,-228 41-605,0 0 0,1 1 0,-1 1 0,1 0 0,0 0 0,0 0 0,14 2 0,-3 6-650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2:35.0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252 14 992,'4'-14'3401,"-12"16"-2909,-2 2-338,0-1-1,0 2 1,1-1 0,0 1-1,0 0 1,0 1 0,1 0-1,-1 1 1,1 0 0,1 0-1,-9 10 1,2 0-94,2 1 0,-1 1 0,2 0 0,-11 25 0,12-24 6,3-5 20,0 0 1,-4 15-1,4-7-30,2-11-55,2 1-1,-1 0 1,2 0-1,0 0 1,-1 16-1,3-19 61,0-4-34,-1-1 0,2 1 0,-1 0 0,1 0 0,1 7 0,-1-12-19,-1 1-1,1-1 1,-1 0 0,1 0-1,-1 0 1,1 0 0,0 0-1,-1 0 1,1 0 0,0 0 0,0 0-1,0 0 1,0 0 0,0 0-1,0-1 1,0 1 0,0 0-1,0-1 1,0 1 0,0-1-1,1 1 1,-1-1 0,0 1-1,0-1 1,0 0 0,1 0-1,-1 0 1,0 0 0,3 0-1,2 0 44,0 0-1,1-1 1,-1 0-1,0 0 0,0 0 1,0-1-1,0 0 0,0 0 1,-1-1-1,1 0 1,9-5-1,-8 2 8,0 1 1,0-1-1,0-1 1,-1 1-1,0-1 0,0 0 1,6-11-1,-3 3-52,-1 0-1,-1-1 0,-1 1 1,0-1-1,-1-1 0,0 1 1,-1-1-1,1-20 0,1-51-591,-7 94 569,1-1 0,-2 1 1,1-1-1,-3 10 1,-5 18 19,4 38 258,5-62-242,0-1 0,0 1 0,1-1 0,0 1-1,1-1 1,0 1 0,0-1 0,1 0 0,0 0 0,0 0 0,1 0 0,5 8-1,-7-13 15,0 0-1,0-1 0,1 0 0,-1 1 0,1-1 0,-1 0 0,1 0 0,0 0 0,0-1 1,0 1-1,0-1 0,0 1 0,0-1 0,0 0 0,0 0 0,0-1 0,0 1 1,1-1-1,-1 1 0,0-1 0,7 0 0,1-1 26,0 0 1,0-1-1,-1 0 0,1-1 0,13-5 0,-14 4-21,-1 0-1,1-1 0,-1 0 0,-1-1 0,1 0 1,-1-1-1,0 1 0,-1-1 0,1-1 0,-1 1 1,6-11-1,7-11 26,31-60 0,-46 80-45,31-73-534,-30 74 137,-2 15 126,-1-2 296,0 10-100,3 1 9,0-5 32,-1 0-1,0 1 0,0-1 1,2 14-1,12 25-48,-17-45 68,20 39 146,-19-40-128,-1 0 0,1 1 0,0-2 0,1 1-1,-1 0 1,1-1 0,5 6 0,-3-5 31,1 0 0,-1-1-1,1 1 1,0-1 0,0-1 0,0 1-1,0-1 1,0 0 0,1-1 0,-1 1-1,1-2 1,-1 1 0,12-1 0,-14-1-15,0 1 0,0-1 0,0 0 1,0-1-1,0 1 0,0-1 0,0 0 1,-1 0-1,1 0 0,-1-1 0,1 0 1,-1 0-1,0 0 0,0 0 0,0-1 1,-1 1-1,1-1 0,-1 0 0,0 0 1,4-7-1,-2 2 4,-1 1 0,0-1 1,-1 0-1,0 0 0,-1-1 0,0 1 0,0 0 0,1-16 1,-3 11-60,0 0 1,-1 1-1,0-1 1,-1 1-1,-5-20 1,6 29-11,0-1 1,0 1 0,-1 0 0,0 0 0,0 0 0,0 0-1,-1 1 1,-4-7 0,6 9 10,1 0 0,-1 1 0,0-1-1,0 0 1,0 0 0,0 1 0,0-1 0,0 0 0,0 1 0,0-1-1,0 1 1,0 0 0,0-1 0,-1 1 0,1 0 0,0 0 0,0-1 0,0 1-1,0 0 1,0 0 0,-1 0 0,1 1 0,0-1 0,0 0 0,0 0-1,0 1 1,0-1 0,-1 0 0,1 1 0,0-1 0,0 1 0,0-1-1,0 1 1,0 0 0,-1 1 0,-4 3-15,1 0-1,0 0 1,0 1-1,0-1 1,0 1-1,1 0 1,0 1-1,1-1 1,-7 15-1,3-1-59,0 0 1,-4 25-1,9-38 89,1 1 1,0-1 0,0 0 0,0 1-1,1-1 1,0 1 0,1-1 0,0 0-1,0 1 1,3 7 0,-3-11 13,1 1 1,0-1-1,0 0 1,0 1 0,1-1-1,0 0 1,0-1-1,0 1 1,0 0 0,0-1-1,1 0 1,-1 0-1,1 0 1,0 0 0,0 0-1,7 3 1,-4-3 78,0 0 0,0 0 0,1-1 0,-1 0 0,1 0 0,0-1 0,8 1 0,57-2 771,-30-1-656,-26 1-150,1-1 1,-1-1 0,0 0-1,0-1 1,0-1 0,-1 0-1,29-12 1,-42 14-169,0 1 0,0-1 0,0 0-1,0 0 1,0 0 0,4-5 0,-5 4-329,0 1-1,0-1 0,0 1 1,0-1-1,-1 0 1,0 0-1,1 0 1,-1 0-1,0 0 1,0 0-1,-1 0 0,2-4 1,-2-15-2549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2:50.9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1089 3808,'0'1'43,"0"-1"-1,0 0 1,0 0 0,0 0 0,0 0-1,0 0 1,0 1 0,1-1 0,-1 0-1,0 0 1,0 0 0,0 0 0,0 0-1,0 0 1,0 1 0,0-1 0,0 0-1,1 0 1,-1 0 0,0 0 0,0 0-1,0 0 1,0 0 0,0 0 0,1 0-1,-1 0 1,0 0 0,0 0 0,0 0-1,0 0 1,1 0 0,-1 0 0,0 0-1,0 0 1,0 0 0,0 0 0,0 0-1,1 0 1,-1 0 0,12-3 519,9-9-232,-15 6-271,-1 1-1,-1-1 0,1 0 0,-1 0 0,6-13 0,15-37 152,-10 19 223,-7 20-275,4-11 298,1 1 0,1 1 0,1 0 0,22-28 0,-19 32-395,-5 5-60,0 1 1,1 1-1,1 0 0,0 1 1,24-17-1,-38 30 9,0 0-1,0 1 1,1-1 0,-1 0 0,0 1-1,1-1 1,-1 1 0,0-1-1,1 1 1,-1-1 0,0 1 0,1 0-1,-1 0 1,1 0 0,-1 0 0,1 0-1,-1 0 1,0 0 0,4 1-1,-4-1-8,0 1-1,0 0 1,0 0 0,0-1-1,0 1 1,0 0-1,0 0 1,0 0-1,0 0 1,-1 0-1,1 0 1,0 0-1,-1 1 1,1-1-1,0 0 1,-1 0-1,1 2 1,1 4-12,-1 1 0,1-1 0,-2 1 0,1 0 1,-1 14-1,-2 7 5,-2 0 0,0 0 0,-12 39 1,11-51 86,-1 0 1,-1 0 0,0 0 0,-2-1-1,1 0 1,-18 23 0,24-36-55,-1 0 1,1 0-1,0-1 0,-1 0 0,0 1 1,1-1-1,-1 0 0,0 0 1,0 0-1,0-1 0,0 1 0,-1-1 1,1 0-1,0 1 0,-1-1 1,1-1-1,0 1 0,-6 0 0,6-1-6,0 0-1,-1-1 0,1 1 1,0-1-1,0 0 0,0 0 0,0 0 1,0 0-1,0 0 0,0-1 0,1 1 1,-1-1-1,0 0 0,1 0 0,-1 0 1,1 0-1,0 0 0,0 0 0,-1-1 1,-1-3-1,-7-10 72,2 0-1,-11-25 1,11 22-200,-16-26 0,24 44 58,0 0-1,1 0 1,-1 0 0,1 0 0,-1 0 0,1 0 0,0-1 0,-1 1-1,1 0 1,0 0 0,0-1 0,-1 1 0,1 0 0,1-2 0,8 4-425,-4 2 432,0 0 1,0 0-1,7 7 0,13 8 134,-10-10-57,-1-1 0,1-1 1,1 0-1,27 6 0,-32-10-3,0 0-1,1 0 1,-1-2-1,1 1 1,0-1 0,-1-1-1,18-3 1,-14 1 37,0 0-1,0-1 1,-1-1 0,0-1 0,0 0-1,0 0 1,-1-2 0,0 1 0,20-17-1,41-42 447,-66 57-501,0 0-1,0-1 1,-1 1 0,-1-1 0,1-1-1,5-11 1,-11 16-312,-3 5 100,-5 7-23,-1 11 111,1 0-1,1 0 1,0 1 0,1-1-1,-4 31 1,7-34 198,1 0-1,1-1 1,0 1 0,1 0-1,0-1 1,1 1 0,1-1-1,4 17 1,-6-29-63,-1 1 1,1-1-1,0 0 0,-1 1 0,1-1 1,0 0-1,0 0 0,0 0 0,0 0 1,0 0-1,0 0 0,0 0 0,0 0 1,0 0-1,0 0 0,0 0 0,1-1 1,-1 1-1,0 0 0,1-1 0,-1 1 1,0-1-1,1 0 0,-1 1 1,1-1-1,-1 0 0,1 0 0,-1 0 1,0 0-1,1 0 0,-1 0 0,1 0 1,-1-1-1,1 1 0,-1 0 0,0-1 1,1 1-1,-1-1 0,0 0 0,1 1 1,-1-1-1,0 0 0,0 0 0,0 0 1,0 0-1,0 0 0,0 0 1,0 0-1,0 0 0,1-2 0,6-9 84,0-1-1,-1 0 0,-1-1 0,6-16 1,-1 2-197,3-9 107,9-43 0,-8 27-470,-15 47 167,-4 7 19,-5 14 55,5-1 178,1 1 0,1-1 0,0 1 0,1 0 0,1 0 0,2 25 0,-1 7 82,0-44 3,-1 1 0,0 0 0,1 0 0,0 0 0,0-1 0,0 1 0,3 5 0,-4-8-32,1 0 1,-1 0 0,1 0 0,-1 0 0,1 0-1,-1 0 1,1 0 0,0 0 0,0 0 0,-1 0 0,1-1-1,0 1 1,0 0 0,0 0 0,0-1 0,0 1-1,0-1 1,0 1 0,0-1 0,0 1 0,0-1-1,0 0 1,0 1 0,0-1 0,0 0 0,0 0-1,0 0 1,2 0 0,-1-1-11,1 0 1,-1 0-1,-1 0 0,1 0 1,0-1-1,0 1 0,0-1 1,-1 1-1,1-1 0,-1 0 1,1 0-1,-1 1 0,2-5 1,2-1 36,37-48 222,-21 26-257,0 2-1,45-45 1,-49 58-19,-12 10-74,0 1-1,0-2 1,-1 1 0,1-1 0,-1 1-1,4-7 1,-7 11 84,0-1 0,0 0-1,0 1 1,0-1 0,0 1 0,0-1-1,0 1 1,1-1 0,-1 1 0,0 0 0,0 0-1,1-1 1,-1 1 0,0 0 0,0 0-1,0 0 1,1 1 0,1-1 0,5 0 8,14-2-96,-1-1 32,-1 1-1,0 1 1,29 3-1,-45-2 57,2 0-59,0 1 1,-1 0-1,1 0 0,0 1 0,10 4 0,-15-6 58,0 1 1,0 0-1,0-1 0,1 1 0,-1 0 0,0 0 0,0 0 0,0 0 0,-1 0 0,1 0 1,0 0-1,0 1 0,-1-1 0,1 0 0,0 0 0,-1 0 0,1 1 0,-1-1 0,0 0 0,1 1 1,-1-1-1,0 0 0,0 1 0,0-1 0,0 1 0,0-1 0,0 0 0,0 1 0,0-1 1,-1 3-1,-7 22 113,6-21-129,0 1 0,1 0 0,0 0 0,-1 0 1,1 9-1,1-10 30,0 0-17,-1 0 1,1 1-1,1-1 1,-1 0-1,1 1 1,0-1 0,0 0-1,1 0 1,-1 0-1,1 0 1,3 5-1,-1-3 41,-3-4-16,1 1-1,0-1 0,0 0 1,0 0-1,0-1 0,5 5 1,-6-6-16,0 0 1,0-1 0,0 1-1,0-1 1,0 1-1,0-1 1,0 1-1,1-1 1,-1 0 0,0 1-1,0-1 1,0 0-1,1 0 1,-1 0 0,0 0-1,0 0 1,0 0-1,1 0 1,-1-1-1,0 1 1,0 0 0,0-1-1,0 1 1,0 0-1,2-2 1,2 0 15,0-1 0,0 0 0,0-1 0,0 1 0,-1-1 0,0 0 0,1 0 0,-1-1 0,5-7 0,4-6 9,12-24 1,-15 24-10,7-14 7,-2 0 0,-1-1 0,12-43 0,20-105 80,-38 144-106,61-281-27,-67 311 5,-1 5-16,-1-1-1,1 0 1,-1 1 0,1-1 0,-1 0-1,0 0 1,0 1 0,0-1 0,0 0-1,0 1 1,-1-1 0,1 0 0,-1 0-1,0 1 1,-1-3 0,2 4 23,0 1-1,0 0 1,-1-1-1,1 1 1,0 0 0,0 0-1,-1-1 1,1 1-1,0 0 1,0 0 0,-1 0-1,1-1 1,0 1-1,-1 0 1,1 0 0,0 0-1,-1 0 1,1 0 0,0 0-1,-1 0 1,1 0-1,0 0 1,-1 0 0,1 0-1,-1 0 1,1 0-1,0 0 1,-1 0 0,1 0-1,0 0 1,-1 0-1,1 0 1,0 1 0,-1-1-1,1 0 1,0 0-1,0 0 1,-1 0 0,1 1-1,0-1 1,-1 1 0,-12 12-258,8-5 229,0 0 1,1 0-1,0 0 0,0 0 1,0 1-1,1-1 0,-3 15 1,-54 269-334,38-170 429,-8 48 12,-53 225 486,73-360-426,-25 53 1,27-71-54,-1-1 0,-1 0 0,0 0 0,-1-1 0,-13 13 0,20-23 5,0-1 1,0-1-1,-1 1 1,1-1-1,-1 0 1,0 0-1,-8 4 1,11-6-62,1-1 1,-1 1 0,0 0-1,1-1 1,-1 1 0,0-1 0,0 0-1,0 1 1,1-1 0,-1 0-1,0 0 1,0 0 0,0 0 0,1-1-1,-1 1 1,0 0 0,0-1-1,1 1 1,-1-1 0,0 0 0,1 0-1,-1 1 1,0-1 0,1 0-1,-1 0 1,1 0 0,-2-2 0,2 2-24,0-1 0,1 1 1,-1 0-1,0 0 1,1-1-1,-1 1 0,1-1 1,-1 1-1,1 0 0,0-1 1,0 1-1,0-1 1,-1 1-1,1-1 0,1 1 1,-1 0-1,0-1 1,0 1-1,0-1 0,1 1 1,-1 0-1,1-1 0,-1 1 1,1-2-1,2-3-27,0 1-1,0-1 0,0 1 1,5-6-1,25-28-334,7-11 309,7-20-130,41-58-42,-64 98 158,0 1 0,32-29 0,-39 43 58,1 1 1,1 0 0,1 1 0,31-15-1,87-31-75,-26 13 55,26-16 170,-120 54 161,-21 9-334,0-1 0,-1 1 0,1 0 0,0 0 0,-1 1 0,1-1 0,-4 4 0,-2-1 16,-31 13-62,-69 34 79,94-42-5,1 0 1,0 1-1,0 0 1,1 1-1,-13 14 1,11-9 60,-25 37 1,36-47-15,-1 1 1,2 0 0,-1 0-1,1 1 1,0-1-1,0 1 1,1-1 0,-3 17-1,5-23-31,0 1-1,0-1 1,0 1 0,0-1-1,0 1 1,0-1-1,0 1 1,1-1-1,-1 1 1,1-1 0,-1 0-1,1 1 1,-1-1-1,1 0 1,0 1 0,-1-1-1,1 0 1,0 0-1,1 2 1,-1-3 4,0 1 0,0-1 0,0 1-1,0-1 1,0 1 0,0-1 0,0 1 0,0-1 0,0 0 0,1 0 0,-1 1 0,0-1-1,0 0 1,0 0 0,0 0 0,0 0 0,0-1 0,1 1 0,-1 0 0,0 0-1,0-1 1,0 1 0,0-1 0,0 1 0,1-1 0,11-7 27,0 0 0,-1 0 0,0-1 0,-1-1 0,0 0 0,17-20 0,-3 4-16,43-51 139,-22 25-91,-9 7-872,-36 44 640,-1 14-22,0-5 206,0-1 0,1 1 0,0 0 0,0-1 0,1 1 0,3 10 0,-4-15-3,0-1 0,0 1 0,1-1 1,-1 1-1,1-1 0,-1 0 0,1 1 1,0-1-1,0 0 0,0 0 0,0 0 0,0 0 1,0-1-1,1 1 0,-1-1 0,0 1 1,1-1-1,-1 0 0,1 0 0,0 0 1,3 1-1,-2-1 12,-1-1 1,1 0-1,-1 0 0,1 0 1,-1 0-1,1 0 0,-1-1 1,1 1-1,-1-1 1,1 0-1,-1 0 0,1 0 1,3-3-1,5-2-14,1-2 1,11-8-1,3-2-21,69-31-270,-82 44 210,0 0 0,0 1 0,0 0 0,16-1 0,-30 5 61,0 0 0,0 1-1,0-1 1,-1 0 0,1 0-1,0 0 1,0 0 0,0 0-1,0 1 1,0-1 0,0 0-1,0 0 1,0 0 0,0 0 0,0 0-1,0 1 1,0-1 0,0 0-1,0 0 1,0 0 0,0 0-1,0 0 1,0 1 0,0-1-1,0 0 1,1 0 0,-1 0-1,0 0 1,0 0 0,0 1 0,0-1-1,0 0 1,0 0 0,0 0-1,0 0 1,1 0 0,-1 0-1,0 0 1,0 0 0,0 0-1,0 0 1,0 1 0,0-1-1,1 0 1,-1 0 0,0 0 0,0 0-1,0 0 1,0 0 0,0 0-1,1 0 1,-1 0 0,0 0-1,0 0 1,0 0 0,0 0-1,1 0 1,-1 0 0,0 0-1,0-1 1,0 1 0,-8 8 11,8-7-13,-19 16 47,1 1 0,0 1 0,-21 30 0,37-46-36,0 0 0,0 0 0,0 1 1,0-1-1,1 1 0,-1-1 0,1 1 1,0 0-1,-1 6 0,2-9 0,0 0 1,0 1-1,0-1 0,1 1 1,-1-1-1,0 0 0,1 1 0,-1-1 1,0 0-1,1 1 0,0-1 1,-1 0-1,1 0 0,0 1 0,-1-1 1,1 0-1,0 0 0,0 0 1,0 0-1,0 0 0,0 0 1,0 0-1,0-1 0,1 1 0,-1 0 1,0 0-1,2 0 0,7 3 24,-1-1-1,1-1 1,-1 1 0,1-1-1,0-1 1,0 0-1,0 0 1,0-1-1,-1 0 1,1-1 0,17-3-1,5-3 79,0-1 0,37-15 1,-49 16-47,3-1 32,-1-1 0,1 0 0,31-20 0,-46 23-44,0-1 1,0 0-1,-1 0 1,0 0-1,0-1 1,10-16 0,-16 23-73,-1 0 1,1-1 0,0 1 0,-1-1-1,1 1 1,-1-1 0,1 1 0,-1-1 0,0 0-1,0 1 1,1-1 0,-1 1 0,0-1 0,0 1-1,-1-1 1,1-1 0,0 2-5,-1 0 1,1 1-1,0-1 1,-1 0-1,1 1 1,-1-1-1,1 0 1,-1 1-1,1-1 1,-1 1-1,1-1 1,-1 1 0,1-1-1,-1 1 1,0 0-1,1-1 1,-1 1-1,0 0 1,1-1-1,-1 1 1,0 0-1,1 0 1,-1-1-1,0 1 1,0 0-1,1 0 1,-1 0-1,0 0 1,0 0-1,1 0 1,-1 0-1,0 1 1,-1-1-1,-6 2 48,0 0 0,-1 1 0,1 0 0,0 0 0,0 1 0,1 0 0,-1 0 0,1 0 0,0 1 0,0 1 0,1-1 0,-1 1 0,-7 9 0,13-13 5,-1 0 0,1 0 0,0 0 0,0 0 0,0 0 0,0 0-1,1 0 1,-1 0 0,0 1 0,1-1 0,-1 0 0,1 0 0,0 1 0,0-1 0,0 0 0,0 3-1,1 0-1,0-1 0,0 0 0,0 0 0,1 0 0,-1 0-1,1-1 1,0 1 0,4 5 0,-1-2 30,0 0-1,1 0 1,0 0 0,0-1-1,1 0 1,0-1 0,0 1-1,8 4 1,-8-6 3,-1-1 0,1 0 0,-1 0 0,1 0-1,0-1 1,0 0 0,15 2 0,-18-4-200,0 0 0,1 0 0,-1 0 0,1-1 0,-1 1 0,0-1 0,0 0 0,1-1 0,-1 1 0,0-1 0,0 0 0,0 0 0,0 0 0,5-4 0,0-1-1380,0-1 0,-1 0 0,0 0 0,11-14 0,-6 3-2160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2:57.0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33 1824,'14'-11'683,"8"-2"-187,-16 10-468,13-2 3975,-31 16-3144,3-3-769,8-6-31,0-1-1,0 0 1,0 1 0,0-1 0,0 0-1,-1 0 1,1 0 0,0 0-1,-1 0 1,1 0 0,-1-1 0,1 1-1,-1 0 1,-2 0 538,0 2-357,1 1-144,2-3 70,0-1-173,1 0-1,-1 0 1,0 0 0,1 1 0,-1-1 0,0 0-1,0 0 1,1 0 0,-1 0 0,0-1 0,1 1 0,-1 0-1,0 0 1,1 0 0,-1-1 0,0 1 0,1 0-1,-1 0 1,0-1 0,1 1 0,-1-1 0,1 1 0,-1-1-1,1 1 1,-2-1 0,-2-5-2638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2:41.0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1138 1312,'2'1'133,"0"-1"0,0 1-1,1-1 1,-1 0 0,0 0 0,0 0 0,0 0-1,0 0 1,1-1 0,-1 1 0,0 0 0,0-1-1,0 0 1,0 0 0,0 1 0,0-1-1,0 0 1,0 0 0,2-2 0,13-14 278,-1 0 1,-1-1 0,16-24-1,33-63 608,1 0-362,4 13-454,34-55 249,-93 130-342,-1 0 0,-1-1 0,0 0 1,-1-1-1,-1 0 0,-1 0 0,3-20 0,-7 27-73,10-81 222,-11 79-221,0 1 0,0 0 0,-1-1 0,-5-24 0,4 33-50,0 0 0,1 0 1,-1 0-1,-5-9 1,6 13-3,0 0 0,1 0 0,-1 0 0,0-1 0,0 1 0,0 0 0,1 0 0,-1 1 0,0-1 0,0 0 0,-1 0 0,1 0 0,0 1 0,0-1 0,0 0 0,0 1 0,-1-1 0,1 1 0,0 0 0,0-1 0,-1 1 0,1 0 0,0 0 0,-1 0 0,-1 0 0,-2 1-24,1 0-1,-1 1 0,1 0 0,0 0 1,0 0-1,0 1 0,0-1 0,0 1 0,0 0 1,0 0-1,-5 7 0,-5 5 44,-15 22-1,28-37-1,-19 31 41,1 1 0,2 0-1,1 2 1,-20 60 0,23-57 2,2 0 1,1 1 0,2 0-1,2 1 1,1 0 0,2-1-1,3 55 1,1-82-57,1 1 0,-1 0-1,2-1 1,0 1 0,0-1 0,1 0 0,5 11-1,-6-15 51,1-1 0,0 0 0,0 0 0,0 0 0,1-1 0,0 1 0,0-1 0,0 0 0,1 0 0,0-1 0,-1 0-1,12 6 1,-9-6-10,1-1 0,-1 0-1,1 0 1,0-1 0,0 0 0,0 0-1,0-1 1,0 0 0,0-1-1,0 0 1,0 0 0,0-1-1,0 0 1,0-1 0,0 0-1,0 0 1,-1-1 0,13-5 0,-4 0-32,0-1 1,-1 0 0,0-1 0,0-1 0,-1-1-1,0 0 1,23-27 0,-8 6 29,-3-2 1,32-51-1,-52 76-28,-5 8 12,-1 0 0,1-1 1,-1 1-1,0 0 0,1-1 1,-1 1-1,0-1 1,0 1-1,-1-1 0,1 1 1,0-1-1,0-3 0,-1 6-14,-1-1 0,1 1 0,0 0 0,0 0 0,0-1-1,0 1 1,0 0 0,0 0 0,0 0 0,0-1 0,0 1 0,0 0-1,-1 0 1,1 0 0,0 0 0,0-1 0,0 1 0,0 0 0,-1 0-1,1 0 1,0 0 0,0 0 0,0 0 0,-1-1 0,1 1-1,0 0 1,0 0 0,0 0 0,-1 0 0,1 0 0,0 0 0,0 0-1,-1 0 1,1 0 0,0 0 0,0 0 0,0 0 0,-1 0 0,1 0-1,0 0 1,0 0 0,-1 0 0,1 1 0,0-1 0,0 0 0,0 0-1,-1 0 1,1 0 0,0 0 0,0 0 0,0 1 0,0-1-1,-1 0 1,1 0 0,-16 11-142,11-8 124,-6 6 0,0-1 0,0 2 0,1 0-1,-9 11 1,4-6-23,-29 36-56,-68 102 0,108-147 96,0-1-1,1 1 0,0 1 0,0-1 0,0 0 1,1 1-1,0-1 0,0 1 0,1 0 0,-1 0 0,1 0 1,1 0-1,0 8 0,0-13 19,0-1 1,1 1-1,-1-1 1,1 1-1,0 0 0,-1-1 1,1 0-1,0 1 0,0-1 1,0 0-1,0 1 1,0-1-1,0 0 0,1 0 1,-1 0-1,0 0 0,0 0 1,1 0-1,-1 0 1,1 0-1,-1 0 0,1-1 1,-1 1-1,1-1 1,1 1-1,1 0 11,0 0-1,0 0 1,0-1-1,0 0 1,0 1 0,0-2-1,0 1 1,0 0-1,5-2 1,-1 0 15,0 0-1,0-1 1,0 0-1,-1-1 1,1 1-1,-1-1 1,0-1 0,0 0-1,0 0 1,-1 0-1,1-1 1,-1 0-1,5-6 1,0-2-15,-1 0 0,-1-1 1,-1 0-1,0 0 0,8-24 0,-12 30-36,23-66 37,-23 64-129,-1 0-1,-1-1 1,0 1-1,1-20 0,-3 30-115,0 13 42,13 198-43,-12-204 256,0 0 1,1 0-1,-1 0 0,1 0 1,0 0-1,5 8 0,-6-12 182,7-4 341,-5 0-540,0 0-1,0 0 1,-1 0-1,1 0 1,-1-1 0,1 1-1,-1-1 1,0 0-1,0 0 1,0 1-1,-1-1 1,3-5 0,7-11 77,18-24-173,-19 26 10,1 1 1,1 0-1,0 1 1,1 1-1,17-16 1,-29 29 91,5-4-32,0 0 0,1 0 0,-1 1-1,14-7 1,-19 11-1,0-1-1,0 0 1,0 1-1,0 0 1,1-1-1,-1 1 1,0 0-1,0 0 1,0-1-1,1 1 1,-1 0-1,0 0 1,0 0-1,1 1 1,-1-1-1,0 0 1,0 0-1,0 1 1,1-1-1,-1 0 1,0 1-1,0 0 1,0-1-1,0 1 1,0-1 0,0 1-1,0 0 1,0 0-1,0 0 1,0 0-1,0-1 1,-1 1-1,1 0 1,0 0-1,0 1 1,-1-1-1,1 0 1,-1 0-1,1 2 1,1 4-7,0 0 0,-1 0 0,0 1 0,0-1 0,-1 1 0,0-1 0,-2 12 0,1 5 24,-2 61 1089,12-96-464,38-74-657,-33 63-77,-5 8 19,0 0-1,0 0 1,1 1 0,1 0-1,22-19 1,-32 31 60,0 0 0,-1 0 1,1 1-1,0-1 0,0 0 0,0 1 0,0-1 1,0 1-1,1-1 0,-1 1 0,0-1 0,0 1 0,0 0 1,0 0-1,0 0 0,1-1 0,-1 1 0,1 0 1,-1 1 7,0-1 1,0 0-1,0 1 1,-1-1-1,1 1 1,0-1-1,0 1 1,-1-1-1,1 1 1,0-1-1,-1 1 1,1-1-1,0 1 1,-1 0-1,1 0 1,-1-1-1,1 1 1,0 1-1,0 2-7,1 0 0,-1 1 0,0-1 0,0 0 0,0 1 0,-1-1 0,1 9 0,-3 39 31,0-36 4,1-1 1,1 0 0,0 1-1,1-1 1,1 0 0,5 22-1,-4-24 8,-2-11-7,-1 0 0,0 0-1,1 0 1,0 0 0,-1 0 0,1 0-1,0 0 1,0 0 0,0 0-1,0-1 1,0 1 0,1 0-1,-1-1 1,0 1 0,1 0 0,-1-1-1,1 0 1,3 3 0,-3-3 7,0 0 0,-1 0 0,1 0 0,0 0 1,1-1-1,-1 1 0,0 0 0,0-1 0,0 0 1,0 1-1,0-1 0,1 0 0,-1 0 0,0 0 1,0 0-1,0-1 0,1 1 0,-1-1 0,0 1 1,0-1-1,0 0 0,0 1 0,0-1 0,0 0 1,0-1-1,2 0 0,4-5-43,0 1-1,-1-1 1,0 0-1,10-12 1,-6 6-47,20-25 181,-24 27-208,1 1 0,0 0 0,1 1 0,0 0 1,20-15-1,-27 23 78,1 0 1,-1 0-1,1 1 1,0-1-1,-1 1 1,1-1 0,-1 1-1,1 0 1,0 0-1,-1 0 1,1 1-1,-1-1 1,1 0-1,-1 1 1,1 0 0,-1 0-1,1 0 1,4 2-1,-3-1 13,-1-1 0,1 0-1,0 0 1,0 0 0,5 0 0,-8-1 327,1-5 301,-2 5-619,1-1-1,-1 1 0,0-1 1,0 1-1,0-1 0,1 1 1,-1 0-1,0-1 0,0 1 1,0-1-1,0 1 0,0-1 1,0 1-1,0-1 0,0 1 1,0-1-1,0 1 0,0-1 1,-2-9 53,-1 0 1,0 1 0,0-1 0,-6-8 0,7 14-94,0 0 0,0 1 0,0-1 0,-1 1 1,1-1-1,-1 1 0,0 0 0,0 0 0,0 1 0,-1-1 1,1 0-1,-5-1 0,7 3 20,0 1 1,0-1-1,-1 1 0,1 0 1,0 0-1,0 0 0,-1 0 1,1 0-1,0 0 0,-1 0 0,1 0 1,0 0-1,-1 0 0,1 1 1,0-1-1,0 1 0,0-1 1,-1 1-1,1-1 0,0 1 1,0 0-1,0-1 0,0 1 1,0 0-1,0 0 0,0 0 1,0 0-1,0 0 0,0 0 1,0 1-1,-5 6-91,1-1 0,0 1 0,-4 10 0,4-10 76,-6 13-11,0 0 1,-10 29 0,19-43 30,0-1 1,0 1-1,0-1 1,1 1-1,1 0 0,-1 0 1,1-1-1,0 1 1,0 0-1,1 0 1,0 0-1,3 11 0,-3-16 24,-1 0 0,1 0-1,0 0 1,0 0 0,0-1-1,0 1 1,0 0 0,0-1 0,0 1-1,0-1 1,1 1 0,-1-1-1,0 1 1,1-1 0,0 0-1,-1 0 1,1 0 0,0 0 0,-1 0-1,1 0 1,2 1 0,-1-2 19,-1 0-1,0 1 1,1-1 0,-1 0 0,1 0 0,-1-1 0,0 1 0,1 0 0,-1-1 0,0 1 0,1-1-1,-1 0 1,0 0 0,0 0 0,1 0 0,3-3 0,1-1 6,0-1 0,0 1 0,-1-2 0,1 1 0,-1-1 0,-1 0 0,10-15 0,28-58 160,-34 62-234,86-152-314,-94 169 308,0-1-1,0 1 1,0 0-1,0 0 1,0-1-1,0 1 0,1 0 1,-1 0-1,0 0 1,1 0-1,1-1 1,0 4-175,0 11 129,-1 0-1,0 0 1,0 1-1,-2-1 1,0 20-1,0 5 7,2 40-44,2 173 256,-6-198-37,-3 0 1,-18 87-1,17-118-23,0 0-1,-2 0 1,-20 40 0,22-49-3,-2-2 0,1 1 1,-2-1-1,1 0 0,-1-1 1,-1 0-1,-18 15 0,25-23-35,-1 1-1,1-1 1,-1 0-1,0 0 1,1 0-1,-1-1 1,0 1-1,0-1 1,0 0-1,-1 0 0,1-1 1,0 1-1,0-1 1,0 0-1,-1 0 1,1 0-1,0 0 1,0-1-1,0 0 1,0 0-1,0 0 1,0 0-1,0-1 1,-4-1-1,2 0-30,1 0 0,0-1 0,0 1 0,0-1 0,0 0-1,1 0 1,0 0 0,0-1 0,0 1 0,0-1 0,1 0 0,-1 0 0,1 0 0,1-1-1,-1 1 1,-2-8 0,1 0-43,1-1 0,0 1 0,1-1 0,1 0 0,0 0 0,0 0 0,2 0 0,-1 0 0,2 0 0,0 0 0,1 1 0,0-1 0,1 0 0,0 1 0,1 0 0,1 0 0,0 1 1,1-1-1,0 1 0,1 1 0,0 0 0,1 0 0,0 0 0,1 1 0,0 0 0,0 1 0,1 0 0,22-13 0,57-20-80,-59 29 256,48-29-1,-79 42-135,77-53 169,-68 46-160,-1-1 1,1 0 0,-2-1-1,1 0 1,-1 0 0,6-11 0,-1-1 29,-1-1 0,-1 0 1,0 0-1,-2-1 0,-1 0 0,-1 0 1,-1-1-1,4-34 0,-7 37-70,-1 15-24,0 0 0,-1 0 0,1 0 0,-1 0 0,0 0 0,-1 0 0,0 0 1,1 0-1,-2 0 0,1 0 0,-3-6 0,4 12 43,0-1-1,-1 1 1,1 0 0,0-1 0,0 1-1,-1 0 1,1-1 0,0 1 0,0 0-1,-1 0 1,1-1 0,0 1-1,-1 0 1,1 0 0,0-1 0,-1 1-1,1 0 1,0 0 0,-1 0-1,1 0 1,-1-1 0,1 1 0,0 0-1,-1 0 1,1 0 0,-1 0 0,1 0-1,0 0 1,-1 0 0,1 0-1,-1 0 1,1 0 0,0 0 0,-1 1-1,1-1 1,0 0 0,-1 0 0,1 0-1,-1 0 1,1 1 0,0-1-1,-1 0 1,1 0 0,0 1 0,0-1-1,-1 0 1,1 1 0,-15 16-157,15-17 168,-6 8-28,1 0 1,1 1 0,0 0-1,0-1 1,1 1 0,0 1-1,-2 10 1,0 3-32,-2 45 1,7-55 88,0 1 1,1-1 0,1 1-1,0-1 1,0 1 0,2-1-1,0 0 1,0 0 0,1-1-1,0 1 1,12 18 0,-15-28-6,-1-1 1,1 0-1,-1 0 1,1 0-1,0 0 1,-1 0-1,1 0 1,0-1-1,0 1 1,0-1-1,1 1 1,-1-1-1,0 0 1,1 0-1,-1 0 1,3 1-1,-2-1-7,-1-1 0,0 0 1,0 0-1,1 0 0,-1-1 0,0 1 0,0 0 0,0-1 1,1 1-1,-1-1 0,0 0 0,0 0 0,0 0 0,0 0 1,0 0-1,0 0 0,0 0 0,2-3 0,4-2-6,0-2 0,-1 1 0,0-1 0,0 0 0,0-1-1,5-8 1,29-60 46,-3 5-151,-28 57 23,1-1-1,0 1 1,22-21-1,-26 29 22,0 1 0,1 0-1,0 0 1,0 1 0,0-1 0,1 2-1,0-1 1,17-5 0,-25 9 43,1 1 0,0-1 0,-1 1 0,1-1 0,0 1 0,-1 0 0,1-1 0,0 1 0,0 0 0,-1 0 0,1 0 0,0 1 0,0-1 0,-1 0 0,1 1 0,0-1-1,-1 1 1,1-1 0,-1 1 0,1 0 0,0 0 0,-1 0 0,0-1 0,1 2 0,-1-1 0,1 0 0,-1 0 0,0 0 0,0 0 0,0 1 0,0-1 0,0 1 0,0-1 0,0 1 0,0-1 0,-1 1 0,1-1 0,0 1 0,-1 0 0,1-1 0,-1 1 0,0 0 0,0 0 0,0-1 0,0 4 0,1 11 9,-1 0 1,0-1 0,-6 31 0,-15 46 33,18-79-31,-1 0 160,0-1 1,0 0-1,-2 0 0,1 0 0,-1 0 0,-9 11 0,15-23-153,0 0-1,0 0 1,0 0 0,0 0 0,0 0-1,0 0 1,0 0 0,0 0-1,0 0 1,0 0 0,0 0 0,0 0-1,0 0 1,0 0 0,0 0-1,0 0 1,0 0 0,0 0 0,0 0-1,0-1 1,0 1 0,0 0-1,0 0 1,0 0 0,0 0 0,0 0-1,0 0 1,0 0 0,0 0-1,0 0 1,0 0 0,0 0 0,0 0-1,-1 0 1,1 0 0,0 0-1,0 0 1,0 0 0,0 0 0,0 0-1,0 0 1,0 0 0,0 0-1,0 0 1,0 0 0,0 0-1,0 0 1,0 0 0,0 0 0,0 0-1,0 0 1,0 0 0,-1 0-1,3-10 199,3-14-212,10-14-239,22-41 0,-23 56-5,32-43-1,-45 65 213,1-1 0,-1 1 0,0 0-1,0-1 1,1 1 0,-1 0 0,1 0-1,-1-1 1,1 1 0,-1 0 0,1 1-1,0-1 1,-1 0 0,1 0 0,3 0-1,-4 1 14,0 0-1,0 0 1,1 1-1,-1-1 0,0 0 1,0 0-1,0 1 1,0-1-1,0 1 1,0-1-1,0 1 1,0 0-1,0-1 0,0 1 1,0 0-1,0 0 1,0 0-1,0-1 1,0 1-1,-1 0 0,1 0 1,0 0-1,-1 0 1,1 0-1,0 2 1,5 12 15,-1-1 0,0 1 0,-1 0 0,4 29 1,-2-12-36,-2-8 72,-3-17-24,0 0-1,0 0 1,1-1-1,0 1 1,0 0-1,4 8 1,-3-10-13,1 3 46,0-2-1,0 1 1,0 0 0,7 7-1,-9-13-2,-1 1 1,0-1-1,1 0 0,-1 1 0,1-1 0,0 0 0,-1 0 0,1 0 0,0 0 0,0-1 0,0 1 0,0 0 0,0-1 0,-1 1 0,1-1 0,0 0 0,0 0 0,0 0 0,0 0 0,0 0 0,4 0 0,-2-1-21,1-1 0,-1 1 1,0-1-1,0 0 1,0 0-1,0 0 0,0-1 1,0 1-1,-1-1 0,1 0 1,-1 0-1,0 0 1,0 0-1,0-1 0,0 1 1,3-7-1,4-7 28,-1 1-1,11-29 0,-16 36-19,66-177-1,-32 83-80,34-149 87,-35 105-163,-24 103 130,2-7-48,13-73 0,-28 104-329,0 20 369,0-1-1,0 1 1,0 0-1,0-1 1,0 1-1,0 0 0,0-1 1,0 1-1,0 0 1,0-1-1,-1 1 1,1 0-1,0 0 1,0-1-1,0 1 0,-1 0 1,1-1-1,0 1 1,0 0-1,-1 0 1,1-1-1,0 1 1,0 0-1,-1 0 0,1 0 1,0 0-1,-1-1 1,1 1-1,0 0 1,-1 0-1,1 0 1,0 0-1,-1 0 0,1 0 1,0 0-1,-1 0 1,1 0-1,0 0 1,-1 0-1,1 0 1,0 0-1,-1 0 0,1 0 1,0 0-1,-1 0 1,1 0-1,0 1 1,-1-1-1,1 0 1,-1 0-1,-1 3-17,-1-1 0,1 0 0,-1 1 1,1-1-1,0 1 0,0 0 0,0 0 0,1 0 0,-1 0 0,1 0 1,-1 0-1,1 0 0,-1 5 0,-1-1-9,-11 36-23,2 1-1,2 1 0,-5 54 0,5-31 38,-24 174 156,26-177-2,2 105-1,6-163-64,0 0-1,1 0 1,0 0-1,0 0 1,0 0-1,4 8 1,-5-15-53,0 1 0,0-1 0,0 1 0,0-1 0,0 1 1,1-1-1,-1 0 0,0 1 0,0-1 0,1 1 0,-1-1 0,0 0 0,1 1 0,-1-1 0,0 1 0,1-1 1,-1 0-1,1 0 0,-1 1 0,0-1 0,1 0 0,-1 0 0,1 1 0,-1-1 0,1 0 0,-1 0 0,2 0 1,-1 0 4,0 0 0,0 0 0,0-1 1,0 1-1,-1 0 0,1-1 0,0 1 1,0-1-1,0 1 0,0-1 0,0 1 1,-1-1-1,2 0 0,3-4 28,0 0 1,0-1-1,4-6 0,-8 10-53,22-30-5,1 2 0,1 1 1,2 0-1,33-27 0,-49 47 27,6-5-171,21-12 0,-34 23 98,1 0 1,0 1-1,-1-1 0,1 1 0,0 0 0,0 1 0,0-1 0,0 1 1,0 0-1,7 0 0,-11 1 49,0 0 0,1 0 1,-1 1-1,0-1 0,0 0 0,0 1 0,0-1 1,0 1-1,0-1 0,0 1 0,0 0 0,0-1 1,0 1-1,-1 0 0,1 0 0,0-1 0,0 1 1,0 0-1,-1 0 0,1 0 0,-1 0 0,1 0 1,-1 0-1,1 0 0,0 1 0,8 32 40,-7-26-73,4 16 25,22 81 59,-24-94 39,0-1 1,0-1 0,1 1-1,1-1 1,-1 1-1,1-2 1,14 17-1,-18-23-44,1 0-1,-1 0 1,0 0-1,0 0 1,1-1-1,-1 1 1,1-1-1,-1 1 1,1-1-1,0 0 0,-1 0 1,1 0-1,6 1 1,-8-2-12,1 0-1,0 0 1,0-1 0,-1 1-1,1 0 1,0-1 0,-1 1 0,1-1-1,0 1 1,-1-1 0,1 0 0,-1 0-1,1 0 1,-1 0 0,1 0-1,-1 0 1,1 0 0,-1 0 0,0 0-1,0-1 1,0 1 0,0-1 0,2-2-1,2-4 16,-1-1 0,0 1 0,0-1 0,-1 0 0,5-18 0,3-48 110,-11 63-211,0 0 1,-1 0-1,-4-23 1,2 17-98,3 18 148,0-1 0,-1 1 1,1-1-1,0 0 0,0 1 1,0-1-1,0 1 0,0-1 1,-1 1-1,1 0 1,0-1-1,0 1 0,-1-1 1,1 1-1,0-1 0,0 1 1,-1 0-1,1-1 0,-1 1 1,1-1-1,0 1 0,-1 0 1,1 0-1,-1-1 1,1 1-1,-1 0 0,0-1 1,0 1-11,0 0 0,0 0 0,0 0 0,-1 0 1,1 1-1,0-1 0,0 0 0,0 0 0,0 1 1,0-1-1,0 1 0,-1 0 0,-3 2-9,1 0 0,-1 0 0,1 0 1,-6 6-1,-7 10 0,2 0 0,0 0 0,1 2 0,1 0 0,0 0 0,-15 42 0,20-46 10,3-7 35,1 0 1,0 0-1,1 1 1,0-1-1,0 1 0,1-1 1,-1 13-1,3-22 5,0 0 0,0 0 0,0 0-1,0 0 1,0 0 0,0 0 0,0 0 0,0 0 0,1 0 0,-1 1-1,0-1 1,1 0 0,-1 0 0,0 0 0,1 0 0,-1 0-1,1-1 1,0 1 0,-1 0 0,1 0 0,0 0 0,0 0 0,-1-1-1,1 1 1,0 0 0,0-1 0,0 1 0,0 0 0,0-1 0,0 0-1,0 1 1,0-1 0,0 1 0,0-1 0,0 0 0,0 0 0,0 0-1,0 1 1,0-1 0,1 0 0,0-1 0,1 1 24,1-1 0,-1 1 1,1-1-1,-1 0 0,0-1 0,1 1 0,-1 0 1,0-1-1,0 0 0,0 0 0,5-4 1,-1 0-5,-1-1 0,0 0 0,-1 0 0,1 0 0,-1-1 0,-1 1 0,0-1 0,0-1 0,4-11 0,1-7-4,8-47 1,-14 55-157,-1-1 0,-1-30 0,-1 35-239,-1 12-24,-1 5 155,0 11-33,2 25 217,10 65 1,-9-94 93,0 1-1,1-1 1,1 1 0,-1-1 0,2 0 0,-1 0 0,1 0 0,0 0 0,1-1 0,9 13 0,-13-20-40,-1 0 1,1-1 0,0 1 0,0 0 0,-1 0 0,1-1 0,0 1-1,0-1 1,0 1 0,0 0 0,0-1 0,0 0 0,0 1-1,0-1 1,0 0 0,0 1 0,0-1 0,1 0 0,-1 0 0,0 0-1,0 0 1,0 0 0,0 0 0,0 0 0,0 0 0,0-1-1,0 1 1,0 0 0,0-1 0,0 1 0,0-1 0,0 1 0,0-1-1,0 1 1,0-1 0,2-1 0,0-1 15,1 0-1,-1-1 1,1 1-1,-1-1 1,0 0-1,0 1 1,3-7-1,35-69 66,46-76 120,-56 108-130,50-83-14,-69 107-50,-1 0 0,-1-1 0,-2 0 0,7-27 0,-9 29-24,16-82 58,-19 85-90,0-1 0,-2 1 0,-1-29 0,-1 40-45,0 0 0,0 0 1,0 0-1,-1 0 0,-4-10 1,6 18 63,-1-1 0,1 1 0,0 0 1,0-1-1,0 1 0,0-1 0,-1 1 0,1 0 1,0-1-1,0 1 0,-1 0 0,1-1 1,0 1-1,-1 0 0,1 0 0,0-1 1,-1 1-1,1 0 0,0 0 0,-1-1 0,1 1 1,-1 0-1,1 0 0,0 0 0,-1 0 1,1 0-1,-1 0 0,0-1 0,0 2 7,1-1-1,-1 0 1,0 0 0,0 1-1,0-1 1,0 0-1,1 1 1,-1-1-1,0 1 1,0-1 0,1 1-1,-1 0 1,0 0-1,-18 24-90,12-14 22,2 0-1,0 1 1,0 0-1,-4 16 1,-8 53 141,9-42-70,-7 40 47,3 0 1,3 1-1,5 0 0,9 153 1,-4-180 378,-3-49-1285,-3-7 128,-6-10-1111,-8-28-3161,0 14 2885,1-3 731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2:41.4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5472,'8'4'2016,"5"0"-1536,-1 7-160,3-6-160,-2-2-160,-1 5 128,1 0-64,-5-8-160,2 0 32,-2 0-1024,2-8 608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2:41.7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44 2976,'-12'11'1120,"12"-8"-896,0 2-32,0-2 800,0 5-320,9-4-384,-1 0 544,5-4-448,5 0 64,12-4-256,5 0-32,9 0-96,-1 0-480,-5-4 224,1-6-2720,-9-7 1600,-7-1-864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2:42.1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39 1984,'-14'-3'736,"11"-1"-576,-7 0 2816,15 0-2496,3 0 320,10 0-480,4-4 416,12 5-448,23 3-64,17 3-128,8-3 0,-1 5-64,-7-2-1088,-8-11 608,-1 0-3648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2:16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 2816,'-4'-5'1413,"2"10"481,-1 6-1143,2-9-652,0 0 0,1 1-1,-1-1 1,1 0-1,0 1 1,-1-1-1,1 0 1,0 1-1,0-1 1,1 0 0,-1 1-1,1 2 1,0 10 806,-1-11-710,0-4-126,0 1-1,0 0 0,0 0 1,0 0-1,0 0 0,0 0 1,0 0-1,0 0 0,0-1 0,0 1 1,0 0-1,1 0 0,-1 0 1,0 0-1,1-1 0,-1 1 1,1 0-1,1 2 464,12 1 588,-4-3-998,0 0 0,0-1 0,0 0 0,0 0-1,17-4 1,6 1 6,234-2-236,-18 0 77,62 6 161,-126 2 124,-104 0-149,-47-1 269,0-2 0,0 0 0,59-10-1,16-10-3199,-87 13-214,-4 0 944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07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94 7040,'-30'-16'5792,"43"16"-4896,8-3 1184,5 0-1185,14-5-319,-1-1-384,5-2 0,0 3-128,-4-3-800,-1 3 384,-3-1-3071,-6 6 1855,-13-2-3392,1 10 2816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2:44.0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9 978 1056,'0'0'15,"0"0"-1,-1 0 1,1 0-1,0 0 1,0 0-1,-1 0 1,1 0-1,0 0 1,0 0-1,-1 0 1,1 0-1,0 0 1,0 0-1,-1 0 1,1 0 0,0 0-1,0 0 1,-1 1-1,1-1 1,0 0-1,0 0 1,-1 0-1,1 0 1,0 0-1,0 1 1,0-1-1,-1 0 1,1 0-1,0 0 1,0 1 0,0-1-1,0 0 1,0 0-1,-1 0 1,1 1-1,0-1 1,0 0-1,0 0 1,0 1-1,0-1 1,0 3 1544,9-10-541,0 0-566,0 0 0,-1 0-1,0-1 1,0 0 0,12-16 0,29-48 410,12-42-347,-17 29-219,1-1 85,-4-2-1,50-160 0,-31 71 42,-54 153-457,-5 22 8,-1 1 0,0-1 0,0 0 0,0 1 1,0-1-1,0 1 0,0-1 0,0 1 0,0-1 0,0 1 0,-1-1 1,0-2-1,1 4 22,0 0 1,0 0 0,0 0-1,-1 0 1,1 0 0,0 0-1,0-1 1,0 1 0,0 0-1,-1 0 1,1 0 0,0 0-1,0 0 1,0 0-1,0 0 1,-1 0 0,1 0-1,0 0 1,0 0 0,0 0-1,0 0 1,-1 0 0,1 0-1,0 0 1,0 0 0,0 1-1,0-1 1,-1 0 0,1 0-1,0 0 1,0 0 0,0 0-1,0 0 1,0 0 0,-1 0-1,1 1 1,0-1-1,0 0 1,0 0 0,0 0-1,-7 8 24,-5 10 10,1 1 0,1 1 1,0 0-1,-10 33 0,-3 4-42,-63 144 653,68-161-587,3 2 0,-18 69-1,27-82-1,1 1-1,2 0 1,0-1-1,4 55 1,-1-79-3,1-1 1,-1 1 0,1-1-1,0 1 1,1-1 0,-1 1-1,1-1 1,4 7 0,-5-9-28,-1-1 0,1 0 1,0 1-1,0-1 0,1 0 1,-1 0-1,0 0 0,0 0 0,1 0 1,-1 0-1,0 0 0,1 0 1,-1 0-1,1 0 0,-1-1 1,1 1-1,-1-1 0,1 1 1,0-1-1,-1 0 0,1 1 0,-1-1 1,1 0-1,0 0 0,-1 0 1,1-1-1,3 1 0,1-2 12,1 0 1,-1 0-1,0-1 0,0 1 0,0-1 0,-1-1 0,1 1 0,6-6 0,6-7 60,17-17-1,-5 4-132,25-28 136,-60 60-182,4-3 84,0 1 0,1-1 0,-1 1-1,0-1 1,0 1 0,0-1 0,1 1-1,-1 0 1,0-1 0,0 1-1,1 0 1,-1-1 0,0 2 0,-2 6-53,0 0 0,1-1 0,-1 1 0,2 1 1,-2 9-1,0 1-43,1-9 102,0-1-1,1 1 1,1 0 0,0-1-1,0 1 1,0 0-1,4 14 1,-4-21 22,1-1 0,0 0 0,-1 1 1,1-1-1,0 0 0,0 0 0,0 1 0,0-1 0,1 0 1,-1 0-1,1-1 0,-1 1 0,1 0 0,0 0 0,-1-1 1,1 1-1,0-1 0,0 1 0,0-1 0,0 0 0,0 0 0,1 0 1,-1 0-1,0 0 0,0 0 0,1-1 0,-1 1 0,1-1 1,-1 0-1,0 1 0,1-1 0,-1 0 0,1-1 0,-1 1 0,3-1 1,-2 1 0,0-1 0,-1 0 0,1 0 0,-1 0 0,0 0 0,1-1 1,-1 1-1,0-1 0,0 1 0,0-1 0,0 0 0,0 0 0,0 0 1,0 0-1,0 0 0,1-3 0,1-1 18,-1 1 0,0-1 0,0 1-1,-1-1 1,4-11 0,-4 8-11,0 0 0,-1 0 0,-1 0 0,0 0 0,0 0 0,0 0 0,-1 0 0,0 0 0,-5-16 0,4 18-73,-1 0 0,1 0-1,-1 0 1,0 0 0,-1 1 0,0-1-1,0 1 1,0 0 0,0 0-1,-1 1 1,0 0 0,-9-8 0,12 11-14,-1 1 0,0-1 0,0 0 0,0 1 0,0 0 1,-1 0-1,1 0 0,0 0 0,0 0 0,-1 0 1,-4 1-1,6 0 30,0 0 0,-1 0 0,1 0 0,0 0 0,-1 0 1,1 1-1,0 0 0,-1-1 0,1 1 0,0 0 0,0 0 0,-1 0 1,1 0-1,0 0 0,0 1 0,0-1 0,-1 2 0,2-2 14,1-1 1,0 1-1,0-1 0,0 0 0,0 1 0,0-1 0,0 1 1,0-1-1,-1 1 0,1-1 0,0 1 0,1-1 0,-1 1 1,0-1-1,0 1 0,0-1 0,0 0 0,0 1 1,0-1-1,0 1 0,1-1 0,-1 1 0,0-1 0,0 0 1,1 1-1,-1-1 0,0 0 0,1 1 0,-1-1 0,0 0 1,1 1-1,-1-1 0,0 0 0,1 1 0,-1-1 0,1 0 1,17 11 233,-8-9-152,-1 0-1,0-1 1,1 0 0,-1 0-1,0-1 1,15-2 0,4 1-43,4 1-37,-1-2 0,0-1 1,35-8-1,-61 10-422,1-1 1,0 1-1,-1-1 1,1 0-1,-1-1 0,0 1 1,0-1-1,0 0 1,0-1-1,5-4 0,-3-2-2349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2:44.4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1 132 6048,'52'-8'2240,"-4"0"-1728,26 5-160,-40-5 320,14 5-448,0-5-224,8 0-32,0 0-64,5 0 32,0 1 256,-5-5-96,-3 0-32,-2-2-32,-3 1-1888,-10 2 1024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2:47.0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1164 2304,'0'0'85,"0"1"0,0-1 0,1 0 0,-1 1 0,0-1 1,0 1-1,0-1 0,0 0 0,0 1 0,0-1 0,1 0 0,-1 1 0,0-1 0,0 0 0,1 0 1,-1 1-1,0-1 0,0 0 0,1 0 0,-1 1 0,0-1 0,1 0 0,18-6 502,0-1-1,-1-2 1,20-11 0,-27 14-485,-1-1 0,0-1 0,-1 1 0,0-1 0,0-1 0,12-16 0,95-157 561,-27 35-590,47-65-32,-106 158 41,-2-1 1,22-63-1,-25 46 68,-25 70-154,1-1 0,-1 0 0,1 1 1,-1-1-1,0 1 0,-1-5 0,1 6-4,0 1-1,0 0 0,0-1 1,0 1-1,0 0 1,0 0-1,0-1 1,0 1-1,0 0 0,0-1 1,0 1-1,-1 0 1,1-1-1,0 1 0,0 0 1,0 0-1,-1-1 1,1 1-1,0 0 0,0 0 1,0 0-1,-1-1 1,1 1-1,0 0 0,-1 0 1,1 0-1,0 0 1,0-1-1,-1 1 1,1 0-1,0 0 0,-1 0 1,1 0-1,0 0 1,-1 0-1,1 0 0,0 0 1,-1 0-1,1 0 1,0 0-1,-1 0 0,1 0 1,0 0-1,0 0 1,-1 0-1,1 1 1,0-1-1,-1 0 0,1 0 1,0 0-1,0 0 1,-1 1-1,1-1 0,0 0 1,0 0-1,-1 0 1,1 1-1,0-1 0,-7 6-21,1 0-1,0 0 0,1 1 1,0-1-1,0 1 0,0 1 1,1-1-1,-5 10 0,-3 5 99,-20 38-1,2 3-1,3 0 0,2 2 1,4 1-1,2 0 0,-13 93 0,25-116-68,2-22 87,1 1-1,2-1 1,-1 40-1,3-59-64,0 0 0,1 0-1,-1-1 1,0 1 0,1 0-1,-1 0 1,1-1 0,-1 1 0,1 0-1,0-1 1,0 1 0,-1-1-1,1 1 1,2 1 0,-3-3-11,1 1 0,0-1 0,-1 0 1,1 1-1,0-1 0,0 0 0,-1 0 1,1 1-1,0-1 0,-1 0 0,1 0 1,0 0-1,0 0 0,-1 0 0,1 0 0,0 0 1,0 0-1,-1 0 0,1 0 0,0-1 1,0 1-1,-1 0 0,1-1 0,0 1 1,-1 0-1,1-1 0,0 1 0,-1 0 1,1-1-1,-1 1 0,1-1 0,-1 1 1,1-1-1,0-1 0,15-14 8,0-2-1,-1 0 1,13-22-1,14-16 78,56-53 70,-61 72-128,-2-2 0,42-62 0,-44 46-31,41-94-1,10-64-18,-61 161 124,-16 38-51,-1 0 0,0 0 0,-1 0 0,3-19 0,-7 15-36,-1 18-23,0 0-1,0-1 0,0 1 1,-1 0-1,1-1 0,0 1 0,0 0 1,0 0-1,0-1 0,-1 1 1,1 0-1,0 0 0,0-1 0,-1 1 1,1 0-1,0 0 0,0 0 0,-1-1 1,1 1-1,0 0 0,-1 0 1,1 0-1,0 0 0,-1 0 0,1 0 1,0-1-1,-1 1 0,1 0 0,0 0 1,-1 0-1,1 0 0,0 0 1,-1 0-1,1 0 0,0 1 0,-1-1 1,1 0-1,0 0 0,-1 0 0,1 0 1,0 0-1,0 0 0,-1 1 1,1-1-1,0 0 0,-1 0 0,-1 2 8,-1 0 0,1 0 0,0 0 0,0 0 0,0 0 0,0 0 0,0 0 0,-3 5 0,-4 5-43,-3 4-25,1 1 0,1 0-1,0 1 1,1 0 0,-9 29 0,5-17 76,-16 35 75,-53 85 0,-52 55 231,27-32 45,83-133-332,-11 13 324,35-53-351,0 1 1,0-1 0,0 0 0,0 0-1,0 0 1,0 0 0,0 1-1,0-1 1,0 0 0,0 0-1,0 0 1,0 0 0,0 0 0,0 0-1,-1 1 1,1-1 0,0 0-1,0 0 1,0 0 0,0 0 0,0 0-1,0 0 1,-1 0 0,1 0-1,0 0 1,0 1 0,0-1 0,0 0-1,0 0 1,-1 0 0,1 0-1,0 0 1,0 0 0,0 0 0,0 0-1,-1 0 1,1 0 0,0 0-1,0 0 1,0 0 0,0 0 0,0 0-1,-1-1 1,1 1 0,0 0-1,0 0 1,0 0 0,0 0 0,0 0-1,-1 0 1,1 0 0,0 0-1,0-1 1,-1-9 125,4-1-130,1 0 0,0 0 0,0 0 0,1 1 0,0 0 0,1 0 0,10-12 0,-5 7-44,1 1 1,0 0-1,27-22 0,-36 34 33,21-17-118,39-24 1,-56 38 56,1 1 0,0 0 0,0 1 0,1-1 0,-1 2 0,1-1 0,-1 1 0,1 0 0,17 0 0,-24 2 57,0 0 0,0 1 0,0-1 0,0 1 0,0-1 0,0 1 0,0 0 0,0 0 0,-1 0 0,1 0 0,0 0 1,-1 0-1,1 1 0,-1-1 0,1 0 0,-1 1 0,0-1 0,0 1 0,1 0 0,-1-1 0,1 5 0,4 4-9,-1 0 0,5 19-1,-7-21-14,6 18-51,-5-12 179,1 0-1,0 0 1,1-1 0,0 0 0,1 0-1,15 21 1,-20-33-75,-1 1 0,0 0 1,1-1-1,-1 1 0,1-1 0,0 0 1,-1 1-1,1-1 0,0 0 0,0 0 0,0 0 1,0 0-1,0 0 0,0-1 0,0 1 0,0-1 1,0 1-1,0-1 0,0 0 0,3 1 1,-2-2 18,-1 1 0,0-1 0,0 0 0,1 0 1,-1 1-1,0-1 0,0-1 0,0 1 0,0 0 1,0 0-1,0-1 0,0 1 0,-1-1 0,1 0 1,0 1-1,-1-1 0,3-3 0,48-74 518,-44 65-528,0 0-1,-1-1 1,8-27-1,-13 34-22,0 0 1,0 0-1,-1-11 0,0 17-30,-1 0 0,0 0 0,0 0 0,0 0 0,0-1 0,-1 1-1,1 0 1,-1 0 0,1 0 0,-1 0 0,0 0 0,0 0 0,0 0 0,0 0 0,0 0 0,0 1 0,-2-4 0,2 5 17,1 0 1,0 0-1,0-1 1,-1 1-1,1 0 0,0 0 1,-1 0-1,1 0 1,0 0-1,-1-1 1,1 1-1,-1 0 1,1 0-1,0 0 1,-1 0-1,1 0 1,0 0-1,-1 0 1,1 0-1,-1 0 1,1 1-1,0-1 1,-1 0-1,1 0 0,0 0 1,-1 1-1,-10 8-157,-6 15-38,12-14 221,0 1-1,1-1 0,-1 1 0,2 1 1,0-1-1,-2 14 0,2-6 68,2-1-1,0 1 1,1 20 0,1-27-4,0-1 1,1 0 0,1 0-1,6 20 1,-8-27-43,1 0 1,0 0-1,-1-1 1,1 1-1,1 0 0,-1-1 1,0 0-1,1 0 1,0 0-1,0 0 1,0 0-1,0 0 1,0-1-1,0 1 0,1-1 1,4 3-1,-6-5-52,0 1-1,0-1 1,0 1-1,0-1 1,0 0-1,0 0 0,0 0 1,0 0-1,0 0 1,0 0-1,0 0 1,0-1-1,0 1 1,-1-1-1,1 0 1,0 1-1,0-1 0,0 0 1,-1 0-1,1 0 1,0 0-1,-1 0 1,3-2-1,3-4-442,0 1-1,0-1 0,7-11 1,-9 12 148,13-21-1509,-2-4 609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2:47.3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0 228 5568,'34'-5'2048,"1"-2"-1568,8 7-160,-17-8-96,9 0-192,4-8 192,14 2-128,11-5 96,6 0-96,-1-1-192,0-4 32,-8-3-2496,-5-7 1376,-8 7-1888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2:24.3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74 13 1472,'0'-2'1423,"4"6"386,-3-3-1612,-1 16 374,-7 107 1010,1-53-1376,-10 110 158,14 6-233,3-100 145,-9 36 72,8-116-285,0-1 0,-1 1-1,0-1 1,0 1 0,0-1-1,-4 9 1,4-31 602,-7-25 0,0-10-728,-2-55 0,7 57 43,2 17-48,2-1 1,9-61 0,-3 40 22,-1 4-117,23-83 1,-26 124 147,-1 0 1,2 1 0,-1 0 0,1-1 0,0 1-1,1 0 1,0 1 0,0-1 0,1 1-1,0 0 1,0 1 0,0-1 0,1 1 0,8-6-1,20-12 222,-17 11-131,23-13 1,-36 23-123,0 0 1,1 1-1,-1 0 1,1 0-1,0 0 1,-1 1-1,1 0 0,0 0 1,7-1-1,-10 2 52,-1 0 0,0 1 0,1-1 0,-1 0-1,0 1 1,1-1 0,-1 1 0,0 0-1,0-1 1,0 1 0,0 0 0,0 1 0,0-1-1,0 0 1,0 0 0,3 3 0,-3-1-15,0 0 1,0-1 0,0 1-1,0 0 1,0 0-1,-1 0 1,1 0 0,-1 1-1,0-1 1,1 4 0,0 7-1,0-1 0,-1 1 1,0-1-1,-2 21 0,-1-14 50,0-1 0,-2 1 1,0 0-1,-8 23 0,-1-7 144,-23 44 0,32-73-127,0 0 1,-1 0-1,1 0 1,-1-1-1,-1 0 0,1 0 1,-1 0-1,0-1 0,0 1 1,-1-1-1,1-1 0,-1 1 1,0-1-1,-1-1 1,1 1-1,-1-1 0,-12 3 1,12-3 30,8-3-90,-1 1 0,0-1-1,0 0 1,1 1 0,-1-1-1,0 0 1,0 0-1,1 1 1,-1-1 0,0 0-1,0 0 1,1 0-1,-1 0 1,0 0 0,0 0-1,0 0 1,1-1-1,-1 1 1,0 0 0,0 0-1,1 0 1,-1-1-1,0 1 1,1 0 0,-1-1-1,0 1 1,1-1-1,-1 1 1,-1-2 0,2 2-8,0 0 0,0 0 0,0 0 0,0 0 0,-1 0 0,1-1 0,0 1 0,0 0 0,0 0 0,0 0 0,0 0 0,0-1 0,0 1 0,0 0 0,-1 0 0,1 0 0,0-1 0,0 1 0,0 0 0,0 0 0,0 0 1,0-1-1,0 1 0,0 0 0,0 0 0,0 0 0,0-1 0,0 1 0,0 0 0,1 0 0,-1 0 0,0-1 0,0 1 0,0 0 0,0 0 0,0 0 0,0-1 0,9-3-260,15 0-76,1 2 125,-19 1 183,0 0 0,0 1 0,11 0 0,8 3-77,28 7 0,-44-8 132,0 1 0,0 0 0,0 0 0,0 1 1,0 0-1,9 7 0,-12-7 20,-1 0 0,1 0 0,-1 1 0,-1 0 0,1 0 0,-1 0 0,1 1 0,-2-1 0,1 1 0,0 0 0,-1 0 0,0 0 0,-1 0 1,0 1-1,0-1 0,0 1 0,0 0 0,-1-1 0,0 1 0,-1 0 0,0 11 0,0-15 1,-1 0 0,0 1 1,0-1-1,-1 0 0,1 1 0,-1-1 0,1 0 1,-1 0-1,0 0 0,0 0 0,-1 0 0,1-1 0,0 1 1,-1-1-1,0 0 0,1 1 0,-1-1 0,0 0 1,-6 2-1,0 1 79,0-1 0,-1 0 1,1 0-1,-1-1 0,-18 3 0,-22 2 18,-57 11-102,89-14-254,1 0 1,-1 1-1,-32 16 0,48-20 95,-12 3-1632,14-5 1650,-1 0 1,1 0 0,-1 0 0,1 0 0,-1 0 0,1 0 0,-1-1 0,1 1 0,-1 0 0,1 0 0,-1 0 0,1-1 0,-1 1 0,1 0 0,0-1 0,-1 1 0,1 0 0,0-1 0,-1 1 0,1 0 0,0-1 0,-1 1 0,1-1 0,0 0 0,-8-9-3222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2:25.1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35 832,'-1'5'2752,"15"1"-1264,-3-5-1097,0-1 1,1 0-1,15-2 1,12 0 79,57-3 84,76-1 303,-103 6-539,-1-3-1,81-15 0,-121 16-10,-23 2-295,0 0-1,0-1 0,0 0 1,0 0-1,0 0 0,10-3 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2:26.3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519 9 1408,'4'-8'2028,"-9"9"-1186,-12 14-533,-65 85 1072,44-45-784,18-24-106,-40 44-1,23-33-347,2 2 0,2 1-1,1 1 1,3 2 0,2 1-1,2 1 1,-33 96 0,52-127-159,1 1 1,0 0-1,2 0 1,0 0-1,1 1 1,2-1-1,0 1 1,1-1-1,1 0 1,6 31-1,6 8-108,33 94 0,-36-125 234,2 1 1,1-2 0,1 0 0,1-1-1,23 27 1,-35-47-43,1-1 1,0 0-1,0-1 1,1 1-1,-1-1 0,1 0 1,0 0-1,0-1 1,6 3-1,-9-4-1,1-1 1,-1 0-1,0 0 1,0 0-1,0 0 1,1-1-1,-1 1 1,0-1-1,1 0 1,-1 0-1,1 0 1,-1 0-1,0-1 1,1 0-1,-1 1 1,0-1-1,0 0 1,1 0-1,-1-1 1,3-1-1,-5 2-154,0 0-1,-1 1 0,1-1 1,0 0-1,-1 0 0,1 0 1,-1 0-1,0 0 0,1 1 1,-1-1-1,0 0 0,1 0 1,-1 0-1,0 0 0,0 0 1,0 0-1,0 0 0,0-2 1,-2-22-2253,2 21 1972,-4-22-3157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2:28.7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251 455 1472,'-2'-3'314,"1"2"-239,1 1 0,-1-1 0,1 0 0,-1 1-1,1-1 1,-1 1 0,1-1 0,-1 1 0,1-1-1,-1 1 1,0-1 0,1 1 0,-1 0 0,0-1-1,0 1 1,1 0 0,-1-1 0,0 1 0,1 0-1,-1 0 1,0 0 0,0 0 0,0 0 0,1 0-1,-1 0 1,0 0 0,0 0 0,1 0 0,-1 0 0,0 0-1,0 1 1,1-1 0,-1 0 0,0 1 0,0-1-1,1 0 1,-1 1 0,1-1 0,-2 2 0,-13 10 220,1 0 0,0 2 1,1-1-1,-19 29 0,-1-1 191,16-21-246,1 2 0,-19 36 0,28-46-173,1 1 0,-5 15-1,10-23-53,-1 0-1,1 0 0,-1 1 1,2-1-1,-1 1 0,0-1 0,2 12 1,-1-15-6,0 0 0,0-1 0,0 1 0,1 0 0,-1 0 0,0 0 0,1-1-1,0 1 1,-1 0 0,1-1 0,0 1 0,0 0 0,0-1 0,0 1 0,0-1 0,1 0 0,-1 1 0,0-1 0,0 0 0,1 0 0,-1 0 0,1 0 0,-1 0 0,1 0 0,0 0 0,-1 0 0,1-1 0,0 1 0,0 0 0,-1-1 0,1 0 0,0 1 0,3-1 0,0 0 47,1-1 0,-1 1 0,0-1 0,1 0 0,-1-1 1,0 1-1,0-1 0,0 0 0,10-6 0,-6 3-15,0-1 0,0 0-1,0 0 1,-1-1 0,0 0-1,0-1 1,0 0 0,-1 0-1,0 0 1,-1-1 0,0 0-1,-1 0 1,1-1 0,-2 0-1,1 0 1,-2 0 0,1 0-1,-1 0 1,3-19 0,-2 6-23,1-46 0,-3 47-319,-1 16 102,-1 12 123,2 8 69,0 0-1,0 1 1,2-1-1,5 16 1,-2-7-2,24 77 293,-14-58 33,-17-41-166,18-2 406,-15 0-515,1-1 0,0 1 0,-1-1 0,0 0 0,1 0 0,-1 0 0,0-1 1,0 1-1,3-4 0,24-29 124,-9 9-233,34-28-96,-55 54 166,0 0 1,1 0-1,-1 0 1,0-1 0,0 1-1,1 0 1,-1 0-1,0 0 1,1 0 0,-1 0-1,0 0 1,0 0-1,1 0 1,-1 0 0,0 0-1,1 0 1,-1 0-1,0 0 1,1 0-1,-1 0 1,0 0 0,1 0-1,-1 0 1,0 0-1,0 0 1,1 1 0,-1-1-1,0 0 1,1 0-1,-1 0 1,0 1-1,0-1 1,0 0 0,1 0-1,-1 0 1,0 1-1,0-1 1,0 0 0,1 0-1,-1 1 1,0-1-1,9 16 79,-6-12-66,-2-2 1,-1 0 0,1 0 0,0-1 1,-1 1-1,1 0 0,-1 0 0,1 0 1,-1 0-1,0 3 0,3 11 57,-2-13-65,0 0 1,0 0-1,0 0 1,-1 0-1,1 0 1,-1 0-1,0 0 1,0 0-1,0 6 1,0 9 29,2-8-189,-2-10 179,0 1 0,0-1 0,0 0 0,0 0 0,1 0-1,-1 0 1,0 0 0,0 0 0,0 1 0,0-1 0,0 0 0,0 0 0,0 0 0,0 0 0,1 0 0,-1 0 0,0 0 0,0 0 0,0 0 0,0 0 0,0 0 0,1 0 0,-1 1 0,0-1 0,0 0 0,0 0 0,0 0-1,0 0 1,1 0 0,-1 0 0,0 0 0,0 0 0,0 0 0,0-1 0,0 1 0,1 0 0,-1 0 0,0 0 0,0 0 0,0 0 0,0 0 0,0 0 0,0 0 0,1 0 0,-1 0 0,4-6 10,0 1 1,0-1 0,-1 0 0,1 0 0,-2 0 0,1 0-1,2-7 1,6-14 28,-3 13-164,0 0 0,1 0 1,16-20-1,-20 28 48,1 0 1,0 0-1,1 0 0,-1 0 1,1 1-1,0 0 1,1 1-1,11-6 0,-17 9 34,0 0 0,0 1-1,0-1 1,0 1-1,0-1 1,0 1 0,0 0-1,0 0 1,0 0-1,0 0 1,-1 0 0,1 1-1,0-1 1,0 0-1,0 1 1,0 0 0,0-1-1,0 1 1,0 0-1,-1 0 1,1 0 0,0 0-1,-1 0 1,1 0 0,0 1-1,-1-1 1,0 1-1,1-1 1,-1 1 0,0-1-1,0 1 1,2 2-1,2 6 23,1 0-1,-2 0 1,1 0-1,3 16 1,-8-26-5,4 13-2,-1-3-23,0 1 0,10 19 0,-12-28 50,0-1-1,-1 1 0,1 0 0,0-1 1,1 1-1,-1-1 0,0 1 0,0-1 1,1 1-1,-1-1 0,1 0 0,-1 0 1,1 1-1,0-1 0,-1 0 1,1-1-1,0 1 0,0 0 0,-1 0 1,1-1-1,0 1 0,0-1 0,2 1 1,0-2 14,0 1 1,-1-1-1,1 0 1,-1-1 0,1 1-1,-1 0 1,0-1-1,5-2 1,9-5-6,1 0-45,0 0 0,0-2 0,-1 0-1,25-22 1,-18 13-179,-19 18 149,0-1 0,0 1 1,0 0-1,0 0 0,0 0 0,0 0 1,0 1-1,8-1 0,-5 1 40,-7 1 48,6 3 1120,-26-7-1105,18 4-78,0 0 1,0 0-1,0 0 0,0 0 1,0 0-1,0 0 0,0 0 1,0 1-1,0-1 0,0 0 1,0 1-1,0-1 0,0 0 1,0 1-1,0 0 0,-2 0 1,-3 8-14,-1 1-127,0 0 0,0 0-1,1 1 1,-7 16 0,12-23 122,-1 0 1,1-1-1,1 1 0,-1 0 1,0 0-1,1 0 1,0-1-1,0 1 0,0 0 1,1 0-1,-1 0 0,1-1 1,0 1-1,0 0 0,0-1 1,0 1-1,1 0 0,3 6 1,-1-4 87,0 1 1,0 0 0,0-1 0,1 0 0,7 7-1,-11-12-38,1 0-1,-1 0 0,1 0 0,-1 0 1,1 0-1,0 0 0,-1 0 0,1 0 1,0 0-1,0-1 0,0 1 0,-1-1 1,1 0-1,0 1 0,0-1 0,0 0 1,0 0-1,0 0 0,0 0 0,0 0 1,0-1-1,-1 1 0,1-1 0,0 1 0,0-1 1,2-1-1,-1 1 34,0-1-1,0-1 1,0 1 0,0 0 0,-1-1-1,1 1 1,-1-1 0,1 0 0,-1 0-1,0 0 1,0 0 0,1-4 0,3-5 133,9-24 0,-9 17-123,-1 0 0,-1 0 0,2-30 0,-2-60 144,-3 52-168,-4-201-29,-1 74-1070,4 184 1056,0 0 0,0 0 1,-1 0-1,1 0 0,0 0 0,0 0 0,0 0 0,0 0 0,0 0 0,0 1 0,0-1 1,0 0-1,0 0 0,0 0 0,0 0 0,0 0 0,0 0 0,0 0 0,-1 0 0,1 0 0,0 0 1,0 0-1,0 0 0,0 0 0,0 0 0,0 0 0,0 0 0,0 0 0,0 0 0,-1 0 0,1 0 1,0 0-1,0 0 0,0 0 0,0 0 0,0 0 0,0 0 0,0 0 0,0 0 0,0 0 0,0 0 1,-1 0-1,1 0 0,0 0 0,0 0 0,0 0 0,0 0 0,0-1 0,0 1 0,0 0 0,0 0 1,0 0-1,0 0 0,0 0 0,0 0 0,0 0 0,0 0 0,0 0 0,0 0 0,0-1 0,-5 10-228,4 3 55,0 0-1,1-1 0,0 1 0,4 23 1,-1-6 150,14 278 243,-10-195-117,-6-100-68,0 0 0,0-1 0,1 1 0,1 0 0,0-1-1,0 1 1,1-1 0,10 19 0,-12-26-17,1 0-1,-1 0 1,1 0-1,0-1 1,0 1-1,1-1 1,-1 0-1,1 0 1,0 0-1,-1 0 1,1-1-1,1 1 1,6 2-1,-4-2 65,1-1-1,-1 1 0,1-1 0,-1-1 1,1 0-1,0 0 0,9 0 0,-16-1-426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2:29.6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68 22 1984,'0'0'22,"0"0"0,0 0 0,-1-1-1,1 1 1,0 0 0,0 0 0,0-1 0,0 1 0,-1 0-1,1 0 1,0-1 0,0 1 0,0 0 0,0 0 0,0-1 0,0 1-1,0 0 1,0-1 0,0 1 0,0 0 0,0 0 0,0-1 0,0 1-1,0 0 1,0-1 0,0 1 0,0 0 0,0 0 0,1-1 0,-1 1-1,0 0 1,0 0 0,0-1 0,0 1 0,1 0 0,-1 0 0,0-1 38,1 1 0,-1-1 1,0 1-1,1-1 0,-1 1 1,0 0-1,0-1 0,1 1 1,-1-1-1,0 1 0,0-1 1,0 0-1,0 1 1,0-1-1,0 1 0,0-2 491,5 1 216,-4 0-760,-1 1 0,0 0 0,0 0 0,1 0 0,-1 0 0,0 0 1,0 0-1,1 0 0,-1 0 0,0 0 0,1 0 0,-1 0 0,0 0 0,0 0 0,1 0 0,-1 0 1,0 0-1,0 0 0,1 0 0,-1 0 0,0 0 0,0 0 0,1 1 0,-1-1 0,0 0 0,0 0 0,1 0 1,-1 0-1,0 1 0,0-1 0,4 3 93,0-1 1,-1 1-1,1 0 0,-1 1 1,0-1-1,0 0 0,-1 1 1,1 0-1,-1 0 0,1-1 1,-1 1-1,0 1 0,-1-1 1,1 0-1,-1 0 0,0 1 1,0-1-1,0 0 0,0 9 1,0 6 156,-1 0 1,-2 0-1,-4 28 0,2-18-8,-16 113 844,-47 168 1,65-301-1031,-5 16 119,-10 23-1,17-48-206,0 1-1,0-1 1,0 0-1,0 0 0,0 0 1,0 1-1,0-1 1,0 0-1,0 0 1,0 0-1,0 0 0,0 1 1,-1-1-1,1 0 1,0 0-1,0 0 0,0 0 1,0 0-1,-1 1 1,1-1-1,0 0 1,0 0-1,0 0 0,0 0 1,-1 0-1,1 0 1,0 0-1,0 0 0,0 0 1,-1 0-1,1 0 1,0 0-1,0 0 1,0 0-1,-1 0 0,1 0 1,0 0-1,0 0 1,-1 0-1,10-42-8193,2 15 6971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2:29.9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20 480,'3'0'192,"2"0"-160,0-3 0,3-2-224,1 5 160,-1-3 32,0 3-96,2 0 64,3-5 32,0 2 0,-1 3-96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07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59 4896,'-26'-24'2208,"26"9"-1920,0 4-1696,3 3 704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2:30.4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 3 160,'1'0'26,"-1"0"0,0 0 0,1 0 0,-1 0 0,0 0 0,1 0 0,-1 0 0,0 0 0,1 0 0,-1 0 0,0 0 0,1 1 0,-1-1 0,0 0 0,0 0 0,1 0 0,-1 0 0,0 1 0,0-1 0,1 0-1,-1 0 1,0 1 0,0-1 0,1 0 0,-1 1 0,0-1 7,0 0-1,0 0 0,0 0 0,0 1 1,0-1-1,0 0 0,0 0 0,0 0 1,0 0-1,1 0 0,-1 0 0,0 0 1,0 0-1,0 0 0,0 0 0,0 1 1,0-1-1,0 0 0,0 0 0,0 0 1,0 0-1,1 0 0,-1 0 0,0 0 1,0 0-1,0 0 0,0 0 0,0 0 1,0 0-1,0 0 0,0 0 0,1 0 1,-1 0-1,0 0 0,0 0 0,0 0 1,0 0-1,0 0 0,0 0 0,0 0 1,0 0-1,1 0 0,-1 0 0,0 0 1,0-1-1,0 1 0,0 0 0,0 0 1,0 0-1,1 0 272,0-2 138,-1 2-381,0 0 1,0-1-1,0 1 1,0 0 0,1 0-1,-1-1 1,0 1-1,0 0 1,0 0-1,0-1 1,1 1 0,-1 0-1,0 0 1,0-1-1,0 1 1,1 0 0,-1 0-1,0 0 1,0 0-1,1-1 1,-1 1 0,0 0-1,0 0 1,1 0-1,-1 0 1,0 0-1,1 0 1,-1 0 0,0 0-1,0 0 1,1 0-1,-1 0 1,0 0 0,1 0-1,0 2 142,1 0-100,-1 0 0,0 0 0,0 1 1,0-1-1,0 0 0,0 0 1,0 1-1,0-1 0,-1 1 1,1 2-1,3 14 282,-3-16-304,0 0-1,0 0 1,0 0-1,-1 0 1,1 0 0,-1 4-1,-2 143 541,-35 248 1,34-383-335,-9 26 1,5-19 1,7-22-265,0 1 0,0-1 0,-1 1 1,1-1-1,0 0 0,0 1 0,0-1 1,-1 1-1,1-1 0,0 0 0,0 1 0,-1-1 1,1 0-1,0 1 0,0-1 0,-1 0 1,1 0-1,0 1 0,-1-1 0,1 0 0,-1 0 1,1 0-1,0 1 0,-1-1 0,1 0 1,-1 0-1,1 0 0,0 0 0,-1 0 1,1 0-1,-1 0 0,1 0 0,-1 0 0,0 0 1,-4-9-2169,0 2 128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2:30.8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92 2816,'0'0'837,"5"0"-483,0-1 0,0 0 0,1 0 0,-1 0 0,0 0 0,0-1 0,7-3 0,11-9 333,1 0 1,0 2-1,28-11 0,-41 19-678,0 1 1,0 0-1,0 1 1,0 0-1,0 0 1,1 1-1,-1 1 1,0 0-1,1 1 1,13 2-1,-19-2-115,0 1-1,0 0 0,-1 1 1,1-1-1,-1 1 0,0 0 1,0 0-1,0 0 0,0 1 1,-1 0-1,1 0 0,-1 0 1,0 1-1,7 8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2:31.3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54 2304,'0'-1'55,"0"1"1,-1 0-1,1 0 1,0 0-1,0 0 1,0 0-1,0-1 1,0 1-1,0 0 1,0 0-1,-1 0 1,1 0-1,0-1 1,0 1-1,0 0 1,0 0-1,0 0 1,0-1-1,0 1 1,0 0-1,0 0 1,0 0-1,0-1 1,0 1-1,0 0 1,0 0-1,0 0 1,0 0-1,0-1 1,1 1-1,-1 0 1,0 0-1,0 0 1,0-1-1,0 1 1,0 0-1,0 0 0,0 0 1,1 0-1,-1 0 1,0 0-1,0-1 1,0 1-1,0 0 1,1 0-1,-1 0 1,0 0-1,0 0 1,0 0-1,0 0 1,1 0-1,-1 0 1,0 0-1,0 0 1,1 0-1,5-5 400,-2 3-329,0-1-1,0 1 1,0 0-1,0 1 0,0-1 1,1 1-1,-1 0 0,0 0 1,1 0-1,6 0 0,2-1 310,34-7-61,1 3 0,1 2 0,-1 1 1,0 3-1,87 11 0,-108-5-242,0 1-1,35 14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2:31.8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4 1824,'-1'0'59,"-6"-2"408,11 1 778,-3 1-1160,1 0 0,0 0 1,-1 0-1,1 0 0,-1 1 1,1-1-1,-1 1 0,1-1 1,1 2-1,10 8 162,-1 2 0,-1 0 0,1 0 1,-2 1-1,0 0 0,13 23 0,0-1-73,39 48 290,15 22-199,-60-78-266,0 1 0,13 30-1,-5 7 338,-3 1 0,25 122 0,-41-158-87,-1 0 0,-2 1 0,-1 0 0,-1 0 0,-2 0 0,-1 0 0,-6 31 0,5-46-207,0-1 0,-2 1 0,0-1 0,0 0 1,-1 0-1,-1-1 0,-1 0 0,0 0 0,-1-1 1,0 0-1,-1 0 0,0-1 0,-1 0 0,0-1 0,-20 15 1,23-21-389,0 0 1,0-1 0,0 0-1,-1 0 1,1 0 0,-1-1-1,-13 2 1,-22 4-2332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05.3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527 128 1824,'6'-2'613,"-11"4"-175,-9-18 1722,-10 0-1387,11 6-550,-1 1-1,0 0 1,-20-8-1,-2 0 134,25 11-281,0 1 0,0 0 0,-20-5 0,28 9-52,-4-1-2,0 1 1,0-1-1,0 1 0,-1 1 0,1-1 0,0 1 1,-1 0-1,1 1 0,0 0 0,-9 2 0,9-2-33,1 2 0,-1-1 0,1 1 0,0 0 0,0 1 0,0-1 0,0 1 0,0 0 0,1 1 0,0-1 0,-8 9 0,-1 4-4,1 1 0,1 0 0,1 1 0,-11 24 0,18-35 34,-36 79 276,36-76-271,1 0-1,0 0 1,0 0-1,1 1 1,1 0-1,-1 12 1,-6 83-2,7-83-129,0-18 119,0 0 1,1 1 0,0-1 0,1 1 0,0 6 0,1-7-29,0 5 15,0 0 1,1 15-1,-3-25 14,1 1 0,-1 0 0,0 0 0,1 0 0,0-1 0,-1 1 0,1 0 0,0-1 0,0 1 0,0 0 0,0-1 0,0 1 0,0-1 0,1 0 0,-1 1 0,0-1 0,1 0 0,-1 0 0,1 0 0,-1 0 0,1 0 0,-1 0 0,3 1 0,0 0 18,1 0 1,-1-1-1,1 1 0,0-1 0,-1 0 1,1 0-1,0 0 0,6 0 0,2-1 18,0-1 0,1 0 0,23-5 0,62-18-26,-20-2 351,-76 25-368,0 0 1,0-1-1,0 1 1,0-1-1,0 1 1,0-1-1,0 0 0,-1 0 1,1 0-1,-1 0 1,0-1-1,5-4 1,-7 6-5,1 0 1,0 0 0,-1-1 0,1 1-1,-1 0 1,1 0 0,-1-1 0,1 1-1,-1 0 1,0-1 0,0 1 0,0 0-1,0-1 1,0 1 0,0 0-1,0-1 1,0 1 0,0 0 0,-1-1-1,1 1 1,0 0 0,-1-1 0,1 1-1,-1 0 1,0 0 0,1-1 0,-1 1-1,0 0 1,0 0 0,0 0 0,0 0-1,-1-1 1,-28-20 30,28 22-70,0 1 40,-7-6-30,8 5-89,-2-8 367,3 7-314,0-3 27,0 1 42,0 3 91,-5-5 128,-17 13 342,11-5-260,9-1-206,7 1-144,22 4 75,-19-5 13,-1 0 0,1 0 0,0-1 0,13 1 0,-3-2 57,0 0-1,0-1 1,0-1 0,0-1 0,-1-1-1,1 0 1,-1-1 0,18-8 0,-35 13-87,0 0 0,0 0 0,1 0 0,-1 0 0,0 0 0,0 0 0,0 0 0,0 0 1,0 0-1,1 0 0,-1 0 0,0 0 0,0 0 0,0 0 0,0-1 0,0 1 0,0 0 0,0 0 0,1 0 1,-1 0-1,0 0 0,0 0 0,0-1 0,0 1 0,0 0 0,0 0 0,0 0 0,0 0 0,0 0 1,0-1-1,0 1 0,0 0 0,0 0 0,0 0 0,0 0 0,0 0 0,0-1 0,0 1 0,0 0 0,0 0 1,0 0-1,0 0 0,0 0 0,0-1 0,0 1 0,0 0 0,0 0 0,0 0 0,-1 0 0,1 0 1,0 0-1,0-1 0,0 1 0,0 0 0,-12-7 219,-18-2-148,0 3-198,-1 1-1,0 2 1,-55 1 0,40 10 123,29-4-3103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07.9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0 159 2400,'2'-3'368,"0"0"1,0-1-1,-1 1 1,1 0-1,-1-1 1,0 1-1,0 0 1,0-1-1,0 0 1,0-3-1,-1 6-315,3 0 247,-2 1 16,3 4-286,3 11 279,-6-14-170,0-1 21,4 0-58,1-1 0,-1 1 1,0-1-1,0-1 0,0 1 1,0-1-1,0 0 0,0 0 0,0 0 1,4-3-1,64-36 170,-41 22-146,-19 11-31,-1 0 0,13-11 0,-21 12 79,-4 5-196,-3 5-168,-24 47-220,23-43 490,-5 6-55,-15 30 0,23-38-24,-1-1 0,0 1 0,1 0 0,0-1 1,0 1-1,0 0 0,1 0 0,-1-1 0,1 1 0,0 0 1,1 6-1,0-9 6,-1 0 0,1 0 0,0-1 0,0 1 0,-1 0 0,1 0 0,0-1 0,1 1 0,-1 0 0,0-1 0,0 1 0,1-1 0,-1 0 0,1 1 0,-1-1 0,1 0 0,-1 0 0,1 0 0,0 0 0,0 0 0,-1 0 0,1-1 0,0 1 0,3 0 0,-1 0 56,0 0 1,0 0-1,0-1 0,0 1 0,0-1 0,0 0 0,0 0 0,0-1 0,0 1 0,6-2 0,-4 0-19,0 1 1,1-1-1,-2-1 1,1 1-1,0-1 1,-1 0-1,1-1 1,-1 1-1,0-1 0,0 0 1,0 0-1,0 0 1,-1-1-1,7-8 1,0-4-71,-9 14 32,0 0 0,0 0 0,0 0 0,0 0-1,-1 0 1,1-1 0,0-3 0,3-6-133,-5 11 74,1 1-1,0-1 1,-1 1-1,1-1 1,-1 1-1,0-1 1,1 0 0,-1 1-1,0-3 1,0 3-107,0 2 21,5 11 127,5 13-23,1 0 0,14 24 0,-8-28 371,-16-20-307,-1-1-1,1 0 1,-1 1 0,1-1 0,-1 0 0,1 0-1,-1 0 1,1 1 0,-1-1 0,1 0 0,0 0-1,-1 0 1,1 0 0,-1 0 0,1 0 0,0 0 0,-1 0-1,1 0 1,-1 0 0,1 0 0,0-1 0,13-3 281,-12 2-279,0-1 1,0 1-1,0 0 1,0-1-1,0 1 1,0-1-1,-1 1 1,1-1-1,-1 0 1,0 0-1,0 0 1,2-5-1,8-19 24,3-3-250,-13 26 100,0 0 1,1 0-1,-1 0 1,1 1-1,0-1 1,1 0-1,-1 1 1,4-5-1,13 12-65,-13-2 151,1 0 1,-1 1-1,0 0 0,0 0 0,10 6 0,-13-8 29,-1 1 1,1-2-1,0 1 0,-1 0 1,1 0-1,0-1 1,0 0-1,-1 1 0,1-1 1,0 0-1,5-1 0,31-4 159,-38 4-159,6 0 55,0-1 1,-1 0 0,0 0-1,0 0 1,1-1 0,8-6-1,-11 7-32,-1 0 0,0 0 0,0-1 0,-1 1 0,1-1 0,0 0 0,-1 1 0,0-1 0,1 0 0,-1-1 0,-1 1-1,1 0 1,2-6 0,-4 7-40,1 0 0,-1 0 0,0 0 0,0 0 0,0 0 0,0 0 0,0 0 0,-1 0 0,1 0 0,-1 0 0,1 0 0,-1 0 0,1 0 0,-1 0 0,0 1 0,0-1 0,0 0 0,0 0 0,-1 1 0,1-1 0,0 1-1,-1-1 1,1 1 0,-1-1 0,1 1 0,-4-2 0,5 3-15,-1 0 0,0-1 0,0 1 0,0 0 0,1 0-1,-1 0 1,0 0 0,0 0 0,0 0 0,1 0 0,-1 0 0,0 1 0,0-1-1,0 0 1,1 0 0,-1 1 0,0-1 0,0 0 0,1 1 0,-1-1-1,0 1 1,1-1 0,-1 1 0,1-1 0,-2 2 0,-13 16-457,14-15 441,0 0-1,0 0 1,0 0-1,0 0 0,0 0 1,0 0-1,1 1 1,0-1-1,-1 0 1,1 0-1,0 1 0,1-1 1,-1 0-1,2 5 1,0 16 40,-2-22-4,0 0 0,0 0 0,0 0 0,0-1 0,0 1-1,0 0 1,1 0 0,-1 0 0,1 0 0,-1-1 0,1 1 0,0 0 0,0-1-1,0 1 1,0 0 0,0-1 0,0 1 0,2 1 0,10 15-92,-12-16 102,0-1 1,0 1 0,1 0-1,-1 0 1,0-1-1,1 1 1,-1-1-1,1 1 1,-1-1 0,1 1-1,0-1 1,0 0-1,-1 0 1,1 0-1,2 1 1,0-1 30,-1 1 0,0-1 0,0 0 0,1-1 0,-1 1 0,1-1 0,-1 1 1,0-1-1,1 0 0,-1 0 0,1 0 0,-1-1 0,1 1 0,4-3 0,24-8 159,37-19 0,30-16-459,-95 45 199,0 0 0,0 0 0,-1 0 0,1 1 0,0 0 0,0-1 0,5 2 0,-3-1-70,-5 1 124,0-1 0,-1 1 0,1 0 0,0-1 0,-1 1 0,1 0 0,0 0 0,-1 0 0,1 0 0,-1 0 0,1 0 0,-1 0 1,0-1-1,1 1 0,-1 0 0,0 0 0,0 2 0,1-1 3,0 3 14,1 1 0,-2-1 0,1 0-1,0 1 1,-1-1 0,0 7 0,-1-7 23,1 1 0,1-1 0,-1 1 0,1-1 0,2 9 0,-3-14-14,0 0 0,0 0 0,0 0 0,0 1-1,0-1 1,0 0 0,0 0 0,0 0 0,0 0-1,0 1 1,1-1 0,-1 0 0,0 0 0,0 0-1,0 0 1,0 0 0,0 0 0,1 1 0,-1-1-1,0 0 1,0 0 0,0 0 0,1 0 0,-1 0 0,0 0-1,0 0 1,0 0 0,0 0 0,1 0 0,-1 0-1,0 0 1,0 0 0,0 0 0,1 0 0,-1 0-1,10-5 464,13-16-358,-14 12-136,11-12-198,-16 17 97,-1 0 0,1 0 0,-1 0 0,7-3 1,-9 6-116,8 2-320,37 48 758,-35-36-301,-9-11 91,0 0-1,-1 0 1,1-1 0,0 1 0,0 0-1,0-1 1,0 1 0,0-1 0,0 0 0,0 1-1,0-1 1,3 1 0,0-1 55,0 1 0,-1-1 0,1 0 1,0-1-1,0 1 0,0-1 0,0 0 0,0 0 0,0 0 1,0-1-1,-1 0 0,1 0 0,0 0 0,0 0 0,-1-1 1,1 0-1,8-4 0,-10 3-319,1 1 1,-1-1-1,0 0 1,0 0-1,0 0 1,0 0-1,0 0 1,2-4-1,-4 5-13,0 0 0,-1 0-1,1 0 1,0 0 0,-1 0 0,0 0 0,1 0 0,-1 0-1,0 0 1,0 0 0,0 0 0,0 0 0,-1-3-1,-1-14-3613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08.6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58 5888,'-12'-19'2176,"12"14"-1664,0 2 608,0 0-1600,0-2-1280,-5 2 960,5-8-2944,8 3 2112,10 8 768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09.7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24 896,'0'-1'77,"-1"1"1,0-1-1,1 1 0,-1-1 1,0 1-1,1-1 0,-1 1 1,1-1-1,-1 1 0,1-1 1,-1 0-1,1 1 0,0-1 1,-1 0-1,1 0 0,0 1 1,-1-1-1,1 0 0,0 0 1,0 1-1,0-1 0,0 0 1,0 0-1,5-6 3120,-5 7-3072,2 6-53,0 0-1,0 0 0,-1 0 0,0 0 0,0 0 0,-1 1 1,0-1-1,0 0 0,-1 9 0,1 4 17,-11 168 785,1-45-407,5 128 451,5-269-927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10.3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1984,'25'16'2923,"-22"-15"-2863,-1-1 0,1 1 0,-1 0 1,0 0-1,1 1 0,-1-1 0,0 0 1,0 1-1,0-1 0,0 1 1,0 0-1,0 0 0,-1 0 0,1 0 1,0 0-1,-1 0 0,0 0 0,1 0 1,-1 1-1,0-1 0,0 0 0,0 1 1,0-1-1,-1 1 0,1-1 1,-1 4-1,3 8 1,-2 1 1,0 0 0,-1 21-1,-1-16 225,-12 367 866,0-221-304,12-137-364,1-24-392,0-20-1308,0 5-483,0 0-1,-3-19 1,-2 13-189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10.9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18 135 2816,'-5'3'502,"-3"1"936,7-5-1390,1 1 1,0 0-1,-1 0 0,1 0 0,0-1 0,0 1 1,-1 0-1,1 0 0,0-1 0,0 1 0,0 0 1,-1 0-1,1-1 0,0 1 0,0 0 0,0-1 1,0 1-1,0 0 0,0-1 0,0 1 0,-1 0 1,1-1-1,0 1 0,0 0 0,0-1 0,0 1 1,0 0-1,0-1 0,1 1 0,-1-1 0,0 0 65,0 0 0,0 0-1,0 0 1,0 0 0,0 0-1,0 0 1,0 0 0,0 1-1,1-1 1,-1 0-1,0 0 1,1 0 0,-1 0-1,0 0 1,1 0 0,1-1-1,2-4 5,-4 5-47,3-5 938,-2 6-998,0 0 0,-1-1 0,1 1 0,0 0 0,0 0 0,-1 0 1,1 0-1,0 0 0,0 0 0,-1 0 0,1 0 0,0 0 0,0 0 1,1 0-1,0 1 8,137-6 574,-66 1-378,-39 3-16,45-2-138,-70 1-50,1 1 0,-1-1 1,0 0-1,1-1 0,16-7 1,-23 9-227,0-1 1,0 1 0,0-1-1,0 0 1,-1 0 0,1 0-1,0 0 1,-1 0-1,0-1 1,1 1 0,-1-1-1,0 1 1,0-1 0,-1 0-1,1 0 1,0 0 0,-1 0-1,0 0 1,0 0 0,2-6-1,-3-3-3037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08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83 7392,'-54'-59'3360,"50"48"-2944,0 3-896,8 3 160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11.5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4 1984,'-6'-4'4576,"20"13"-4141,0-1 0,0-1 0,1 0 1,27 8-1,8-5-126,0-2 1,89 1-1,-81-6 37,22-6-2602,-80 3 2105,1 0-1,-1 0 1,1 0-1,-1 0 0,1 0 1,0 0-1,-1 0 1,1 0-1,-1 0 0,1 0 1,-1 0-1,1 1 0,-1-1 1,1 0-1,-1 0 1,1 1-1,-1-1 0,1 0 1,-1 0-1,1 1 1,-1-1-1,1 0 0,-1 1 1,0-1-1,1 1 0,-1-1 1,0 1-1,1-1 1,-1 1-1,0-1 0,0 1 1,1-1-1,-1 1 1,0 0-1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13.4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4 292 2144,'-1'0'33,"1"0"-1,0 0 1,0 1 0,0-1-1,-1 0 1,1 0 0,0 0-1,0 0 1,0 0 0,0 1-1,-1-1 1,1 0 0,0 0-1,0 0 1,0 1 0,0-1-1,0 0 1,0 0 0,0 0-1,-1 1 1,1-1 0,0 0-1,0 0 1,0 1 0,0-1-1,0 0 1,0 0-1,0 0 1,0 1 0,0-1-1,0 0 1,8 1 893,14-7 34,-18 5-1032,4-2 384,-1 0 0,1 0 0,-1-1 0,0 0 1,13-9-1,7-4 289,-2 2-215,0-1-1,41-35 1,-51 38-136,-2-1 0,1 0-1,-2-1 1,0 0 0,13-24 0,-9 4 390,-15 34-636,-1 1 0,1-1 0,-1 0 1,0 1-1,0-1 0,1 0 0,-1 0 0,0 0 0,0 1 0,0-1 1,0 0-1,0 0 0,0 0 0,0 1 0,0-1 0,0-1 0,0 2-9,-1 0-1,1-1 1,0 1-1,0 0 1,0 0-1,0 0 1,0-1-1,0 1 0,-1 0 1,1 0-1,0 0 1,0-1-1,0 1 1,-1 0-1,1 0 1,0 0-1,0 0 0,0 0 1,-1 0-1,1 0 1,0 0-1,0-1 1,-1 1-1,1 0 0,0 0 1,0 0-1,-1 0 1,1 0-1,0 0 1,0 0-1,-1 0 1,1 1-1,0-1 0,0 0 1,0 0-1,-1 0 1,1 0-1,0 0 1,0 0-1,-1 0 0,1 0 1,0 1-1,0-1 1,0 0-1,0 0 1,-1 0-1,1 0 1,0 1-1,0-1 0,0 0 1,-1 1-1,-1 1-31,-1 1-1,1 0 0,-1 0 0,1 1 0,0-1 0,0 0 1,1 1-1,-1-1 0,1 1 0,-1-1 0,1 1 1,0 0-1,1 0 0,-1 0 0,0-1 0,1 1 0,0 7 1,1 5-1,0 1 0,6 26 0,-5-34 99,0-1 1,0 1 0,1-1 0,0 0-1,7 15 1,-9-21-37,0-1-1,0 1 1,0-1 0,0 1-1,0-1 1,0 1-1,1-1 1,-1 0 0,0 0-1,1 0 1,-1 1 0,0-1-1,1-1 1,0 1-1,-1 0 1,1 0 0,-1 0-1,1-1 1,0 1-1,0-1 1,-1 0 0,1 1-1,0-1 1,0 0 0,0 0-1,-1 0 1,1 0-1,0 0 1,0-1 0,-1 1-1,1 0 1,0-1-1,0 1 1,2-2 0,2-1 35,-1 0 1,1-1-1,-1 1 1,0-1 0,0 0-1,0 0 1,5-7-1,27-36 228,-34 43-308,44-74 30,-39 64-328,-7 12-81,-1 7 146,0-2 242,-2 19-58,0 0 1,-2 0-1,0 0 1,-8 20-1,5-14 124,4-15 72,-1-1 0,0 0-1,-7 13 1,9-22-80,0 1-1,1-1 1,-1 0 0,-1 0-1,1 0 1,0 0 0,-1 0-1,1-1 1,-1 1 0,0-1-1,0 0 1,0 1-1,0-1 1,0-1 0,-6 4-1,7-5-21,1 0-1,-1 1 1,1-1-1,-1 0 1,1-1-1,-1 1 1,1 0-1,-1 0 1,1-1-1,0 1 1,-1 0 0,1-1-1,-1 1 1,1-1-1,0 0 1,0 0-1,-1 1 1,1-1-1,0 0 1,0 0-1,0 0 1,0 0-1,0 0 1,0 0-1,0-1 1,-1-1-1,0 1-16,1 0-1,0 0 0,0 0 0,0 0 1,0 0-1,0 0 0,0 0 1,0-1-1,1 1 0,-1 0 0,1 0 1,-1-1-1,1 1 0,0 0 1,0-5-1,1 5-34,0 0 1,-1-1-1,1 1 1,0 0 0,1 0-1,-1 0 1,0 0-1,0 0 1,1 0-1,-1 0 1,1 0-1,0 1 1,-1-1-1,1 0 1,0 1-1,0 0 1,0-1-1,0 1 1,0 0-1,1 0 1,3-1-1,3-1-66,1 1 0,-1 0 1,1 1-1,11-1 0,3 0 127,6 0-270,-22 2-681,0-1 0,-1 1 0,1-1 0,10-3-1,-6 0-969,-3 1-764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13.8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 4992,'-8'8'1824,"8"-2"-1408,0-1-128,-5 3-576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17.7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0 744 1728,'0'0'560,"9"-8"-59,10-2-230,-13 8-24,-1-1-1,1-1 1,-1 1 0,7-6-1,3-4 149,-1-1 0,0-1-1,-1 0 1,-1-1-1,19-31 1,1-15 122,35-100 1,-33 76-374,-10 27 307,21-79-1,-43 131-346,0-1 0,0-14 0,-2 19-117,0 0 0,0 1 0,0-1 0,0 1 0,-1-1 1,1 1-1,-1-1 0,0 1 0,1 0 0,-1-1 0,0 1 0,-3-4 0,4 6 3,0-1 0,-1 1 0,1 0 1,0-1-1,-1 1 0,1 0 0,-1-1 0,1 1 0,0 0 0,-1 0 0,1 0 1,-1-1-1,1 1 0,-1 0 0,1 0 0,-1 0 0,1 0 0,-1 0 0,1 0 1,0 0-1,-1 0 0,1 0 0,-1 0 0,1 0 0,-1 0 0,1 0 1,-1 0-1,1 0 0,-1 1 0,1-1 0,-1 0 0,1 0 0,0 0 0,-1 1 1,1-1-1,-1 0 0,1 1 0,0-1 0,-1 0 0,1 1 0,0-1 0,-1 0 1,1 1-1,-15 19-111,13-18 84,-5 11 22,0-1 0,0 1 1,1 1-1,1 0 0,0-1 0,1 1 0,-3 17 1,-7 104 63,11-90-65,2-33 35,-4 88 33,5-88-22,1 1 0,0-1 0,1 1 0,0-1 0,8 22-1,-9-32-8,-1 0-1,1 1 0,0-1 0,1 0 0,-1 0 0,0 0 0,0 0 0,1 0 0,-1 0 0,1-1 0,0 1 1,0-1-1,-1 1 0,1-1 0,0 1 0,0-1 0,0 0 0,1 0 0,-1 0 0,0 0 0,0 0 0,0 0 1,1-1-1,-1 1 0,0-1 0,1 0 0,-1 0 0,1 1 0,-1-2 0,0 1 0,1 0 0,-1 0 0,4-2 1,1 1-9,0-2 0,0 1 0,-1-1 0,1 0 0,-1 0 0,0 0 0,0-1 0,0 0 0,-1 0 0,7-7 0,8-11-24,0-1 0,28-45 0,-7 10-10,-26 38 15,1-2-35,28-30 0,-53 63 46,1 0-1,1 0 1,0 0-1,-11 25 1,-25 65-203,5 15 599,36-108-377,0 0 0,0 17 0,1-23-13,1 0-1,0 0 1,0 0 0,0 0 0,0 0-1,0 0 1,1 0 0,-1 0 0,1 0-1,-1 0 1,1 0 0,0-1-1,0 1 1,-1 0 0,1 0 0,3 3-1,-4-5 12,1 0 0,0 0-1,-1 0 1,1 0 0,0 0 0,-1 0-1,1 1 1,0-2 0,-1 1-1,1 0 1,0 0 0,-1 0 0,1 0-1,0 0 1,-1 0 0,1-1-1,-1 1 1,1 0 0,0 0-1,-1-1 1,1 1 0,-1-1 0,1 1-1,-1 0 1,1-1 0,-1 1-1,1-1 1,-1 1 0,0-1-1,1 1 1,0-2 0,-1 2-17,7-8 33,-1-1 1,1 1-1,-1-1 0,-1-1 1,0 1-1,6-14 0,31-93-554,-41 115 346,-1 3 33,15 43-159,-12-32 327,1-1 1,0 1-1,1-1 1,0 0-1,1 0 0,1 0 1,9 13-1,-15-24 1,1 0 0,-1 1 0,0-1 0,0-1 0,1 1-1,-1 0 1,1 0 0,-1 0 0,1-1 0,-1 1 0,1 0 0,-1-1-1,1 0 1,-1 1 0,1-1 0,0 0 0,-1 0 0,1 0 0,-1 0-1,1 0 1,0 0 0,-1 0 0,1-1 0,0 1 0,-1 0 0,1-1-1,-1 1 1,3-2 0,0 0 16,1-1 0,-1 1 0,0-1 0,0 1 0,0-1 0,0 0 0,0-1 0,4-4 0,91-107-277,-95 111 176,0-1 0,0 1 1,0 1-1,1-1 0,0 1 0,5-4 0,-9 7 43,-1-1-1,1 1 1,0-1 0,0 1 0,0 0-1,0-1 1,-1 1 0,1 0 0,0 0-1,0-1 1,0 1 0,0 0 0,0 0-1,0 0 1,0 0 0,0 0-1,-1 0 1,1 1 0,0-1 0,0 0-1,0 0 1,0 1 0,0-1 0,0 0-1,-1 1 1,1-1 0,0 1 0,0-1-1,-1 1 1,1-1 0,0 1 0,-1 0-1,1-1 1,0 1 0,-1 0 0,1 0-1,-1-1 1,1 1 0,-1 0 0,0 0-1,1 0 1,-1-1 0,0 1-1,0 0 1,1 0 0,-1 2 0,1 5 3,0 0 1,0 0 0,-1 0 0,0 0-1,-1 0 1,0 0 0,0 0 0,-1 0-1,-2 9 1,1-5 35,0 0-1,1 1 1,0 12-1,2-4 336,0-19 202,3-3-521,-1 1 0,1-1 0,-1 0 0,1 0 0,-1 0 0,1 0 0,-1-1 0,1 1 0,-1-1 0,0 1 0,0-1 0,2-2 0,6-4-109,17-13-115,-19 15 127,0-1 0,10-5-1,-14 10 7,-1 0 1,0 1-1,0 0 0,1 0 1,-1 0-1,1 0 0,-1 0 0,1 0 1,-1 1-1,5 0 0,-8 0 37,1 0-1,-1 1 0,0-1 1,1 1-1,-1-1 0,1 1 1,-1-1-1,0 0 0,1 1 1,-1-1-1,0 1 0,0 0 1,1-1-1,-1 1 0,0-1 1,0 1-1,0-1 0,0 1 1,0-1-1,0 2 0,0-2-5,2 32-51,0 3 254,-2-34-160,1 1 1,-1-1-1,0 1 1,1-1-1,0 1 0,-1-1 1,1 1-1,0-1 1,0 0-1,0 1 1,0-1-1,0 0 0,0 0 1,0 1-1,0-1 1,0 0-1,3 1 1,-3-1-2,0-1 0,1 1 1,-1-1-1,1 0 0,-1 1 0,1-1 1,0 0-1,-1 0 0,1 0 1,-1 0-1,1 0 0,-1 0 0,1 0 1,-1-1-1,1 1 0,-1 0 1,3-2-1,24-11 189,-24 11-167,3-3-58,0 0 1,0 0-1,-1 0 0,1-1 1,-1 0-1,-1-1 1,11-13-1,-10 12-21,1-1-1,-1 1 0,2 1 1,9-9-1,13-8 181,-30 24-111,-13 16-33,6-6-63,0 0-1,0 0 1,1 1 0,1 0 0,0 0-1,0 0 1,-3 15 0,-15 29 28,23-53 147,1-3-69,1 1-1,-1-1 1,0 1-1,1-1 0,-1 0 1,0 1-1,1-1 1,-1 0-1,0 0 1,0 0-1,0 0 0,0 0 1,0 0-1,0 0 1,0 0-1,0 0 1,0 0-1,1-2 0,-1 1-96,0-1-1,1 1 1,-1 0-1,0-1 1,0 1-1,0-1 0,0 1 1,-1-1-1,2-3 1,-2 5-213,0 3 38,-2 42 248,-1 0 0,-3-1-1,-1 1 1,-2-1-1,-2-1 1,-20 50 0,30-87 66,-2 0 1,1 0-1,-1 0 1,1 0 0,-1 0-1,0-1 1,-1 0 0,-6 7-1,9-10-66,0 0 0,-1 0-1,1 0 1,0 0 0,-1 0 0,1 0-1,-1-1 1,0 1 0,1 0 0,-1-1-1,1 0 1,-1 1 0,0-1 0,1 0-1,-1 0 1,0 0 0,1 0 0,-1 0 0,0 0-1,0 0 1,1 0 0,-1-1 0,1 1-1,-1-1 1,0 1 0,1-1 0,-1 0-1,1 0 1,-1 0 0,-2-1 0,0-1-6,0 0 1,0-1 0,0 1 0,0-1 0,1 0 0,-1 0 0,1 0 0,0-1-1,0 1 1,1-1 0,-1 1 0,-1-7 0,1 3-119,0 0 0,1-1 1,0 1-1,1-1 0,0 1 0,0-15 0,2 20 70,-1 1 0,1-1-1,-1 0 1,1 1 0,0-1 0,0 0-1,0 1 1,1-1 0,-1 1 0,0 0-1,1-1 1,0 1 0,-1 0-1,1 0 1,0 0 0,0 0 0,0 0-1,1 1 1,-1-1 0,0 0-1,4-1 1,6-4-36,1 1-1,23-9 1,-32 14 99,122-56 259,-58 24-168,-37 17-74,0-1 0,33-26 0,-55 36 3,-1 1 0,-1-1 1,1 0-1,-1-1 0,-1 0 1,8-9-1,-12 13-35,1 1 0,-1-1 1,0 0-1,0 0 0,0 0 0,-1 0 0,1 0 1,-1 0-1,0 0 0,0-1 0,0 1 0,-1 0 0,0-1 1,1 1-1,-2 0 0,0-9 0,1 12-33,0 1-1,0-1 0,0 1 0,-1-1 0,1 1 1,0-1-1,0 0 0,-1 1 0,1-1 1,0 1-1,-1-1 0,1 1 0,0-1 1,-1 1-1,1 0 0,-1-1 0,1 1 0,-1-1 1,1 1-1,-1 0 0,1-1 0,-1 1 1,1 0-1,-1 0 0,0-1 0,0 1-12,-1 0-1,1 0 1,0 0 0,0 0-1,-1 0 1,1 1-1,0-1 1,0 0 0,0 0-1,-1 1 1,-1 0-1,-1 1-51,0 1 0,0-1 0,0 1 0,0 0-1,-5 5 1,2-2-4,1 1 1,0 0-1,1 0 0,-9 16 0,12-20 92,1 0 0,-1-1 0,1 1-1,0 0 1,0 1 0,0-1 0,0 0 0,1 0 0,-1 0 0,1 1 0,0-1 0,0 0 0,0 0-1,0 0 1,1 1 0,-1-1 0,2 4 0,-1-6 16,0 1-1,0-1 1,-1 0 0,1 1-1,0-1 1,0 0-1,0 0 1,1 0 0,-1 0-1,0 0 1,0 0 0,1 0-1,-1 0 1,0-1-1,1 1 1,-1 0 0,1-1-1,-1 1 1,1-1 0,-1 0-1,1 1 1,-1-1 0,1 0-1,2 0 1,1 0 80,1 0 0,0 0 0,-1-1 1,1 1-1,9-4 0,88-34 50,-12 4-9,-89 34-161,0-1 0,1 1 0,-1-1 1,0 1-1,0 0 0,1-1 0,-1 1 1,0 0-1,0 0 0,0 1 0,1-1 1,-1 0-1,0 1 0,0 0 0,0-1 1,3 2-1,-3-1 5,-1 0 0,0 0 0,0 0 0,0 0 1,0 0-1,0 0 0,0 0 0,0 0 0,0 1 1,0-1-1,0 0 0,-1 1 0,1-1 0,-1 0 0,1 1 1,-1-1-1,1 1 0,-1-1 0,0 0 0,0 1 1,1-1-1,-1 1 0,0-1 0,-1 1 0,1-1 0,0 3 1,-3 68 339,3-58 46,0-13-351,0-1 1,1 0-1,-1 0 1,0 1 0,0-1-1,1 0 1,-1 0-1,0 1 1,0-1 0,1 0-1,-1 0 1,0 0-1,1 0 1,-1 0 0,0 1-1,1-1 1,-1 0 0,0 0-1,1 0 1,-1 0-1,0 0 1,1 0 0,-1 0-1,0 0 1,1 0-1,-1 0 1,0 0 0,1 0-1,-1-1 1,0 1-1,0 0 1,1 0 0,-1 0-1,0 0 1,1 0-1,-1-1 1,0 1 0,0 0-1,1 0 1,-1 0-1,0-1 1,0 1 0,1-1-1,47-74 179,-46 73-229,-1 0-1,1 1 1,-1-1 0,1 1 0,-1-1 0,1 1-1,0-1 1,3-1 0,-4 2-31,1 0 0,-1 0 0,1 0 0,-1 0 0,1 0 0,-1 0 0,0 0 0,0-1 1,2-1-1,-2 1-146,0 3 182,0 0-1,0-1 1,0 1-1,-1 0 1,1-1 0,0 1-1,0 0 1,0 0-1,0 0 1,-1 0 0,1 0-1,0 0 1,-1 0 0,1 0-1,-1 0 1,1 0-1,-1 0 1,0 0 0,1 0-1,-1 1 1,0 0-1,4 8-62,-1-2 89,1 0 1,0-1-1,1 1 0,0-1 0,6 8 0,-8-12 25,-1-1-1,0 0 1,0 0 0,1-1-1,-1 1 1,1 0 0,-1-1-1,1 0 1,0 0 0,-1 1-1,1-1 1,0-1 0,0 1-1,0 0 1,0-1 0,0 0-1,0 1 1,0-1 0,5-1-1,-1 0 72,1 0 0,-1 0-1,1-1 1,-1 0-1,0 0 1,0-1 0,0 0-1,0 0 1,12-9 0,-10 5-31,0 0 1,-1 0 0,1-1 0,-2-1 0,14-16 0,-4-3 37,0 0 1,-2-1 0,18-47 0,-1-5 41,61-141 36,-92 221-189,4-8-44,-1 0 0,0 0 0,0 0 0,-1-1 0,0 1 0,0-1-1,-1 0 1,0-11 0,-1 21 27,-1 0 0,0 0-1,0-1 1,0 1 0,0 0-1,0 0 1,0-1 0,0 1-1,0 0 1,0 0 0,0-1-1,0 1 1,0 0 0,0 0-1,0-1 1,0 1 0,0 0-1,-1 0 1,1 0 0,0-1-1,0 1 1,0 0 0,0 0-1,0 0 1,-1-1 0,1 1-1,0 0 1,0 0 0,0 0 0,0 0-1,-1-1 1,1 1 0,0 0-1,0 0 1,0 0 0,-1 0-1,1 0 1,-9 6-246,7-4 242,0 1 1,0 0 0,0 0-1,0 0 1,-2 4 0,1 5-31,1 0 0,0-1 0,0 1 0,1 0 0,1 18 0,8 62-77,-6-69 122,4 20 90,2-1 0,2 1 1,26 70-1,-27-91 84,2-1 1,22 37-1,-32-58-147,0 1 0,-1 0 0,1 0 1,-1 0-1,1-1 0,0 1 0,-1 0 0,1-1 1,0 1-1,0-1 0,0 1 0,1 0 0,-2-1-65,1 0 0,-1 0-1,0 0 1,1 1-1,-1-1 1,0 0 0,1 0-1,-1 0 1,0 0 0,1 0-1,-1-1 1,0 1-1,1 0 1,-1 0 0,1 0-1,-1 0 1,0 0 0,1 0-1,-1 0 1,0-1-1,0 1 1,1 0 0,-1-1-1,1 0-162,0 1-1,-1-1 1,1 0 0,0 0-1,-1 0 1,1 0-1,-1-1 1,0 1-1,1 0 1,-1 0 0,0 0-1,0 0 1,0 0-1,1 0 1,-1-1-1,0 1 1,0 0 0,-1 0-1,1-2 1,-2-4-824,0 0 0,-1 0 0,0 0 0,0 0 0,0 0 0,-7-9 1,-7-10-210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18.1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0 116 3328,'4'-4'408,"-1"-1"1,0 1-1,1 0 1,0 1-1,0-1 1,0 1-1,0-1 1,1 1-1,-1 0 1,7-2-1,8-4 349,25-9-1,-30 13-490,11-2 56,1 1-1,0 0 1,43-2 0,-37 5 28,171-5 522,-199 8-869,55-3-926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18.7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75 4576,'-5'0'2720,"15"0"-2592,3 0 608,5-4-448,7-4 608,14-3-512,9-2-128,4 7-160,-5 1-96,1 2 32,-8-2-320,3 2 160,-4-5-1632,4 0 960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20.7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1 730 1408,'0'-1'63,"0"1"0,0-1-1,0 0 1,0 0 0,0 0 0,0 0 0,0 0 0,0 0-1,0 0 1,0 1 0,1-1 0,-1 0 0,0 0 0,1 0-1,-1 0 1,1 1 0,-1-1 0,0 0 0,1 0-1,0 1 1,-1-1 0,2 0 0,0 0 227,0 0 1,0 1-1,0-1 1,0 1-1,0 0 1,0 0-1,0 0 0,0 0 1,2 0-1,2 0 102,32-8 1277,-35 7-1580,1 1-1,-1-1 1,0 0-1,1 0 0,-1 0 1,0 0-1,0-1 0,0 1 1,5-4-1,25-20 580,-20 12-512,0-1 0,-1-1 0,-1 0 0,0 0 0,-1-1 0,0-1 0,13-32 0,-23 48-185,-11 36-251,10-33 279,-1 13-40,1 0 0,0 0 0,2 28 1,-1-40 72,1 1 1,-1-1 0,1 1-1,0-1 1,0 0-1,0 1 1,1-1 0,-1 0-1,1 0 1,-1 0 0,1 0-1,0 0 1,0 0 0,0 0-1,1-1 1,-1 1 0,1-1-1,-1 1 1,1-1 0,0 0-1,0 0 1,5 2 0,-4-3 12,-1 0 1,1 0-1,0 0 1,-1 0-1,1-1 1,0 0-1,0 1 1,-1-1-1,1-1 1,6 0-1,37-11 333,-32 8-296,18-4-141,0-2 0,-1-2 1,0-1-1,49-27 0,-75 36 49,1 0 0,0 1 0,0 0 0,0 0-1,0 0 1,0 1 0,1 1 0,-1-1 0,1 1 0,12 0-1,-19 1 118,-14-5 549,12 4-649,-1 1-1,1-1 1,0 0 0,0 1 0,-1-1-1,1 1 1,-1 0 0,1-1 0,0 1-1,-1 0 1,1 0 0,-1 0 0,1 0-1,0 0 1,-1 0 0,1 0 0,-1 0 0,-2 2-1,-24 9-22,10-2-8,0 1 0,1 1 0,0 1 0,1 0 0,-18 19 0,21-11 84,8-11-104,4-8 33,25 3 267,-20-5-217,1 0-1,0 0 1,-1-1-1,1 1 0,-1-1 1,1 0-1,-1-1 1,6-3-1,1-3 7,16-15-1,-18 16-139,0-1 0,17-11 0,-26 20 87,1 0 0,-1 0 0,0-1 1,1 1-1,-1 0 0,0 0 0,1 0 1,-1-1-1,0 1 0,1 0 0,-1 0 1,1 0-1,-1 0 0,0 0 0,1 0 0,-1 0 1,1 0-1,-1 0 0,0 0 0,1 0 1,-1 0-1,1 0 0,-1 0 0,0 0 1,1 0-1,-1 0 0,0 1 0,1-1 1,-1 0-1,0 0 0,1 0 0,-1 1 1,0-1-1,1 0 0,-1 0 0,1 1 1,5 16-426,1 0 209,-4-13 263,-1-1 0,1 1 0,0-1 1,0 0-1,0 0 0,1 0 0,-1 0 1,5 2-1,-7-4-24,1-1-1,-1 1 1,1-1-1,-1 1 1,1-1 0,-1 0-1,1 0 1,-1 0 0,1 0-1,-1 0 1,1 0-1,-1 0 1,1 0 0,-1-1-1,1 1 1,-1-1-1,1 1 1,-1-1 0,0 1-1,1-1 1,-1 0 0,0 0-1,1 1 1,-1-1-1,0 0 1,0 0 0,2-2-1,9-9 54,0 0 0,-1-1 0,0 0 0,17-29 0,28-64 132,-8 14-25,-38 73-159,17-25 167,29-70 1,-50 99-173,-1 1 0,0 0-1,-1-1 1,-1 0 0,-1 0 0,0 0-1,0 0 1,-2-1 0,-1-23 0,1 37-37,-1 1 1,1-1 0,0 1 0,0 0-1,-1-1 1,1 1 0,-1 0-1,1-1 1,-1 1 0,1 0 0,-1-1-1,0 1 1,0 0 0,0 0 0,-1-2-1,1 2 0,0 1-1,1 0 1,-1-1-1,0 1 1,0 0-1,1-1 1,-1 1-1,0 0 0,0 0 1,0 0-1,0-1 1,1 1-1,-1 0 1,0 0-1,0 0 1,0 1-1,0-1 1,1 0-1,-3 0 0,0 2-31,-1-1-1,0 1 1,1 0 0,0 0-1,-1 0 1,1 1-1,0-1 1,0 1-1,-3 3 1,-4 5-15,1 0 1,1 1 0,0 0 0,1 0 0,0 1 0,1 0-1,0 0 1,1 1 0,-5 20 0,0 13 43,-7 66 0,15-96 9,-17 256 372,17-158-3718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21.0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1 7712,'-36'3'3520,"41"2"-3072,-5 3-1728,0-5 608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22.9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13 603 2080,'-12'9'3179,"16"-12"-2540,7-4-358,-1 0-1,-1-1 1,0-1-1,16-17 1,28-44 95,-45 58-277,53-73 156,77-105 311,-122 169-413,-1-1-1,-1-1 1,0 0-1,18-47 1,-31 66-184,0 0 0,0 0 0,0 0 0,-1 0 1,0 0-1,0-5 0,0 8 12,0-1-189,-4 10-117,-5 6 310,0-1 0,1 2 0,0-1 0,2 1 0,-1 0 0,2 0 1,0 0-1,1 1 0,-4 28 0,3-4 61,2 0 0,4 70 0,0-90 1,1-1 0,6 27 1,-6-38-15,0 0 1,1-1-1,0 1 0,0-1 1,1 0-1,0 0 1,0 0-1,8 10 1,-10-15-2,0 1 0,1-1 0,0 0 0,-1 0 0,1 0 0,0-1 0,0 1 0,0-1 0,0 1 0,0-1 0,0 0 0,1 0 0,-1 0 0,0-1 0,1 1 0,-1-1 0,0 0 0,1 0 0,-1 0 0,0 0 0,1-1 0,3 0 0,-1 0 7,0-1 1,0 1-1,0-1 1,-1-1 0,1 1-1,-1-1 1,1 0-1,-1 0 1,0 0-1,0-1 1,6-6-1,-6 5-44,0 1 41,0-1 1,-1 1 0,0-1-1,0 0 1,0-1-1,3-5 1,-31 52-293,14-26 360,-12 25 0,18-31-20,-1 0-87,1 1 0,0 0-1,1-1 1,-4 16-1,7-22 36,0-1-1,-1 1 1,1-1-1,0 1 1,0-1-1,0 1 0,1-1 1,-1 1-1,1-1 1,-1 0-1,1 1 1,0-1-1,0 0 1,0 1-1,0-1 0,0 0 1,0 0-1,1 0 1,-1 0-1,1 0 1,-1 0-1,1 0 0,0-1 1,3 3-1,-4-3-9,-1-1-1,1 1 0,0-1 1,0 1-1,0-1 0,-1 0 1,1 1-1,0-1 1,0 0-1,0 0 0,0 0 1,0 1-1,0-1 0,0 0 1,-1 0-1,1 0 0,0-1 1,0 1-1,0 0 0,0 0 1,0 0-1,0-1 0,-1 1 1,1 0-1,0-1 0,0 1 1,0-1-1,-1 1 1,1-1-1,0 1 0,-1-1 1,1 1-1,0-1 0,-1 0 1,1 1-1,0-3 0,2-1 40,0 0-1,0 0 0,-1-1 1,0 1-1,3-7 0,-4 6-29,1-1-1,-1 1 1,0 0-1,-1-1 1,1 1-1,-1-1 1,0 1-1,-1 0 0,1-1 1,-1 1-1,0-1 1,0 1-1,-3-7 1,-3-17 1,5 19-91,-1 0 0,0 0 0,-5-10 0,-5-15-574,13 35 626,0 0 1,0 0-1,0-1 1,0 1-1,0 0 1,0-1-1,0 1 1,0 0-1,0 0 1,0-1-1,0 1 1,0 0-1,0 0 1,0-1-1,0 1 1,0 0-1,1 0 1,-1 0 0,0-1-1,0 1 1,0 0-1,0 0 1,1 0-1,-1-1 1,0 1-1,0 0 1,0 0-1,1 0 1,-1 0-1,0 0 1,0-1-1,1 1 1,-1 0-1,0 0 1,0 0-1,1 0 1,-1 0-1,0 0 1,0 0-1,1 0 1,-1 0 0,1 0-1,14 0-44,-11 0-19,5-1 80,1 0 1,-1 0 0,13-4 0,19-3 58,-15 6-166,69-10 490,-81 9-707,0 0 0,0-1 0,0 0-1,19-10 1,-30 13-64,0-1 0,-1 1-1,1-1 1,-1 0 0,1 0 0,2-3 0,-4 4 263,-1 1 0,1-1 0,-1 1 0,1-1 1,-1 1-1,0-1 0,1 1 0,-1-1 0,0 0 0,0 1 1,1-1-1,-1 1 0,0-1 0,0 0 0,0 1 0,0-1 1,0 0-1,0 1 0,0-1 0,0 0 0,0 1 0,0-1 1,0 0-1,0 1 0,0-1 0,0 1 0,-1-1 0,1 0 1,0 1-1,0-1 0,-1 1 0,1-1 0,-1 1 0,0-2 1,-8-4-2025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23.3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1 127 4224,'4'0'1568,"9"0"-1216,5 0-96,-2-3 704,14-5-576,13 0 960,18-3-736,13 0 32,0 0-352,-1 3-128,-7-4-96,-10 4-128,-8-3 32,-5 3-32,-4-3 0,-4 3-1920,-5 0 1088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14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93 903 3072,'0'0'4458,"8"-6"-2090,27-43-1352,45-85 0,-35 48-1106,-40 79 57,-3 9 76,-3 6 59,-17 67 596,-40 145 428,-79 251 1023,106-338-1184,22-110-636,3-14-150,6-9-171,0 0 0,0 0-1,0 0 1,0 1 0,0-1 0,-1 0-1,1 0 1,0 0 0,0 0 0,0 0-1,0 0 1,-1 0 0,1 0-1,0 1 1,0-1 0,0 0 0,0 0-1,-1 0 1,1 0 0,0 0 0,0 0-1,0 0 1,-1 0 0,1 0-1,0 0 1,0 0 0,0-1 0,0 1-1,-1 0 1,1 0 0,0 0 0,0 0-1,0 0 1,-1 0 0,0-8 125,3-28-173,2 1-1,1 0 1,2 0 0,1 1-1,2 0 1,25-59-1,4-2-27,74-152 291,-84 193-359,-9 14 11,2 1 0,31-41-1,-47 72 122,1 0-1,1 0 1,-1 1 0,14-10-1,-18 15 12,0 0 1,0 0-1,0 0 0,0 0 0,0 1 0,1-1 0,-1 1 0,0 0 1,1 0-1,-1 0 0,1 0 0,0 1 0,-1-1 0,1 1 0,-1 0 1,1 0-1,3 1 0,-4 0 3,-1-1-1,0 1 1,0 0 0,0 0-1,0 1 1,0-1 0,0 0 0,0 1-1,0-1 1,-1 1 0,1 0 0,0-1-1,-1 1 1,1 0 0,-1 0-1,0 0 1,0 0 0,0 0 0,2 4-1,0 3 37,0 0 0,0 1 0,2 13 0,-3-3 44,1 0 0,-2 0 0,-1 1-1,-4 35 1,3-42-3,-2-1 0,0 1 0,0-1 0,-1 0 0,-1 0 0,0-1 0,-1 1 0,-8 12 0,12-21-61,-1-1-1,1 0 0,-1 0 0,1-1 0,-1 1 0,0 0 1,0-1-1,0 1 0,0-1 0,0 0 0,-1 0 0,1-1 1,-1 1-1,1-1 0,-1 1 0,0-1 0,1 0 1,-1 0-1,0-1 0,0 1 0,0-1 0,0 0 0,1 0 1,-8-1-1,7 1-130,0-1 0,0 1 0,0-1 0,1 0 0,-1 0 0,0 0 1,0-1-1,1 1 0,-1-1 0,1 0 0,-5-3 0,48 2-578,-25 2 694,0-1-1,0 0 0,0-1 0,0 0 1,0-1-1,-1-1 0,0-1 0,1 0 0,-2 0 1,1-1-1,22-17 0,-3-3 112,-2-2-1,0-1 1,31-42 0,18-18 90,35-40 3,-98 108-187,-1-1 1,-2-1-1,0 0 1,14-35-1,-11 13 1,-2-1 1,-3-1-1,12-79 0,-19 14-135,-5 110 41,-1 0 0,1 0 0,0 1 1,-1-1-1,1 0 0,-2-4 0,1 7 52,1 0 0,-1 0-1,1 0 1,-1 0-1,1 1 1,-1-1-1,1 0 1,-1 0-1,1 1 1,0-1-1,-1 0 1,1 1-1,-1-1 1,1 0 0,0 1-1,0-1 1,-1 1-1,1-1 1,0 1-1,-1 0 1,-7 17 224,0 1 1,2 0-1,0 0 1,-6 37-1,1-7 97,-40 156 905,-41 187-351,62-271-398,20-88-93,5-21-47,6-17-70,8-23-465,1 1 1,1-1-1,2 2 0,1 0 1,26-37-1,-34 54 123,0-1-1,1 1 1,1 1 0,-1-1 0,2 1-1,-1 1 1,1 0 0,9-7-1,-17 14 77,0-1 0,0 1 0,0-1 0,0 1 0,1-1 0,-1 1-1,0 0 1,0 0 0,0-1 0,0 1 0,0 0 0,1 0 0,-1 0-1,0 0 1,0 0 0,0 0 0,0 1 0,0-1 0,1 0 0,-1 1-1,1 0 1,0 0 6,-1 0 0,1 0 0,-1 0 0,0 0 0,1 1 0,-1-1 0,0 0 0,0 1 0,0-1 0,0 1 0,0 0 1,1 1-1,2 6-9,-1 0 0,-1-1 0,1 1 0,0 11 0,-3-20 13,21 96 110,-17-82-39,1 0 0,0-1 0,1 1 0,14 22 0,-17-32-41,-1-1-1,1 1 0,0-1 0,0 0 1,4 3-1,-6-5-16,1 0 1,-1 0-1,0 0 1,1 0-1,-1-1 0,1 1 1,-1 0-1,1-1 1,-1 1-1,1-1 0,0 1 1,-1-1-1,1 0 1,0 0-1,-1 0 0,3 0 1,1-1 26,0-1 1,0 0 0,1-1-1,-2 0 1,1 1 0,0-1-1,0-1 1,-1 1 0,0-1-1,0 0 1,4-4 0,19-22-210,42-62 0,-20 25 33,28-29 79,-77 96 60,0-1 1,1 1-1,-1 0 1,0-1-1,1 1 0,-1-1 1,0 1-1,1-1 1,-1 1-1,0-1 0,0 1 1,0-1-1,1 1 1,-1-1-1,0 1 0,0-1 1,0 1-1,0-1 1,0 1-1,0-2 0,-4 1-97,-4 6-56,-1 5 122,0 0 0,1 0 0,0 0-1,1 1 1,0 0 0,0 1 0,1-1-1,1 1 1,-8 24 0,3 1 248,1 1 0,-4 41 0,12-72-171,1 1-1,-1-1 0,2 10 0,-1-14-10,0-1 0,1 1 1,-1-1-1,1 1 0,0 0 1,0-1-1,0 0 0,0 1 0,0-1 1,0 1-1,1-1 0,2 3 0,-4-5-29,0 1-1,1-1 0,-1 0 0,0 1 1,1-1-1,-1 0 0,0 1 0,1-1 1,-1 0-1,1 0 0,-1 0 0,1 0 1,-1 1-1,1-1 0,-1 0 0,0 0 1,1 0-1,-1 0 0,1 0 0,-1 0 1,1 0-1,-1 0 0,1 0 0,-1 0 1,1 0-1,-1-1 0,1 1 0,-1 0 0,15-11 113,9-19 40,-24 29-154,11-18-16,-1-1 0,0-1 0,-2 0 0,8-25 0,8-21-126,-17 48 148,-5 12-87,1-1-1,0 0 0,1 1 0,-1-1 1,1 1-1,1 0 0,8-10 1,-13 17 66,0 0 0,0 0 0,0 0 0,0 0 0,0 0 0,0 0 0,0-1 0,0 1 1,1 0-1,-1 0 0,0 0 0,0 0 0,0 0 0,0 0 0,0 0 0,0 0 0,0 0 1,1 0-1,-1 0 0,0 0 0,0 0 0,0 0 0,0 0 0,0 0 0,1 0 0,-1 0 0,0 0 1,0 0-1,0 0 0,0 0 0,0 0 0,0 0 0,0 0 0,1 0 0,-1 0 0,0 1 0,0-1 1,0 0-1,0 0 0,0 0 0,0 0 0,0 0 0,0 0 0,0 0 0,1 0 0,-1 1 0,2 8-149,-1 11 117,-1-20 26,0 30 50,1 1 0,1-1-1,2-1 1,1 1 0,15 49 0,-17-71 22,0 1 1,1-2-1,7 14 1,-9-18-28,0 0 0,0-1 0,0 1 0,1 0 0,-1-1 0,1 1 0,-1-1 0,1 0 0,0 0 0,0 0-1,0 0 1,4 1 0,-6-2-5,1-1 0,0 0 0,0 1 0,0-1-1,-1 0 1,1 0 0,0 0 0,0 0 0,0-1 0,-1 1-1,1 0 1,0-1 0,0 1 0,-1-1 0,1 0 0,0 1-1,-1-1 1,1 0 0,0 0 0,-1 0 0,3-2 0,1-2 38,1 0 0,-1 0 0,9-12 1,0-4-58,-1-1 1,0 0 0,-2-1 0,11-29-1,-14 29-90,2 1-1,1 0 0,0 0 0,28-37 1,-23 44-271,-16 15 352,1-1-1,-1 1 0,0 0 1,1 0-1,-1 0 1,0 0-1,1-1 1,-1 1-1,0 0 1,1 0-1,-1 0 1,0 0-1,1 0 1,-1 0-1,0 0 1,1 0-1,-1 0 1,1 0-1,-1 0 1,0 0-1,1 0 1,-1 0-1,0 0 1,1 0-1,-1 0 0,0 1 1,1-1-1,-1 0 1,0 0-1,1 0 1,-1 1-1,0-1 1,0 0-1,1 0 1,-1 0-1,0 1 1,0-1-1,1 0 1,-1 1-1,0-1 1,0 0-1,0 1 1,0-1-1,1 0 1,-1 1-1,0-1 1,0 0-1,0 1 1,0-1-1,0 0 0,0 1 1,0-1-1,0 0 1,0 1-1,0-1 1,0 1-1,6 61 41,-3 0-1,-2 1 0,-3-1 0,-15 94 0,17-155-17,0-1-1,0 1 0,0 0 1,0-1-1,0 1 0,0 0 1,0 0-1,0-1 0,-1 1 1,1 0-1,0-1 0,-1 1 0,1-1 1,0 1-1,-1 0 0,1-1 1,-1 1-1,1-1 0,0 1 1,-1-1-1,0 1 0,1-1 1,-1 1-1,1-1 0,-1 0 1,0 1-1,0-1 0,0 0-62,0 0 0,0 0 0,0 0-1,0-1 1,0 1 0,0 0 0,0-1 0,1 1-1,-1 0 1,0-1 0,0 1 0,0-1 0,0 0 0,1 1-1,-1-1 1,-1-1 0,-3-3-410,1-1 1,-1 1 0,-5-11-1,6 9 148,0 0 43,0 0 0,0 1 0,0-1 0,-7-6 0,26 16-166,-5-2 604,4 4 22,-1-1-1,1-1 1,0 0-1,0-1 0,0 0 1,0-1-1,1-1 1,-1 0-1,0-1 0,22-4 1,-21 1-114,0 0-1,0-1 1,-1-1 0,0 0 0,0 0-1,0-2 1,-1 0 0,0 0 0,-1-1-1,0-1 1,0 0 0,-1-1 0,0 0 0,-1 0-1,-1-1 1,1-1 0,11-21 0,-16 25-29,-1-1 0,0-1 1,0 1-1,-1 0 0,4-18 1,-7 25-54,1 0 1,-1 0-1,0 0 1,0 1-1,0-1 1,0 0 0,0 0-1,0 0 1,-1 0-1,0 1 1,1-1-1,-1 0 1,0 1 0,0-1-1,0 0 1,-1 1-1,1-1 1,-1 1-1,1 0 1,-1-1 0,0 1-1,0 0 1,0 0-1,0 0 1,0 0 0,0 1-1,-4-3 1,4 3-27,0 0 0,0 1 0,0-1 0,0 0 0,0 0 0,0 1 0,0 0 0,-1-1 0,1 1 0,0 0 0,0 0 0,-1 0 0,1 0 0,0 1 0,-3-1 0,1 2-7,0-1 0,1 0 0,-1 1 1,0 0-1,1 0 0,-1 0 0,-5 5 0,0 0 34,1 1-1,0 0 0,1 0 0,-13 20 0,10-12 194,0 0-1,2 0 0,0 1 0,1 0 0,1 1 0,0 0 1,1 0-1,-2 22 0,6-34-84,0-1 0,0 1 0,1 0 0,0 0 0,1 0 0,-1 0 0,1 0-1,0 0 1,3 9 0,-2-12-53,-1 1 0,1-1 0,0 0 0,0 1 0,0-1 0,0 0 0,0 0 0,1 0 0,0 0-1,-1-1 1,1 1 0,0-1 0,0 0 0,0 1 0,6 1 0,0 0-14,0 0 0,0-1 0,1 0 0,-1 0 1,1-1-1,0-1 0,19 1 0,-4-2 27,46-6 0,-52 3-488,-1-1 0,1 0 1,27-12-1,-1 1-616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27.3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1020 3552,'17'-16'2245,"34"-45"-2021,25-48 399,120-158 1991,-146 210-2440,-42 50-242,1-1 0,-1 1 1,1 1-1,16-10 0,-24 15 62,-1 1 0,1-1 0,0 1 0,0 0 0,0-1 0,0 1 0,0 0 0,0-1 0,0 1 0,0 0 0,0 0 0,0 0 0,0 0 0,0 0 0,0 0 0,0 0 0,0 0 0,0 0 0,0 1-1,0-1 1,0 0 0,0 1 0,0-1 0,0 1 0,0-1 0,-1 1 0,1-1 0,0 1 0,0-1 0,0 1 0,-1 0 0,1-1 0,0 1 0,-1 0 0,1 0 0,-1 0 0,1-1 0,0 2 0,2 4-20,-1 0 1,0-1-1,0 1 0,0 0 1,1 6-1,-3-10 26,4 21 24,-1 1 0,0 33 0,-4 50 81,0-91-96,1-4 55,-1 0-1,-1-1 0,0 1 1,0 0-1,-1-1 0,0 0 1,-10 22-1,11-30-33,1-1 0,-1 1 0,1 0 0,-1 0 0,0-1 0,0 1 0,0-1 0,-1 1 1,1-1-1,0 0 0,-1 0 0,0 0 0,1 0 0,-1-1 0,0 1 0,0-1 0,0 0 0,0 1 0,0-1 0,0 0 0,0-1 0,0 1 0,-1-1 0,1 1 1,0-1-1,0 0 0,-1 0 0,1 0 0,0-1 0,0 1 0,0-1 0,-6-1 0,2-1-12,-1 0-1,1 0 1,-1-1 0,1 0-1,0 0 1,1-1 0,-1 0-1,1 0 1,0 0 0,0-1-1,0 0 1,1 0 0,0 0-1,0-1 1,-7-12 0,11 17-58,1 1 0,-1-1 0,0 1 0,1-1 0,-1 1 0,1-1 0,-1 1 0,1-1 0,0 1 0,0-1 0,-1 0 0,1 1 1,0-1-1,1 1 0,-1-1 0,1-2 0,-1 3 16,0 1 1,0-1-1,0 1 1,1-1-1,-1 1 1,0-1-1,1 1 1,-1 0-1,0-1 1,1 1-1,-1 0 1,1-1-1,-1 1 0,1 0 1,-1-1-1,0 1 1,1 0-1,-1 0 1,1 0-1,0-1 1,0 1 11,1 0 0,-1 0 0,0 0 0,1 0 0,-1 0 0,0 0 0,0 0 0,1 1-1,-1-1 1,0 0 0,2 1 0,37 15 2,-28-10 10,1 0 0,0-2 0,0 1 0,0-2 0,0 0 0,1 0 0,15 0 0,-7-1 55,-19-1-26,0-1 1,0 0-1,1 0 1,-1 0-1,0 0 0,1 0 1,-1 0-1,0-1 1,0 1-1,4-2 0,-1 0 34,0-1-1,-1 1 0,1-1 1,0 0-1,-1-1 0,0 1 1,1-1-1,-1 0 0,-1 0 1,1-1-1,-1 0 0,0 1 0,0-1 1,0-1-1,0 1 0,-1 0 1,0-1-1,3-7 0,9-28 273,-2-1-1,15-85 0,-27 124-367,0-1 1,0 0 0,-1 0-1,1 0 1,-1 0-1,0 1 1,0-1-1,-1 0 1,1 0-1,-2-7 1,2 11 22,0 0 0,0 0 0,0 0 0,0-1 0,-1 1 0,1 0 1,0 0-1,0 0 0,0 0 0,0 0 0,0 0 0,0 0 0,0 0 1,0 0-1,0 0 0,0 0 0,0 0 0,0 0 0,0 0 0,0 0 1,0 0-1,0 0 0,0 0 0,0 0 0,-1 0 0,1 0 0,0 0 1,0 0-1,0 0 0,0 0 0,0 0 0,0 0 0,0 0 0,0 0 1,0 0-1,0 0 0,0 0 0,0 0 0,0 0 0,-1 0 0,1 0 0,0 0 1,0 0-1,0 0 0,0 0 0,0 0 0,0 0 0,0 0 0,0 0 1,0 0-1,0 0 0,0 0 0,0 0 0,0 0 0,0 0 0,0 0 1,0 0-1,0 0 0,0 1 0,0-1 0,0 0 0,0 0 0,0 0 1,0 0-1,0 0 0,0 0 0,-5 9-234,-1 13 135,2 9 83,2 0-1,1 1 0,1-1 1,1 0-1,10 52 0,-9-73 59,1 1 1,-1-1-1,2 0 0,6 16 0,-7-22 14,-1 1 1,1-1 0,-1 0-1,1 0 1,0 0 0,1 0-1,-1-1 1,1 1-1,-1-1 1,1 0 0,6 4-1,-7-6-19,-1 0-1,0 0 0,1 0 1,-1 0-1,1-1 0,0 1 1,-1-1-1,1 0 0,-1 0 1,1 0-1,0 0 0,-1 0 1,1 0-1,4-2 0,3-1 107,-1 0 0,13-5 0,-19 7-89,4-3 8,1-1 1,-1 1 0,1-1-1,-2-1 1,1 1 0,0-1 0,-1 0-1,0 0 1,9-15 0,-1 1-21,-1 0 0,12-28 1,70-160 393,-92 204-497,-1 2-13,-1-1 0,0 1-1,1 0 1,-1-1-1,0 1 1,0 0-1,1-5 1,-2 7 69,-1 0 0,1 0 0,0 0 0,-1 0 0,1 0 0,0 0 0,-1 0 0,1 0 0,0 0 0,-1 0-1,1 0 1,0 0 0,0 1 0,-1-1 0,1 0 0,0 0 0,-1 0 0,1 0 0,0 1 0,0-1 0,0 0 0,-1 0 0,1 1 0,0-1 0,0 0 0,0 0 0,-1 1 0,1-1 0,0 0 0,0 0 0,0 1 0,0-1 0,0 0 0,0 1 0,-6 14-131,4-3 113,1 0 0,0 1 0,0-1 0,1 0 1,1 1-1,3 20 0,2-3-47,15 45 0,-14-56 234,14 31-1,-18-44-90,1-1-1,-1 1 0,1-1 0,0 0 0,0 0 0,0 0 0,1 0 0,-1-1 0,8 5 0,-11-7-37,1-1 0,0 0 0,0 0 1,-1 0-1,1 0 0,0-1 0,0 1 0,0 0 0,0-1 0,0 1 0,0-1 0,0 0 0,0 0 0,1 0 0,-1 0 0,0 0 0,0 0 0,0 0 0,4-2 1,-3 1 14,-1 0 1,1-1 0,0 0 0,0 1 0,0-1 0,-1 0 0,1 0-1,-1-1 1,0 1 0,0 0 0,3-5 0,2-3 50,-1 0 1,0 0 0,-1-1-1,-1 0 1,7-21 0,-6 14-21,0-1 1,-2-1-1,0 1 0,0-36 1,-3 38-47,0 9-29,1-1 0,-2 1 1,1 0-1,-1 0 0,0 0 0,-1-1 0,-4-13 1,3 5-260,3 15 232,0 0-1,0 0 1,0 1 0,-1-1-1,1 0 1,0 0 0,-1 1-1,1-1 1,-2-2 0,1 3-39,14-4-298,0 4 357,0 0-1,0-1 1,13-3 0,-13 2-59,-1 0 0,1 1 0,14 0 0,-23 2 81,5 0-46,1 0-1,0 0 1,-1 1-1,16 4 1,-23-4 31,1-1 0,0 1 0,-1 1 0,1-1-1,-1 0 1,0 0 0,1 1 0,-1-1 0,0 1 0,0 0 0,0 0 0,0 0 0,0 0 0,0 0 0,-1 0-1,1 0 1,-1 1 0,1-1 0,-1 1 0,0-1 0,1 4 0,1 4 12,-2 1 1,1 0-1,-1-1 0,-1 1 0,0 0 1,0 0-1,-2 10 0,0-7-45,2-1-1,-1 1 0,2 0 0,2 14 0,-2-19 80,1 0-1,0 0 1,1-1-1,0 1 1,0-1-1,1 0 1,0 0-1,8 13 1,-11-21-22,0 1 0,-1 0 0,1-1 1,0 1-1,-1 0 0,1-1 1,0 1-1,0-1 0,-1 1 0,1-1 1,0 0-1,0 1 0,0-1 1,0 0-1,0 1 0,0-1 0,0 0 1,-1 0-1,1 0 0,0 0 1,2 0-1,-1 0 16,0-1 1,0 1-1,0-1 1,0 1-1,0-1 1,1 0 0,-1 0-1,3-2 1,1-1 25,-1 0-1,0 0 1,0-1 0,0 1 0,4-7 0,1-2-1,-1-1 1,0-1-1,-1 1 0,8-22 0,20-66 141,-22 58-171,32-125-38,-29 98-194,-4 8-615,-15 68 684,1-1-1,-1 1 1,1 0 0,-1 7 0,4-1 407,-2-11-258,0 0 1,0 0-1,0 0 1,0 0-1,0 0 0,0 0 1,0 0-1,1 0 1,-1 0-1,0 1 1,0-1-1,0 0 1,0 0-1,0 0 1,0 0-1,0 0 0,0 0 1,0 0-1,1 0 1,-1 0-1,0 0 1,0 0-1,0 0 1,0 0-1,0 0 1,0 0-1,0 0 0,0 0 1,0 0-1,1 0 1,-1 0-1,0 0 1,0 0-1,0 0 1,0 0-1,0 0 0,0 0 1,0 0-1,0 0 1,0 0-1,1-1 1,-1 1-1,0 0 1,0 0-1,1-1 39,0 0 0,0-1 0,0 1-1,-1 0 1,1 0 0,0-1 0,-1 1 0,1-1 0,-1 1-1,1-2 1,12-76 310,-9 52-557,9-36 0,-10 47-72,-1 6-492,0 23 365,0 28 175,-7 78 0,-16 44 229,16-131-51,-69 359 346,65-362-146,-1 0 0,-1 0-1,-2-1 1,-1 0 0,-24 35-1,36-61-75,0 1-1,0-1 1,0 0-1,0 0 0,0 0 1,0 0-1,-1 0 1,1 0-1,-4 1 1,5-3-77,1 1 1,-1-1-1,1 0 1,-1 1-1,0-1 1,1 0-1,-1 0 1,1 0 0,-1 0-1,0 0 1,1 0-1,-1 0 1,0 0-1,1 0 1,-1 0-1,1 0 1,-1 0 0,0 0-1,1 0 1,-1-1-1,0 1 1,1 0-1,-1 0 1,1-1-1,-1 1 1,1 0-1,-1-1 1,1 1 0,-1-1-1,1 1 1,-1-1-1,1 1 1,0-1-1,-1 1 1,1-1-1,0 1 1,-1-1 0,1 1-1,0-1 1,-1 1-1,1-1 1,0 0-1,0 1 1,0-1-1,0 0 1,0 1 0,0-1-1,0 1 1,0-2-1,-1-2-35,1-1 0,0 1 0,1 0 0,-1-1 1,1 1-1,0 0 0,0 0 0,0 0 0,0 0 0,1 0 0,-1 0 0,1 0 0,3-4 0,5-9-145,19-24 1,-18 26 57,26-36-67,11-16-74,80-86 1,-109 134 241,0 1 1,1 1-1,0 0 1,1 2-1,1 1 1,1 0 0,0 2-1,42-17 1,-27 14-67,-28 10 105,0 1 0,0 0 0,0 1 1,20-4-1,-15 4-42,-8 2-81,-17 7-20,-26 13 106,26-14-11,1-1 1,-1 1 0,1 1-1,0 0 1,0 0 0,-9 10 0,4 0-15,1 1 1,1 0 0,0 0 0,1 1 0,1 1-1,1 0 1,1 0 0,-8 26 0,6-17 86,6-18 56,0 0-1,1 0 1,0 0-1,1 0 1,-2 18-1,12-38 169,8-18-175,-1-2 1,-1 0-1,-2 0 0,-1-1 0,13-57 1,-19 68-730,-2 15 67,-2 15 141,-1 5 363,1 1-1,1 0 0,1-1 1,0 1-1,5 15 0,-4-20 130,-1-2 1,2 1-1,-1 0 1,1-1-1,1 0 0,-1 0 1,2 0-1,11 12 0,-16-19-38,0 1 0,1-1-1,-1 0 1,1 0 0,0 0 0,0-1-1,0 1 1,0-1 0,0 1 0,0-1-1,0 0 1,0 0 0,0 0-1,0-1 1,7 1 0,-5-1 18,-1 0 1,1-1-1,0 0 1,0 0-1,-1 0 1,1 0-1,0-1 1,-1 0 0,8-4-1,2-2 5,-2-1 0,1 0 1,-1-1-1,-1 0 0,19-21 0,61-69-282,-13 21-42,-78 79 265,0 0 1,1 0 0,-1 0-1,0-1 1,1 1-1,-1 0 1,0 0 0,0-1-1,0 1 1,1 0 0,-1 0-1,0-1 1,0 1 0,0 0-1,0-1 1,0 1 0,1 0-1,-1-1 1,0 1 0,0 0-1,0-1 1,0 1-1,0 0 1,0-1 0,0 0-1,-1 1-1,1 0-1,0 0 0,-1 0 0,1 1 0,0-1 0,-1 0 1,1 0-1,0 0 0,-1 0 0,1 0 0,0 0 1,-1 1-1,1-1 0,0 0 0,-1 0 0,1 0 0,0 1 1,-1-1-1,1 0 0,0 0 0,0 1 0,0-1 1,-1 0-1,1 1 0,0-1 0,0 1 0,-24 26-173,17-20 153,0 0 0,0 1 0,1 0 0,1 0 0,-8 13 0,0 6-19,-17 55 1,27-73 62,1 1 0,0 0 0,1-1 0,0 1 0,0 0 0,1 0 0,0 0 0,1 0 1,3 18-1,-3-26-9,0 1 1,-1-1 0,1 1 0,0-1-1,0 1 1,1-1 0,-1 0 0,0 0-1,1 1 1,-1-1 0,1 0 0,0 0-1,0 0 1,0-1 0,0 1 0,0 0-1,0-1 1,0 1 0,1-1 0,-1 0-1,0 0 1,1 0 0,-1 0 0,1 0-1,-1 0 1,1-1 0,0 1 0,-1-1-1,1 0 1,0 0 0,-1 0 0,1 0 0,4-1-1,-1 0 16,0 0 0,1 0 0,-1-1 1,0 0-1,-1 0 0,1 0 0,0-1 0,-1 0 0,1 0 0,-1 0 0,0-1 0,0 0 0,7-6 0,199-241 500,-209 248-516,0-1 0,1 1 0,-2 0 0,1-1 0,0 0 1,-1 1-1,1-1 0,0-7 0,-2 10-19,1 0 1,-1 0-1,0 0 1,0 0-1,0 0 1,0 0-1,-1 0 1,1 1-1,0-1 1,0 0 0,0 0-1,-1 0 1,1 0-1,-1 1 1,1-1-1,0 0 1,-1 0-1,1 1 1,-1-1-1,0 0 1,1 1-1,-1-1 1,1 0 0,-1 1-1,0-1 1,0 1-1,1-1 1,-1 1-1,0-1 1,0 1-1,0 0 1,1-1-1,-1 1 1,0 0-1,0 0 1,0 0-1,0-1 1,0 1 0,1 0-1,-1 0 1,0 0-1,0 1 1,-2-1-1,0 0-27,0 1 0,-1-1 1,1 1-1,0 0 0,0 0 0,0 0 0,0 0 0,0 0 0,0 1 0,0-1 1,0 1-1,0 0 0,1 0 0,-1 0 0,0 0 0,1 1 0,0-1 0,0 1 1,0-1-1,0 1 0,0 0 0,-2 4 0,-3 5-35,1 1 0,1 0-1,-8 27 1,9-25 116,1 0-1,0 0 0,0 24 1,2-30-14,2 0 1,-1 0-1,1-1 1,0 1-1,1 0 1,0-1-1,5 15 1,-5-20-15,-1 0 1,1 0 0,-1 0 0,1 0 0,0-1 0,0 1 0,0-1 0,1 1 0,-1-1-1,1 0 1,-1 1 0,1-2 0,0 1 0,0 0 0,-1 0 0,1-1 0,0 1 0,1-1-1,-1 0 1,0 0 0,0 0 0,0-1 0,1 1 0,-1-1 0,0 0 0,1 0 0,-1 0-1,6-1 1,2 0 40,-1-1-1,1 0 0,-1-1 0,0 0 1,0-1-1,0 0 0,17-10 0,-7 2 58,-2 0 0,1-2-1,-2 0 1,30-32 0,51-73 406,-23 24-622,-63 80-381,19-32 0,-38 63 257,1 1-1,0 0 0,2 1 1,-5 27-1,-1 3 206,1-11 92,-21 57 0,25-82 19,-1-1 1,1 1-1,-2-1 0,0 0 0,0 0 0,-1-1 1,0 0-1,-14 12 0,20-19-68,-1-1 0,1 0 1,-1 0-1,1 0 0,-1-1 1,0 1-1,0-1 0,0 1 0,0-1 1,0 0-1,-1 0 0,1-1 1,0 1-1,0 0 0,0-1 0,-1 0 1,1 0-1,0 0 0,-1 0 1,1-1-1,0 1 0,0-1 1,-1 0-1,1 0 0,-5-2 0,2 0-1,0 0-1,1 0 1,-1-1-1,1 0 1,-1-1-1,1 1 0,1-1 1,-1 0-1,1 0 1,-1 0-1,-4-9 0,-10-16-68,-22-51 0,41 81 17,0 0 0,-1-1 0,1 1 0,0 0 0,0-1 0,0 1 1,0 0-1,0-1 0,-1 1 0,1 0 0,0-1 0,0 1 0,0 0 0,0-1 0,0 1 1,0 0-1,0-1 0,0 1 0,0 0 0,0-1 0,1 1 0,-1 0 0,0-1 0,0 1 1,0 0-1,0 0 0,0-1 0,0 1 0,1-1 0,9 2-400,18 13 212,-23-11 177,135 74 412,-92-45-300,-40-25-205,1 0 0,1-1-1,-1 0 1,1-1 0,0 0-1,16 6 1,-25-11 18,0 1 1,-1-1-1,1 0 0,0 0 1,-1 0-1,1 1 1,-1-1-1,1 0 0,0 0 1,-1 0-1,1 0 1,0 0-1,-1 0 0,1 0 1,0-1-1,-1 1 1,1 0-1,0 0 0,-1 0 1,1-1-1,-1 1 1,1 0-1,0-1 0,-1 1 1,1 0-1,-1-1 0,1 1 1,0-2-1,-1 1-103,1 0 0,-1 0 0,0 0 0,0 0 0,0 0 0,0 0 0,0 0 0,0 0 0,0 0 0,0-1 0,0 1 0,0 0 0,0 0 0,-1 0 0,1 0 0,0 0 0,-1 0 0,0-1-1,-15-29-3632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29.1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101 1 2720,'0'0'45,"0"0"1,0 1-1,0-1 0,0 0 0,0 1 1,1-1-1,-1 0 0,0 1 1,0-1-1,0 0 0,0 1 0,1-1 1,-1 0-1,0 0 0,0 1 1,0-1-1,1 0 0,-1 0 1,0 0-1,1 1 0,-1-1 0,0 0 1,0 0-1,1 0 0,-1 0 1,0 1-1,1-1 0,-1 0 1,0 0-1,1 0 0,12 1 1413,-12-1-1126,-2 15 559,0-10-867,-1 0-1,0 0 1,0 0 0,0 0-1,-1-1 1,-4 8 0,-12 21 418,3 12 329,-20 83-1,6 70-7,29-190-687,1 1 1,0-1-1,1 0 0,0 0 1,0 1-1,4 10 0,-5-17-27,1 0 0,-1 0 0,1 1 1,0-1-1,0 0 0,0-1 0,0 1 0,0 0 0,0 0 0,0 0 0,1-1 0,-1 1 0,1 0 0,-1-1 0,1 1 0,0-1 0,-1 0 1,1 0-1,0 1 0,0-1 0,0 0 0,0-1 0,0 1 0,0 0 0,0-1 0,0 1 0,0-1 0,4 1 0,6-2 11,-1 0 0,0 0-1,0-1 1,1-1 0,-1 0 0,-1 0-1,1-1 1,0-1 0,-1 0-1,12-7 1,-16 8-8,0 0-1,0 0 0,0 0 1,0-1-1,-1 0 1,0 0-1,0 0 0,0-1 1,-1 0-1,1 0 1,-1 0-1,-1 0 0,1-1 1,-1 1-1,-1-1 1,5-14-1,-6 17-61,-1 0-1,1 0 1,-1 0 0,0 0-1,0 0 1,0 0 0,-1 0-1,0 0 1,1 0 0,-3-6-1,2 9-10,1 0 1,-1 0-1,1 0 0,-1-1 0,0 1 0,1 0 0,-1 0 1,0 0-1,0 0 0,0 0 0,0 0 0,0 1 1,0-1-1,0 0 0,0 0 0,-1 1 0,1-1 0,0 1 1,0-1-1,0 1 0,-1-1 0,1 1 0,0 0 0,-1 0 1,1-1-1,0 1 0,-1 0 0,1 0 0,0 0 0,-1 1 1,1-1-1,0 0 0,-1 0 0,0 1 0,-2 0-25,-1 1 0,1 0 0,0 0 1,0 0-1,1 0 0,-1 1 0,0-1 0,1 1 0,-1 0 0,1 0 0,0 0 0,0 0 0,0 1 0,1-1 0,-1 1 0,1 0 0,-3 5 0,2-3 38,0-1 0,1 1 0,0 0 0,0 1 0,0-1 0,0 0 0,1 0 1,0 1-1,1-1 0,-1 1 0,2 7 0,-1-12 18,1 0 0,-1 0 0,1 0 0,-1-1 0,1 1 0,0 0 0,0 0 0,0-1 0,0 1 0,0-1 0,0 1 0,0-1 0,1 1 0,-1-1 0,0 0 0,1 1 0,-1-1 0,1 0 0,0 0 0,-1 0 0,1 0 0,0 0 0,-1-1 0,1 1 0,0-1 0,3 2 0,2-1 43,-1 0-1,1 0 1,-1-1 0,1 1 0,-1-1 0,11-2 0,20-3 40,0-2 0,-1-2 1,38-13-1,-66 19-65,-1 0-1,1-1 1,-1 0-1,1-1 1,-1 1 0,0-1-1,-1-1 1,1 1-1,-1-1 1,0 0 0,-1-1-1,0 1 1,0-1-1,0 0 1,6-13 0,0-4 43,-1-2 1,-2 1 0,9-42 0,-9 34-186,16-44 0,-24 77 115,4-7-49,-1-1 0,0 1 0,-1-1 0,0 0-1,2-15 1,-4 23 38,0 0 0,-1 0 0,1-1 0,0 1 0,0 0 0,0-1 0,0 1 0,0 0 0,0 0 0,0-1 0,0 1 0,0 0 0,0-1 0,1 1 0,-1 0 0,0 0 0,0-1 0,0 1 0,0 0 0,0 0 0,0-1 0,1 1 0,-1 0 0,0 0 0,0-1 0,0 1-1,1 0 1,-1 0 0,0 0 0,0 0 0,1-1 0,-1 1 0,0 0 0,0 0 0,1 0 0,-1 0 0,0 0 0,0 0 0,1 0 0,-1-1 0,1 1 0,-1 1-89,0-1 0,1 0 0,-1 0 0,0 1 0,0-1 0,1 0 0,-1 0 0,0 1 0,0-1 0,1 0 0,-1 1 0,0-1 0,0 0 0,0 1 0,0-1 0,0 0 0,1 1 0,-1-1 0,0 0 0,0 1 0,0-1 0,0 1 1,0-1-1,0 0 0,0 1 0,0-1 0,0 0 0,0 1 0,-1-1 0,1 1 0,0-1 0,0 0 0,0 1 0,-4 7-1709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34.2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1172 1664,'6'-1'311,"-1"0"1,1-1-1,-1 1 1,1-1-1,-1 0 0,9-5 1,10-4-12,2 1 28,0-2 0,-1 0 1,0-2-1,-2-1 0,1 0 0,-2-2 1,0-1-1,-1-1 0,-1 0 0,23-30 0,-34 39-276,0-1-13,0-1 0,0 0 0,10-20 0,-13 19 57,-3 9-7,-1 0 1,0 0-1,0-1 1,0 1-1,0-1 1,-1 0 0,0 1-1,1-9 1,-2 13-90,0 0 1,0-1-1,0 1 1,0 0-1,0 0 1,0 0 0,0 0-1,0-1 1,0 1-1,0 0 1,0 0-1,0 0 1,0 0-1,0-1 1,0 1-1,0 0 1,0 0 0,0 0-1,0 0 1,0 0-1,0-1 1,0 1-1,-1 0 1,1 0-1,0 0 1,0 0-1,0 0 1,0 0 0,0 0-1,0-1 1,-1 1-1,1 0 1,0 0-1,0 0 1,0 0-1,-6 3-59,-5 10-51,3 0 142,0 1 0,1 0-1,1 0 1,0 0-1,0 1 1,2 0-1,0 0 1,0 0-1,2 1 1,0-1-1,0 22 1,2-36-27,0 1-1,0 0 1,0 0-1,0 0 1,0 0-1,1 0 1,-1 0-1,1 0 1,0 0-1,-1-1 1,1 1 0,0 0-1,0 0 1,0-1-1,0 1 1,0-1-1,1 1 1,1 1-1,-1-1 13,1 0 0,-1-1-1,0 0 1,1 1 0,0-1 0,-1 0-1,1 0 1,-1-1 0,1 1-1,0 0 1,4 0 0,2-1 20,0 0-1,0 0 1,0-1 0,0 0 0,0-1 0,0 0 0,9-3-1,-11 2-21,1 0-1,-1 0 1,1-1-1,-1 0 1,0-1-1,-1 1 1,1-1-1,-1-1 1,8-7-1,1-5 97,26-37 0,-19 22-72,78-121 117,-70 105 2,-13 22-149,-2-1-1,-1 0 0,-1-1 1,-2-1-1,0 0 1,8-43-1,-19 73-39,0-1 0,0 1 0,0 0 0,0-1 0,0 1 0,1-1 0,-1 1 0,0 0 1,0-1-1,0 1 0,0-1 0,0 1 0,0-1 0,0 1 0,-1 0 0,1-1 0,0 1 0,0-1 0,0 1 0,0 0 0,0-1 0,-1 1 0,1-1 0,-7 5-323,-9 16 176,15-19 162,-10 16-74,0 0-1,2 0 0,0 1 0,1 0 0,1 0 0,-9 36 0,-11 116-66,24-148 150,1-6 34,-1 11 56,0 1 0,2 31 0,1-52-71,1 0 0,-1 0 0,2 0 0,-1 0 0,1 0 0,0-1 0,0 1 0,0-1-1,1 1 1,0-1 0,1 0 0,-1 0 0,9 10 0,-9-13 1,-1-1 0,1 1 1,0-1-1,0 0 0,0 0 0,0 0 1,0 0-1,0-1 0,0 1 0,0-1 0,1 1 1,-1-1-1,1-1 0,-1 1 0,5 0 0,-3 0 30,1-1-1,-1-1 0,0 1 0,0-1 0,0 0 0,0 0 0,1 0 0,-1-1 0,7-3 0,-1-1 20,-1 0 0,1 0-1,-1-1 1,0 0 0,-1-1 0,0 0 0,0-1 0,9-12 0,29-44-67,71-131 0,-94 149-14,23-66 1,9-53-46,-10 29 37,-33 100 16,43-139-96,-55 171 157,0 0-1,0 0 1,-1 0-1,0 0 1,0-1-1,-1-5 1,1 10-49,0 1 0,0 0 0,0 0 0,0-1 0,-1 1 0,1 0 0,0-1 0,0 1 0,0 0 0,-1 0 0,1 0 0,0-1 0,0 1 0,-1 0 0,1 0 1,0 0-1,-1-1 0,1 1 0,0 0 0,-1 0 0,1 0 0,0 0 0,-1 0 0,1 0 0,0 0 0,-1 0 0,1 0 0,0 0 0,-1 0 0,1 0 0,0 0 0,-1 0 0,1 0 0,0 0 0,-1 0 0,1 0 0,0 1 0,0-1 0,-1 0 0,1 0 0,0 0 0,-1 0 0,1 1 0,0-1 0,0 0 0,-1 1 0,-12 8-220,8-2 228,1-1 0,0 0 0,0 1 0,1 0 0,0 0 0,0 0 0,1 0 0,-2 10 0,1-9-26,-65 207-160,41-144 258,-35 68-1,13-33 27,-19 33-38,-43 49 459,103-175-551,-17 19 0,-3 6 203,51-58 209,59-82-326,2-1-366,-71 89 274,-6 4-42,1 2 1,1-1-1,0 1 0,0 0 0,19-12 1,-27 19 51,0 1-1,0-1 1,0 1 0,0 0 0,-1-1 0,1 1 0,0 0 0,0 0 0,0-1 0,0 1-1,0 0 1,0 0 0,0 0 0,0 0 0,0 0 0,0 0 0,0 1 0,0-1 0,0 0-1,0 0 1,0 1 0,-1-1 0,1 1 0,0-1 0,0 1 0,0-1 0,0 1 0,-1-1-1,1 1 1,0 0 0,-1-1 0,1 1 0,0 0 0,-1-1 0,1 1 0,-1 0 0,1 0-1,-1 0 1,1 0 0,-1 0 0,1 1 0,2 6-14,-1-1-1,0 1 1,0 0-1,0 9 1,0-7-37,5 56 159,-6-51 7,0 0 0,1 0 0,1 0 1,0-1-1,1 1 0,6 16 0,-9-29-52,1 1-1,-1-1 0,0 1 0,1-1 0,0 1 1,-1-1-1,1 0 0,0 0 0,0 0 0,0 0 1,1 0-1,2 2 0,-3-3-14,-1-1 0,1 1 0,-1-1-1,1 1 1,-1-1 0,1 0 0,-1 1 0,1-1 0,-1 0 0,1 0-1,-1 0 1,1 0 0,-1-1 0,1 1 0,0 0 0,-1-1 0,1 1-1,-1-1 1,0 1 0,1-1 0,-1 0 0,1 1 0,-1-1 0,0 0-1,2-2 1,7-5 45,0 0 0,-1-1-1,0-1 1,-1 1 0,11-17-1,33-59 185,-23 34-232,-19 34-71,6-10-261,33-41 1,-62 137 278,10-48 83,2 0 0,1 1 0,0-1 0,2 0 0,3 22 0,-4-38-34,0 0 0,1 0 0,-1 0 0,1 0 0,0-1 0,4 7 0,-6-10 5,1 0 1,-1 0-1,1 1 0,0-1 0,0 0 0,0 0 1,0 0-1,0 0 0,-1-1 0,2 1 1,-1 0-1,0 0 0,0 0 0,0-1 0,0 1 1,0-1-1,1 1 0,-1-1 0,0 1 0,0-1 1,1 0-1,-1 1 0,0-1 0,1 0 1,-1 0-1,0 0 0,1 0 0,-1 0 0,2-1 1,3-1 24,-1 0 0,1 0 1,0-1-1,-1 0 0,0 0 1,0 0-1,7-6 0,33-32 12,-26 22-45,30-31-185,-21 22-60,43-36-1,-66 61 176,16-12-215,-20 15 257,-1 0 1,1 0-1,-1-1 1,0 1-1,1 0 0,-1 0 1,1 0-1,-1 0 1,1 0-1,-1 0 1,1 0-1,-1 0 0,1 0 1,-1 0-1,1 0 1,-1 0-1,1 0 1,-1 0-1,1 0 0,-1 0 1,1 1-1,-1-1 1,1 0-1,-1 0 1,0 1-1,1-1 0,-1 0 1,1 1-1,-1-1 1,0 0-1,1 1 1,-1-1-1,0 0 1,1 1-1,-1-1 0,0 1 1,0-1-1,1 1 1,-1-1-1,0 1 1,0 0-1,1 4-28,0 0-1,0 0 1,-1 0 0,0 0-1,0 0 1,-1 8 0,1 4 53,-4 113 448,7-104-224,-3-26-234,0 0 1,0 0-1,0 0 1,0 0-1,0 0 1,0 0-1,0 0 1,0-1-1,0 1 1,0 0 0,0 0-1,0 0 1,0 0-1,0 0 1,1 0-1,-1 0 1,0 0-1,0 0 1,0 0-1,0 0 1,0 0 0,0 0-1,0 0 1,0 0-1,0 0 1,0 0-1,0 0 1,0 0-1,0 0 1,0 0-1,0 0 1,1 0-1,-1 0 1,0 0 0,0 0-1,0 0 1,0 0-1,0 0 1,0 0-1,0 0 1,0 0-1,0 0 1,0 0-1,0 0 1,0 0-1,0 0 1,0 0 0,0 0-1,1 0 1,-1 0-1,0 0 1,0 0-1,1-1 17,7-9 196,0-1-1,13-22 0,-19 29-223,29-56-135,-26 52 67,0 0 0,0 1 0,1 0 1,0 0-1,7-7 0,-11 13 57,-1 0-1,0 0 0,1 0 1,-1 1-1,1-1 0,-1 0 1,1 0-1,-1 1 0,1-1 1,-1 1-1,1 0 1,0-1-1,-1 1 0,1 0 1,0 0-1,-1 0 0,1 0 1,0 0-1,-1 1 0,1-1 1,0 0-1,-1 1 0,1-1 1,-1 1-1,1 0 1,-1-1-1,3 3 0,3 1-4,0 1 0,0 0-1,0 1 1,6 6-1,-5-5 35,35 34 55,-25-22-571,1-2-1,0 0 0,41 26 1,-56-41 102,-1 0-1,1 0 1,-1-1 0,1 0 0,-1 0 0,1 0-1,0 0 1,6 0 0,0-3-3236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34.5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6048,'3'22'2240,"-6"-14"-1728,6 0-160,7 3-256,-2 1-128,1-4-1248,-6 3 704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34.9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43 4480,'-21'0'2016,"16"4"-1184,13-4-640,10 3 704,12-3-512,18-3 448,21 3-480,5 0-160,4-4-128,-4 0-576,8-4 288,1 1-896,-1-1 640,-4 0-576,-4 5 608,-10-2-864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35.2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1 5888,'-35'8'2176,"35"-5"-1664,9 2-160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40.0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267 46 1568,'0'-2'88,"0"1"0,0-1 0,1 0 1,-1 1-1,0-1 0,1 1 0,-1-1 0,1 1 0,0-1 1,-1 1-1,1 0 0,0-1 0,2-1 0,4-9 806,-5 2 1477,-2 9-2339,-10 16 1919,6-7-2417,-33 60 643,13-19-194,9-21 76,2 1 0,2 1-1,-15 52 1,-10 96-68,24-117 55,-1 4 324,-3 0-1,-46 114 1,62-178-357,0-1 1,0 0-1,0 1 1,0-1-1,0 0 1,0 0-1,0 1 0,0-1 1,0 0-1,0 1 1,-1-1-1,1 0 0,0 1 1,0-1-1,0 0 1,-1 0-1,1 1 1,0-1-1,0 0 0,0 0 1,-1 0-1,1 1 1,0-1-1,-1 0 0,1 0 1,0 0-1,0 0 1,-1 1-1,0-1 0,4-10 33,19-41 192,-15 32-368,15-26-1,-18 38 81,1 1-1,-1-1 1,1 1-1,0 0 1,0 1-1,1 0 1,9-8-1,-5 6 3,1 0 0,1 1 0,-1 0 0,1 1-1,0 1 1,0-1 0,1 2 0,-1 0 0,22-3-1,-7 4-21,0 1 0,0 1 0,41 5 0,-59-4 70,0 0 1,1 1-1,-1 0 1,0 1-1,0 0 0,0 0 1,-1 1-1,1 0 1,-1 1-1,0 0 1,12 8-1,-20-12 26,1 0-1,0 0 1,0-1-1,0 1 1,-1 0-1,1 0 0,0 0 1,-1 0-1,1 0 1,-1 0-1,1 0 1,-1 0-1,1 0 1,-1 0-1,0 0 1,1 0-1,-1 0 1,0 1-1,0-1 1,0 0-1,0 0 1,0 0-1,0 0 1,0 0-1,0 0 1,-1 1-1,1-1 1,0 0-1,-1 0 1,1 0-1,-1 0 1,1 0-1,-1 0 1,1 0-1,-1 0 1,0 0-1,0-1 0,1 1 1,-1 0-1,0 0 1,-1 0-1,-2 3 42,0-1-1,0 1 0,-1-1 0,1 0 0,-1-1 1,0 1-1,-7 2 0,-22 5 129,-1-1 1,-64 7-1,10-1-290,53-10 10,24-4 93,0 1 0,0 1 0,-16 5-1,-17 1-492,85-10-102,-18 0 581,1-2 0,-1 0 0,27-8 0,5-1-66,-29 7 51,23-3 8,-1-2 1,83-30 0,110-64-284,-121 51 272,-116 52 50,15-7 187,30-17 1,-69 32 466,4-3-533,5 1-141,1 1 1,-15 9 0,-3 2 47,14-8-52,0 1 0,0 1 0,1 1 0,1 0 0,0 0 0,0 1 0,-18 26 0,23-28-21,1 1-1,-7 14 1,-5 7-264,19-33 284,-1 1 1,1-1-1,-1 1 1,1-1-1,0 1 1,-1-1-1,1 1 0,0-1 1,0 1-1,-1-1 1,1 1-1,0-1 0,0 1 1,0 0-1,0-1 1,0 1-1,-1-1 0,1 1 1,0 0-1,0-1 1,1 1-1,-1-1 1,0 1-1,0-1 0,0 1 1,0 0-1,0-1 1,1 1-1,-1-1 0,0 1 1,0-1-1,1 1 1,-1-1-1,1 1 0,-1-1 1,0 1-1,1-1 1,-1 1-1,1-1 1,-1 0-1,1 1 0,-1-1 1,1 0-1,-1 1 1,1-1-1,-1 0 0,1 0 1,-1 0-1,1 1 1,0-1-1,1 0 11,1 1-1,-1-1 1,0 0 0,0 0-1,0 0 1,1 0 0,-1 0 0,0 0-1,0 0 1,0-1 0,1 1-1,2-2 1,12-7 31,-1-1 0,0 0 0,-1-1 0,0-1 0,0 0 0,-1-1 1,-1 0-1,0-1 0,-1-1 0,-1 0 0,0 0 0,15-31 0,-15 20 74,-10 24-125,-1 0-1,1 0 1,-1 1-1,1-1 0,-1 0 1,0 0-1,0 0 0,0 0 1,0 1-1,0-1 1,0 0-1,-2-3 0,2 5 2,0 0 1,0 0-1,0 0 0,0-1 0,0 1 0,0 0 0,0 0 0,0 0 1,0 0-1,0 0 0,0 0 0,0 0 0,0 0 0,0 0 0,0 0 1,0 0-1,0 0 0,0 0 0,0 0 0,0 0 0,0 0 0,-1 0 1,1-1-1,0 1 0,0 0 0,0 0 0,0 0 0,0 0 0,0 0 0,0 0 1,0 0-1,0 0 0,0 0 0,0 0 0,-1 0 0,1 0 0,0 0 1,0 0-1,0 0 0,0 0 0,0 0 0,0 1 0,0-1 0,0 0 1,0 0-1,0 0 0,0 0 0,0 0 0,0 0 0,0 0 0,-1 0 1,-3 5-175,-1 5-28,3-2 173,-1 0 0,2 1 0,-1-1 0,1 0 0,0 1 0,0-1 0,1 0 0,1 1 0,1 12 0,-1-15 21,0-1 1,1 0-1,-1 0 0,1 0 1,0-1-1,1 1 1,-1 0-1,1-1 0,0 1 1,0-1-1,0 0 1,1 0-1,-1 0 0,1-1 1,0 1-1,7 4 1,-2-3 74,0 0 0,0 0 0,0-1 0,0 0 0,1-1 0,-1 0 0,1-1 0,0 0 0,0 0 0,0-1 0,0 0 0,0-1 0,0 0 0,0 0 0,0-1 0,0-1 0,-1 0 0,1 0 0,0-1 0,-1 0 0,1 0 0,-1-1 0,0-1 0,0 0 0,-1 0 0,1 0 0,-1-1 0,0 0 0,-1-1 0,1 0 0,8-10 0,-9 7-7,0 0 0,0-1 0,-1 0-1,0 0 1,-1 0 0,0 0 0,-1-1 0,0 0 0,-1 0 0,-1 0 0,0 0 0,0 0 0,0-13 0,-3 22-49,1 1-1,0-1 1,0 1-1,-1-1 1,0 1-1,1 0 1,-1-1-1,0 1 1,-2-4 0,2 5-52,1 0 0,-1 0 0,1 0 0,-1 0 0,0 1 0,0-1 0,1 0 0,-1 0 0,0 0 0,0 1 0,0-1 1,0 0-1,0 1 0,0-1 0,0 1 0,0-1 0,0 1 0,0 0 0,0-1 0,0 1 0,0 0 0,-2 0 0,8 0 15,-1 0 0,1 1-1,-1 0 1,1 0 0,-1 0-1,0 0 1,1 1 0,-1 0-1,0 0 1,0 0 0,0 0-1,0 0 1,-1 1 0,1 0-1,4 5 1,-3-4 21,-1 1-1,0 0 0,0 0 1,0 0-1,-1 0 0,0 1 1,0-1-1,0 1 1,-1 0-1,3 10 0,7 58 253,-10-55-290,1 0 1,1 0 0,6 19 0,-10-36 66,1 0-1,0 0 1,0 0-1,0 0 1,0-1-1,0 1 1,1 0-1,-1-1 1,1 1-1,-1 0 1,1-1-1,-1 0 1,1 1-1,0-1 1,-1 0-1,1 0 1,0 0-1,0 0 1,0 0-1,0 0 1,0-1-1,0 1 1,0-1-1,0 1 1,0-1-1,1 0 1,-1 0-1,0 0 1,0 0-1,0 0 1,0 0-1,0-1 1,3 0-1,3 0 58,1-2 0,0 1-1,-1-1 1,1-1 0,-1 0 0,10-6-1,7-4 93,-2-1-1,0-2 0,-1 0 1,-1-1-1,0-1 0,-2-1 1,31-40-1,-49 59-180,-1 0-1,1 0 1,-1 0-1,1 1 1,-1-1 0,0 0-1,1 0 1,-1 0 0,0 0-1,0 0 1,1 0-1,-1 0 1,0 0 0,0 0-1,0-2 1,0 0-128,0 3 135,1-1 1,-1 1 0,1-1-1,-1 1 1,1-1 0,0 1 0,-1-1-1,1 1 1,0-1 0,-1 1-1,1 0 1,0-1 0,0 1-1,1 0 1,0-1 15,3-1-20,1-1 0,0 1 0,0 1 0,0-1 0,0 1 0,0 0 0,0 0 0,0 1 0,1 0 0,-1 0 0,7 1 0,-10 0-7,1 0-1,0-1 1,-1 1-1,1 1 1,-1-1-1,1 1 1,-1-1-1,1 1 1,-1 0 0,0 0-1,0 0 1,0 1-1,0-1 1,0 1-1,-1-1 1,1 1-1,-1 0 1,0 0-1,3 4 1,-2 0 52,0 0 1,-1 0-1,1 1 1,-1-1-1,-1 1 0,0 0 1,0-1-1,0 1 1,-1 9-1,4 25-58,-3-24-157,-1-16 184,0 1 1,0 0 0,1 0 0,-1 0-1,1-1 1,-1 1 0,1 0 0,0-1 0,0 1-1,0-1 1,0 1 0,1-1 0,2 4-1,-1-1 2,1-1 1,0 1-1,0-1 0,1 0 0,-1 0 0,6 4 0,-7-7 10,-1 1 0,1-1 0,0 0 0,-1 0 0,1 0-1,0 0 1,0-1 0,-1 1 0,1-1 0,0 0 0,0 1 0,0-1-1,0 0 1,0-1 0,3 0 0,2-1 39,0 0 0,-1 0 0,0-1 0,1-1 0,8-4 0,36-25 233,-41 25-250,12-7 66,40-37 0,-54 43-56,0 0 0,0-1 1,-1 0-1,-1 0 0,1-1 1,6-15-1,-13 25-48,0 0 0,-1 0 0,1-1 0,-1 1 0,1 0 0,-1 0 1,1 0-1,-1 0 0,0-1 0,0 1 0,1-2 0,-2 3-7,1 0 0,-1 0 0,1 0 0,0 0 0,-1 0 0,1 0 0,-1 0 0,1 0-1,0 1 1,-1-1 0,1 0 0,0 0 0,-1 0 0,1 1 0,0-1 0,0 0 0,-1 0 0,1 1 0,0-1 0,-1 0 0,1 1 0,0-1 0,-22 27-427,19-23 421,1 0-1,0 0 1,0 0-1,0 0 1,0 1-1,1-1 1,0 0-1,0 1 1,0-1-1,0 1 1,1-1-1,-1 1 1,1 0-1,1-1 1,-1 1-1,0-1 1,1 1-1,0-1 1,0 1-1,1-1 1,-1 0-1,1 1 1,0-1-1,0 0 1,0 0-1,1 0 1,-1-1 0,1 1-1,0 0 1,0-1-1,0 0 1,0 0-1,1 0 1,-1 0-1,1 0 1,0-1-1,0 1 1,0-1-1,0 0 1,0 0-1,9 2 1,6-1 89,1 0 1,-1-1 0,1-2-1,32-1 1,-43 0-47,0 0 0,0-1 0,0 0 0,-1 0 0,1-1 0,0 0 0,-1 0-1,0-1 1,0 0 0,0 0 0,0-1 0,-1 0 0,1-1 0,-2 0 0,1 0 0,8-9 0,-5 3-15,-1 0 0,0-1 0,-1 0 0,-1 0 0,0-1 0,0 1 0,-2-2 0,8-27 0,-11 37 4,-2-1 0,1 0 0,-1 1 0,0-1 1,0 0-1,0 0 0,-2-7 0,1 9-42,2 4 17,-1-1-1,0 1 1,0-1 0,-1 1 0,1 0-1,0-1 1,0 1 0,0-1 0,0 1-1,0-1 1,0 1 0,-1-1-1,1 1 1,0 0 0,0-1 0,-1 1-1,1 0 1,0-1 0,0 1 0,-1 0-1,1-1 1,0 1 0,-1 0 0,1-1-1,-1 1 1,1 0 0,0 0-1,-1-1 1,1 1 0,-1 0 0,0 0-1,0 0-4,0 0 0,0 0 0,0 0 0,0 1 0,0-1 0,0 0 0,0 1-1,0-1 1,0 1 0,0-1 0,0 1 0,1-1 0,-2 2 0,-3 1-33,1 1 1,0 0 0,-7 9 0,3-2-62,0 0 1,1 1-1,1 1 1,0-1-1,0 1 1,-6 24 0,10-30 84,1 0 0,-1 0 0,1 1 0,1-1 1,0 0-1,0 1 0,0-1 0,1 0 0,0 1 1,0-1-1,0 0 0,1 0 0,1 0 0,3 9 1,-5-14 43,0 1 1,0-1-1,1 0 1,-1 0-1,1 0 1,-1 0-1,1 0 1,0-1-1,-1 1 1,1 0-1,0-1 1,0 1-1,0-1 1,1 0-1,-1 0 1,0 0-1,0 0 1,1 0-1,-1 0 1,0 0-1,1-1 1,-1 1 0,1-1-1,-1 0 1,3 0-1,5 0 74,-1-1 0,1-1 0,-1 0 0,1 0 0,10-4-1,-6 1-23,29-10 226,55-27 1,-27 10-182,-40 19-42,-12 4-130,0 1 0,32-9 1,-46 15 39,0 1 0,0 0 0,0 1 1,0-1-1,0 1 0,0 0 0,0 0 1,0 1-1,0-1 0,0 1 1,0 0-1,0 0 0,-1 1 0,1 0 1,9 4-1,-3 2 80,0 0-1,0 1 1,-1 1 0,13 14-1,16 14 82,-38-37-202,8 7 258,1 0 1,0-1-1,18 11 1,-25-16-347,-1-1 1,0 0-1,1 0 1,-1 0-1,0 0 1,1 0 0,-1-1-1,1 1 1,-1-1-1,1 1 1,-1-1-1,1 0 1,0 0 0,-1 0-1,1-1 1,-1 1-1,1-1 1,-1 1-1,1-1 1,-1 0 0,0 0-1,1 0 1,-1 0-1,0 0 1,4-2-1,-5 1-182,0 1 0,1 0 0,-1-1-1,0 1 1,0-1 0,0 0-1,0 1 1,-1-1 0,1 1 0,0-1-1,-1 0 1,1 0 0,-1 0 0,1 1-1,-1-1 1,0-3 0,4-13-2330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40.5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3 7456,'-36'-3'3392,"32"6"-2944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41.4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11 2720,'12'-10'7204,"-11"20"-6040,-3 2 99,-3-15-820,-2-2-3323,-1 1 1254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58.1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95 28 1472,'-25'-5'3115,"23"5"-3041,1-1 0,0 0 0,0 1 0,0-1 0,0 0 0,0 0 0,0 0 0,0 0 0,0 1 0,0-1 0,-1-2 0,-10-8 771,12 11-840,0 1 0,0-1 1,1 1-1,-1 0 0,0-1 1,0 1-1,0-1 0,0 1 1,0 0-1,-1-1 0,1 1 1,0-1-1,0 1 0,0 0 1,0-1-1,-1 1 0,1-1 1,0 1-1,0-1 0,-1 1 1,1-1-1,-1 2 0,0-1 49,0 2-5,1 0 0,-1 1 0,1-1 0,-1 1 0,1-1-1,0 0 1,1 7 0,-1 14 34,-11 94 63,6-55-41,-4 106 514,4-108-501,-2 60 425,7-76-106,0-44-319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18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224 741 2144,'2'-14'3293,"-12"17"-1504,-28 17 499,26-15-1758,0 2-1,1-1 0,-18 14 1,18-9-290,0 0 0,0 1 0,1 0 0,1 0 0,0 1 0,1 1 0,-7 14 0,10-19-173,1-1 1,0 1 0,0 0-1,1 0 1,0 0 0,1 1 0,-2 12-1,4-16-44,0-1 0,0 1 0,0 0 0,0 0 0,1-1 0,0 1 0,1 0 0,-1-1-1,1 1 1,0-1 0,0 0 0,1 1 0,-1-1 0,4 5 0,-4-8 11,0 1 0,1-1 1,-1 1-1,1-1 0,-1 0 0,1 0 1,-1 0-1,1-1 0,0 1 0,0 0 1,0-1-1,0 0 0,0 0 1,5 1-1,-6-1-14,0-1 0,0 1 0,0-1 0,0 0 0,0 0 0,0 0 0,0 0 0,0 0 0,0 0 1,0-1-1,0 1 0,-1-1 0,1 1 0,0-1 0,0 0 0,0 0 0,0 0 0,-1 0 0,1 0 0,0 0 0,-1 0 0,1 0 1,-1-1-1,1 1 0,-1 0 0,2-4 0,8-15 49,-2 0-1,0 0 1,-1-1 0,7-32 0,-9 33-34,65-257-163,-64 238-96,-1 0 0,1-73 0,-14-152-86,7 258 275,0 1 0,-1 0 0,0-1 0,0 1 0,0 0 0,-3-8 0,4 13 31,0 0 1,0-1-1,0 1 1,0 0-1,0-1 1,0 1-1,-1 0 1,1-1-1,0 1 1,0 0-1,0 0 1,0-1-1,0 1 1,-1 0-1,1-1 1,0 1-1,0 0 1,0 0-1,-1-1 1,1 1-1,0 0 1,0 0-1,-1 0 1,1 0-1,0-1 1,-1 1-1,1 0 1,0 0-1,-1 0 1,1 0-1,0 0 1,0 0-1,-1 0 1,1 0-1,0 0 1,-1 0-1,1 0 1,0 0-1,-1 0 1,1 0-1,0 0 1,-1 0-1,1 0 1,-1 0 0,0 2 4,0-1 1,0 0 0,0 1 0,0-1 0,0 1 0,0-1 0,1 1-1,-1 0 1,0 2 0,-9 32 259,2 1 0,-5 43 0,4-23-9,-1 14 485,-2 126 0,13-143-380,2 0-1,21 104 1,-23-151-313,2 4 8,0 0 0,5 14-1,-8-23-34,1 0 0,0 0 0,0 0-1,0 0 1,0 0 0,0 0-1,1 0 1,-1-1 0,0 1 0,1 0-1,-1-1 1,1 0 0,0 1-1,-1-1 1,1 0 0,0 1 0,0-1-1,3 1 1,-3-2 9,1 0-1,-1 0 1,0 0-1,0 0 1,0 0-1,0 0 1,0-1-1,0 1 1,0-1-1,0 1 1,0-1-1,-1 0 1,1 0 0,0 0-1,0 0 1,0 0-1,-1 0 1,1-1-1,-1 1 1,3-3-1,5-5-6,0-1 1,8-12-1,-10 13-122,45-65-290,-32 44-20,1 1 0,33-35 0,-28 32 381,-29 42-134,-1 1 1,2-1 0,-3 20-1,2-7 262,1-1-1,1 1 0,1 0 0,1 0 1,1 0-1,8 34 0,-9-51-23,1 1-1,1-1 1,0 0-1,-1 0 1,2-1 0,-1 1-1,1-1 1,0 1-1,7 7 1,-9-11-39,0 0 0,0 0 1,0 0-1,1-1 0,-1 1 1,1-1-1,0 1 0,-1-1 0,1 0 1,0 0-1,0 0 0,-1 0 1,1 0-1,0-1 0,0 1 0,0-1 1,0 0-1,0 0 0,0 0 1,0 0-1,0 0 0,0-1 0,3 0 1,2-2 0,0 0-1,-1-1 1,0 1 0,0-1 0,0-1-1,0 1 1,-1-1 0,1 0 0,-1-1-1,0 0 1,7-10 0,1-2 37,-1-1 0,20-37 0,37-95 150,-66 142-212,16-44-31,22-97 1,13-197-241,-48 298 188,-5 31-12,0 13 9,-1 0 0,-1 0 0,1-1 0,-1 1 0,0 0 0,0 0 0,-1 0 0,0-7 0,1 12 70,0 0-1,0 0 0,0-1 0,0 1 0,0 0 0,0 0 0,0 0 0,0 0 0,0 0 0,0-1 0,0 1 0,-1 0 0,1 0 1,0 0-1,0 0 0,0 0 0,0 0 0,0 0 0,0-1 0,0 1 0,0 0 0,0 0 0,0 0 0,0 0 0,-1 0 0,1 0 1,0 0-1,0 0 0,0 0 0,0-1 0,0 1 0,0 0 0,-1 0 0,1 0 0,0 0 0,0 0 0,0 0 0,0 0 0,0 0 1,0 0-1,-1 0 0,1 0 0,0 0 0,0 0 0,0 0 0,0 0 0,0 0 0,-1 0 0,-4 11-217,-12 76-132,-28 174 739,44-256-386,-26 197 89,7-43 65,-17 79 252,-20 157 92,53-355-474,-10 66-493,44-187-1121,-12 38 1497,48-109-58,27-105-74,33-38 218,-4 14-111,-83 182 98,79-191 90,-115 285-62,7-21 8,-9 24-5,0 1 0,-1 0 1,0 0-1,1-1 1,-1 1-1,0 0 0,0-1 1,0 1-1,0 0 0,0-1 1,0 1-1,0 0 1,0-1-1,0 1 0,-1-2 1,0 3 20,-1 2 8,-2 5 14,1 1 1,-1-1 0,-3 14-1,3-9-18,-64 183 318,-111 337 959,112-322-989,-56 186 795,123-395-1111,-1 4 35,0 0-1,0 0 1,-1 0 0,0 0-1,0-1 1,-1 1-1,1 0 1,-5 5 0,29-58-1149,-17 38 1063,0 0 0,1 0 0,0 0 0,1 1 0,0-1 0,0 2 0,11-11 0,66-52 32,-62 54 70,28-21-84,-8 7 15,-1-2 0,-2-1 0,38-44 0,33-68 212,-93 120-114,-2-2 0,0 0 0,19-52-1,-33 75-83,0 0 1,1 1-1,-2-1 0,1 0 0,-1 0 0,1 1 0,-1-1 0,0 0 0,-2-6 0,2 9-18,0 1 0,0 0-1,-1 0 1,1 0 0,-1 0 0,1 0-1,-1 0 1,1 0 0,-1 0 0,1 0-1,-1 0 1,0 0 0,1 0 0,-1 0-1,0 0 1,0 1 0,0-1 0,0 0-1,0 0 1,0 1 0,0-1 0,0 1-1,0-1 1,0 1 0,0-1 0,0 1-1,0 0 1,0 0 0,0-1 0,-1 1-1,1 0 1,0 0 0,0 0 0,0 0-1,0 0 1,-1 0 0,1 1 0,0-1-1,0 0 1,0 1 0,0-1 0,-2 1-1,-1 1 21,0 0 0,0 0-1,0 1 1,0-1-1,0 1 1,0 0 0,1 0-1,-1 0 1,1 0-1,0 1 1,0-1-1,0 1 1,1 0 0,-4 6-1,0 0 130,1 0 0,1 1-1,0-1 1,-6 22 0,9-19-51,-1 0 0,2 0 0,0 0 0,0 0 0,4 21 0,-3-28-33,0 0 0,1 0 0,-1 0 0,1-1 0,1 1 0,-1 0 0,1-1 0,0 0 0,0 0 0,0 0 0,6 7 0,-8-10-39,1-1-1,0 1 1,-1-1-1,1 1 0,0-1 1,0 1-1,0-1 1,0 0-1,0 0 1,0 0-1,0 0 1,0-1-1,0 1 1,0 0-1,0-1 1,1 1-1,-1-1 0,0 0 1,0 0-1,1 0 1,-1 0-1,0 0 1,0-1-1,1 1 1,-1 0-1,0-1 1,0 0-1,0 0 1,0 1-1,0-1 0,0 0 1,4-3-1,8-7 44,0 0 0,-1 0-1,-1-2 1,0 1 0,16-24 0,18-18-137,-18 24 97,29-44-1,-57 74-24,0 0 0,0 0-1,0 0 1,0-1-1,0 1 1,0 0-1,0 0 1,0 0-1,0 0 1,0-1 0,0 1-1,1 0 1,-1 0-1,0 0 1,0 0-1,0 0 1,0 0 0,0 0-1,0-1 1,1 1-1,-1 0 1,0 0-1,0 0 1,0 0 0,0 0-1,1 0 1,-1 0-1,0 0 1,0 0-1,0 0 1,0 0 0,1 0-1,-1 0 1,0 0-1,0 0 1,0 0-1,0 0 1,1 0 0,-1 0-1,0 0 1,0 0-1,0 0 1,0 0-1,1 0 1,1 11-226,-2 23 271,0-24-85,1-3 38,0 0 0,0 0 0,1 0 0,0 0 0,0 0 0,6 12 0,1 6 16,-4-12 43,1 0 0,0 0 0,1 0 0,14 19-1,-18-27-15,1 0-1,-1 0 0,1-1 0,0 1 1,1-1-1,-1 0 0,1-1 0,0 1 1,0-1-1,0 0 0,0 0 0,1-1 0,9 4 1,-10-5-2,-1-1 1,0 1-1,0-1 0,0 0 1,1-1-1,-1 1 1,0-1-1,0 0 0,0 0 1,0 0-1,0 0 1,0-1-1,0 0 0,0 0 1,0 0-1,3-3 1,3-2-20,-1 0 0,0-1 1,0 0-1,12-14 1,-11 11 26,-1 0 0,-1-1 0,0 0 0,0-1 0,-1 1 0,-1-2-1,0 1 1,-1 0 0,-1-1 0,6-25 0,-10 35-63,0 1 0,1 0 0,-2 0-1,1 0 1,0 0 0,-1 0 0,1 0-1,-2-4 1,2 7 20,0-1 0,0 1 0,-1-1 1,1 1-1,0-1 0,0 1 0,0-1 0,-1 1 0,1-1 0,0 1 0,-1-1 0,1 1 1,0 0-1,-1-1 0,1 1 0,0 0 0,-1-1 0,1 1 0,-1 0 0,1-1 0,-1 1 1,1 0-1,-1 0 0,1 0 0,-1-1 0,1 1 0,-1 0 0,1 0 0,-1 0 1,1 0-1,-1 0 0,1 0 0,-1 0 0,1 0 0,-1 0 0,1 0 0,-1 0 0,1 0 1,-1 1-1,1-1 0,-1 0 0,1 0 0,-1 0 0,1 1 0,-1-1 0,1 0 0,-1 1 1,1-1-1,0 0 0,-1 1 0,1-1 0,0 0 0,-1 1 0,1 0 0,-4 3 1,0 0-1,1 0 0,0 0 0,0 1 0,0-1 0,1 1 1,0 0-1,-3 5 0,-11 44 30,15-49-21,-3 7 57,2 0 0,0 0-1,0 1 1,0 23 0,3-31-26,-1 0 0,1 0 0,-1 0 0,1 0 0,1 0 0,-1 0 1,1 0-1,0-1 0,0 1 0,0-1 0,1 1 0,-1-1 0,1 1 1,5 5-1,-6-9-19,-1 0 0,0 1 1,1-1-1,0 0 0,-1 0 0,1 0 1,0 0-1,-1 0 0,1 0 1,0 0-1,0-1 0,0 1 0,0-1 1,0 1-1,-1-1 0,1 0 1,0 0-1,0 0 0,0 0 0,0 0 1,0 0-1,0 0 0,0-1 1,0 1-1,0-1 0,0 1 0,0-1 1,-1 0-1,1 0 0,0 0 1,-1 0-1,1 0 0,2-2 0,6-4 25,-1-1 0,1 0 0,-1-1 0,9-11 0,-5 5-61,36-42-53,-33 38 61,1 0 1,37-32-1,-53 49 6,1 1 0,0 0-1,0-1 1,0 1 0,0 0-1,0 0 1,0 1 0,0-1-1,0 0 1,0 1 0,0-1-1,5 1 1,-6 0 11,0 0 1,-1 0-1,1 0 1,0 0-1,0 1 1,0-1 0,-1 0-1,1 1 1,0-1-1,0 1 1,-1-1-1,1 1 1,0-1-1,-1 1 1,1-1-1,-1 1 1,1-1-1,-1 1 1,1 0-1,-1-1 1,1 1-1,-1 0 1,1 0-1,-1-1 1,0 1-1,0 0 1,1 0-1,-1 0 1,0-1-1,0 1 1,0 0-1,0 0 1,0 0-1,0-1 1,0 1-1,0 0 1,0 1-1,-1 14 125,-1 0-1,-5 21 0,1-2 106,-14 60 120,0-3 265,20-91-607,-1-1 0,1 1-1,0-1 1,0 1-1,0-1 1,0 1 0,0-1-1,0 1 1,0-1-1,0 1 1,0-1 0,0 1-1,0 0 1,0-1-1,0 1 1,0-1 0,1 1-1,-1-1 1,0 1-1,1 0 1,-1-1 1,1 0 1,-1 0-1,0 0 1,1 0-1,-1-1 1,0 1-1,1 0 1,-1 0-1,0 0 1,1 0 0,-1 0-1,0-1 1,1 1-1,-1 0 1,0 0-1,1-1 1,-1 1-1,0 0 1,0 0-1,1-1 1,-1 0-1,19-25 140,14-37-278,16-24-52,-46 81 148,50-67-135,-47 66 141,0 1-1,0-1 1,0 2-1,1-1 1,0 1 0,0 0-1,0 0 1,11-5-1,-18 10 30,1 0-1,0-1 0,-1 1 0,1 0 1,0-1-1,0 1 0,-1 0 0,1 0 1,0-1-1,0 1 0,-1 0 0,1 0 1,0 0-1,0 0 0,0 0 1,-1 0-1,1 0 0,0 1 0,0-1 1,0 0-1,-1 0 0,1 1 0,0-1 1,0 0-1,-1 1 0,1-1 0,0 1 1,-1-1-1,1 0 0,-1 1 1,1 0-1,0-1 0,-1 1 0,1-1 1,-1 1-1,0 0 0,1-1 0,-1 1 1,1 0-1,-1 0 0,0-1 0,0 1 1,1 0-1,-1 1 0,1 3-9,0 1 1,0 0-1,0 0 0,-1 11 0,-1-11-15,0 48 66,0-18 133,4 48 0,-2-80-126,0 1 1,0 0 0,0 0-1,0 0 1,4 7 0,-4-11-39,-1 0 1,0 0-1,1 0 1,-1 0-1,1-1 1,-1 1-1,1 0 1,0 0-1,-1 0 1,1-1 0,0 1-1,-1 0 1,1-1-1,0 1 1,0-1-1,0 1 1,-1-1-1,1 1 1,0-1-1,0 0 1,0 1-1,0-1 1,0 0 0,0 0-1,0 1 1,0-1-1,0 0 1,0 0-1,0 0 1,0 0-1,0 0 1,0-1-1,0 1 1,0 0 0,-1 0-1,3-1 1,4-3 4,1 0 0,-1 0 1,0 0-1,-1-1 0,1 0 0,8-9 1,33-40 39,-18 20-54,18-26-124,-30 36 71,-8 13 43,0 1 0,1 0 0,0 0-1,14-8 1,-9 6-111,-15 10 108,1 1 1,0 0 0,-1 0 0,1 0-1,0 1 1,0-1 0,0 0-1,0 1 1,0-1 0,0 1 0,0-1-1,0 1 1,3 0 0,26 5-58,0 0 392,-31-5-321,0 0 1,0 0 0,1 0 0,-1 0-1,0 0 1,0 0 0,0 0 0,0 0 0,0 0-1,0 0 1,1 0 0,-1 0 0,0 0-1,0 0 1,0 0 0,0 0 0,0-1 0,0 1-1,0 0 1,1 0 0,-1 0 0,0 0-1,0 0 1,0 0 0,0 0 0,0 0 0,0 0-1,0 0 1,0-1 0,0 1 0,0 0-1,1 0 1,-1 0 0,0 0 0,0 0 0,0 0-1,0 0 1,0-1 0,0 1 0,0 0-1,0 0 1,0 0 0,0 0 0,0 0 0,0 0-1,0-1 1,0 1 0,0 0 0,0 0-1,0 0 1,0 0 0,-6-9 27,-8-5-94,13 14 55,0-1-1,0 1 1,-1-1-1,1 1 0,0-1 1,-1 1-1,1 0 1,0 0-1,-1 0 1,1 0-1,0-1 0,-1 2 1,1-1-1,0 0 1,-1 0-1,1 0 1,0 1-1,-1-1 1,1 1-1,0-1 0,-1 1 1,1-1-1,0 1 1,0 0-1,0-1 1,0 1-1,0 0 0,0 0 1,-1 1-1,-4 4-82,1-1 1,0 1-1,-7 11 0,11-15 90,-6 9-6,2 0 1,0 1 0,0 0-1,1 1 1,0-1 0,1 0-1,1 1 1,0 0 0,0 14-1,1-18 14,0-1 0,1 1 0,0 0-1,1-1 1,0 1 0,1-1 0,-1 1 0,6 13-1,-6-18-13,1-1 0,0 1 0,0-1 0,0 0 0,0 1 0,1-1 0,-1 0 0,1 0-1,0 0 1,0-1 0,0 1 0,0-1 0,0 1 0,0-1 0,1 0 0,-1 0 0,1-1 0,0 1 0,-1-1-1,1 0 1,6 2 0,-3-3 23,-1 1 0,1-1 0,-1-1 0,1 1 1,-1-1-1,1 0 0,-1-1 0,0 1 0,1-1 0,-1-1 0,0 1 0,11-7 0,6-4 117,35-26 1,-25 13-95,-2-1 0,-1-2 0,-1-1 0,-1-1 0,31-46 0,-54 69-79,0 0 0,0 0 0,-1 0 1,0-1-1,-1 0 0,3-9 0,-5 16 33,-1 1 1,0 0-1,1 0 0,-1 0 1,0 0-1,0 0 0,0-1 1,0 1-1,0 0 0,0 0 0,0 0 1,0 0-1,-1-1 0,1 1 1,0 0-1,-1 0 0,1 0 1,-1 0-1,1 0 0,-1 0 1,1 0-1,-1 0 0,0 0 1,0-1-1,-1 1-4,1 0 1,-1 1-1,1-1 1,-1 0-1,1 1 1,-1-1-1,1 1 1,-1-1-1,1 1 1,-1 0-1,0 0 1,1 0-1,-1 0 1,0 0-1,-1 0 0,-5 1-6,1 0-1,-1 1 1,1 0-1,0 0 0,0 1 1,-10 4-1,5 0-16,0 0 0,-21 18 1,28-21 72,1 0 1,0 0 0,0 0 0,0 1 0,0-1-1,1 1 1,0 0 0,0 0 0,-5 10 0,8-12 2,-1-1 0,1 1-1,0-1 1,0 0 0,0 1 0,0-1 0,0 1 0,0-1 0,1 0 0,-1 1 0,1-1 0,-1 1 0,1-1 0,0 0 0,0 0 0,0 0 0,1 1 0,-1-1 0,0 0 0,3 2 0,0 1 41,0 1 0,1-1 1,0 0-1,1-1 0,9 8 1,-6-7-40,-1 0 1,1-1-1,0 0 1,0 0 0,0-1-1,18 4 1,-4-4 45,41 2 0,-51-4-310,0-2-1,1 0 1,-1-1-1,0 0 1,0-1 0,0 0-1,0-1 1,13-6 0,-7 1-3178,0 0 0,22-16 0,-15 10-208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58.9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126 0 2080,'-1'21'3173,"-1"-18"-3158,1 1 1,0 0-1,0 0 0,0-1 1,0 1-1,1 0 0,-1 6 0,-3 19 82,2-19 12,0 1 1,1 0 0,0 0-1,2 20 1,-2 11 88,-1 57 143,-8 70 166,-6-66-264,11-84-150,0 0-1,-1 0 1,-10 21 0,4-21 59,12-18-177,-1 0 0,1 0 0,-1-1 1,1 1-1,-1 0 0,0 0 0,1-1 1,-1 1-1,0 0 0,0-1 1,0 1-1,1-1 0,-1 1 0,0-1 1,0 1-1,0-1 0,-2 1 0,-7-3-684,1 1-1392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3:59.4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7 104 2560,'-6'2'918,"7"-9"1049,-1 3-1847,1 0 0,0 1 1,0-1-1,1 0 0,-1 1 0,1-1 0,-1 0 0,1 1 1,0 0-1,1-1 0,-1 1 0,0 0 0,1 0 0,0 0 0,0 1 1,3-4-1,-1 3-67,1-1 0,-1 1 0,1 0 0,0 1 0,0 0 0,0-1 0,0 2 0,0-1 0,8-1 0,8 1 113,30 1-1,3-1 152,-36 0-423,1 2-1,-1 0 0,35 5 1,-52-5-141,0 1 0,0-1-1,0 0 1,0 0 0,0 0 0,0 0 0,-1 0 0,1-1 0,0 1 0,0 0 0,0-1 0,0 1-1,0-1 1,3-1 0,7-5-2206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4:00.3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20 1248,'2'-2'2,"-1"0"116,0 1 0,0 0 0,1-1 0,-1 1 0,0 0 0,1 0 0,-1 0 0,1 0 0,-1 0 0,1 0 0,0 0 0,-1 1 0,1-1 0,0 0 0,-1 1 0,1-1 0,0 1 0,0 0 0,0 0 0,2 0 0,-3 0 325,20 0 1012,15 6-852,-27-5-340,0 0 1,14 3-1,-9-1-93,5 2-85,-15-4-72,0 0 1,0 0-1,0 0 0,0 0 1,5-1-1,0 1-14,1 0 0,17 4 0,-18-3 77,0-1 0,19 2-1,-21-3-126,0-1-1,0 0 1,0 0-1,13-4 1,11-3-1931,-11 5-797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4:01.3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210 9 1312,'0'0'50,"0"-1"0,0 1 0,0 0 0,0-1-1,0 1 1,0 0 0,0 0 0,0-1 0,0 1 0,0 0 0,0-1 0,0 1 0,0 0 0,0-1 0,0 1-1,0 0 1,1 0 0,-1-1 0,0 1 0,0 0 0,0 0 0,1-1 0,-1 1 0,0 0 0,0 0-1,1 0 1,-1-1 0,0 1 0,0 0 0,1 0 0,-1 0 0,0 0 0,0 0 0,1-1 0,-1 1-1,0 0 1,1 0 0,-1 0 0,7 3 2841,-8 18-2102,-2-15-681,0-1 0,0 0 0,0 0-1,-6 6 1,-47 44 358,41-42-403,1 1 1,0 0 0,1 0 0,1 2-1,-15 24 1,20-29-64,1 0 0,0 1 0,1 0 0,1 0 0,0 0 0,-3 14 0,4-8-17,0-5 91,-1 23 0,3-33-57,1 0 1,0 1-1,1-1 0,-1 0 0,1 1 0,-1-1 0,1 0 0,0 0 0,0 0 0,0 1 0,4 4 0,-2-3 13,0-1 1,0 1-1,1-1 1,-1 0-1,1 0 1,0 0-1,0-1 0,1 0 1,-1 1-1,7 2 1,-4-3-8,-1 0-1,1-1 1,0 0 0,0 0 0,0-1 0,0 0 0,10 1-1,-16-2-32,26 2 152,46-3 0,-65 0-346,0 0 0,-1 0-1,1 0 1,0-1 0,0-1 0,-1 1-1,0-1 1,1 0 0,-1-1-1,11-7 1,-6 0-1209,-3-5-1627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4:01.9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43 1984,'11'5'4970,"-6"-6"-4599,1 1-1,-1-2 1,0 1-1,1-1 1,-1 1-1,9-6 1,21-5 102,3 4-476,0 2 0,0 2 0,0 1 0,0 2 0,1 2 0,52 7 0,-39-4-1277,-29-4-1328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4:03.4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82 8 2400,'0'0'27,"0"0"0,0 0 0,1 0 0,-1 0 0,0 0 0,0 0 0,0 0 0,0 0 0,1 0 0,-1 0 0,0 0 0,0-1 0,0 1 0,0 0 0,0 0 0,0 0 0,-2-7 2783,1 21-2165,-19 66 609,2-15-945,14-48-178,-12 32 1,0 0 21,9-38-2649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4:03.7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8 4384,'0'-8'1632,"-5"8"-1248,5 8-128,-4-5-768,0 5-288,0-4 448,-6 0-1952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4:04.1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165 1 2080,'-1'1'217,"-1"0"0,0 0-1,1 0 1,-1 0 0,1 1 0,-1-1 0,1 1 0,-3 3 0,-10 10 946,-4-3-456,10-7-543,0 1 0,0 0 0,0 1 0,1-1-1,-10 13 1,8-8-105,1 1-1,1 0 1,0 0 0,1 1-1,0-1 1,1 1 0,-7 25-1,12-35-14,0-1 0,0 0-1,0 0 1,0 0 0,0 0-1,0 0 1,1 0 0,-1 1-1,1-1 1,-1 0 0,1 0 0,0 0-1,0 0 1,0-1 0,0 1-1,0 0 1,0 0 0,0 0-1,1-1 1,-1 1 0,1-1-1,-1 1 1,4 2 0,4 2 28,-1-1 1,1 1-1,16 6 1,-18-9-89,28 11 159,-24-10-66,1 1 0,11 6-1,-13-6-46,-7-3-14,1-1 0,-1 1 1,0-1-1,0 1 0,-1 0 0,1 0 0,0 0 0,-1 0 0,1 0 1,-1 1-1,0-1 0,1 1 0,-1 0 0,2 3 0,-4-5 9,0 0-1,0 0 1,0 0 0,0-1-1,0 1 1,0 0-1,-1 0 1,1 0-1,0 0 1,0-1-1,-1 1 1,1 0 0,0 0-1,-1-1 1,1 1-1,-1 0 1,1-1-1,-1 1 1,1 0-1,-1-1 1,0 1 0,1-1-1,-1 1 1,1-1-1,-1 1 1,0-1-1,0 1 1,1-1-1,-2 1 1,-25 11 291,24-11-307,-13 5 80,-1 0-129,1 0-1,-33 6 1,46-12-189,1 0 1,-1 0 0,1 0 0,-1 0-1,1 0 1,-1-1 0,1 1 0,-1-1-1,-2-1 1,-3-5-1921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4:09.7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329 659 1664,'-6'1'1076,"1"-1"206,3-10-979,2 8-150,-1 0 0,1 0-1,-1 0 1,1 1 0,-1-1-1,0 0 1,0 0 0,0 0-1,0 0 1,0 1 0,0-1 0,-1 1-1,1-1 1,-1 1 0,1-1-1,-1 1 1,1 0 0,-1 0-1,0-1 1,1 1 0,-5-1-1,-5-4-140,-1 1 0,-16-5 0,18 6 172,4 2-181,1 0 1,0 1-1,-1 0 0,0 0 1,1 0-1,-1 1 1,1 0-1,-1 0 0,0 0 1,1 1-1,-10 2 1,0 1 14,0 1 0,-25 12 0,38-16 20,-3 2-53,0-1-1,0 1 0,1 1 1,0-1-1,-1 0 1,1 1-1,1 0 1,-1 0-1,0 0 1,1 1-1,0-1 1,0 1-1,0-1 1,1 1-1,0 0 1,0 0-1,-3 9 1,2-1 3,0 0 1,1 1 0,0-1 0,1 0 0,0 1 0,2 14 0,0-20 23,0 0 1,0 1-1,1-1 1,0 0 0,0 0-1,1 0 1,0-1-1,0 1 1,1-1-1,0 1 1,0-1 0,1 0-1,6 7 1,-6-9 10,-1-1 0,1 1 0,1-1 1,-1 1-1,1-1 0,-1-1 0,1 1 0,0-1 1,0 0-1,1-1 0,-1 1 0,1-1 1,-1-1-1,1 1 0,0-1 0,9 1 0,5-2 38,-1 0-1,1-1 0,-1-1 0,1-1 0,-1-1 0,0-1 0,0-1 0,0 0 0,-1-1 1,20-12-1,26-16 398,-60 32-479,-31 49-486,21-38 536,4-7-34,0 1 0,0 0 0,0 0 0,0 0 0,0 0 0,1-1 0,-1 1-1,1 0 1,-1 0 0,1 0 0,-1 4 0,1-5 6,0 0 0,0 0-1,0 1 1,0-1 0,0 0-1,0 1 1,0-1-1,0 0 1,1 1 0,-1-1-1,0 0 1,1 0 0,-1 1-1,1-1 1,-1 0-1,1 0 1,0 0 0,-1 0-1,1 0 1,0 0 0,0 0-1,0 0 1,0 0-1,0 0 1,0 0 0,0 0-1,0-1 1,0 1 0,0 0-1,0-1 1,1 1-1,-1-1 1,2 1 0,-1 0 20,1 0 1,0 0 0,0 0-1,-1 0 1,1-1-1,0 0 1,0 1 0,0-1-1,0 0 1,0 0 0,0 0-1,-1-1 1,7-1-1,-4 1 20,0 0-1,-1-1 0,1 0 0,0 0 0,-1-1 0,0 1 1,5-4-1,-5 3-7,-1-1 0,1 1 0,-1-1 0,0 1 0,0-1 0,-1 0 0,1 0 0,-1 0 0,0-1 0,0 1 0,0 0 0,-1-1 0,1 1 0,-1-1 0,0 0 0,0-5 0,0 2 17,0 0-1,-1-1 1,0 1 0,-1 0-1,0 0 1,0-1-1,-1 1 1,-3-12 0,4 19-64,1-1 0,-1 1 1,1-1-1,-1 1 0,0-1 0,1 1 1,-1-1-1,0 1 0,0 0 1,0-1-1,0 1 0,0 0 0,0 0 1,0 0-1,-1 0 0,1 0 1,0 0-1,-1 0 0,1 0 1,-1 0-1,1 1 0,-1-1 0,1 1 1,-1-1-1,1 1 0,-1-1 1,1 1-1,-1 0 0,0 0 0,1 0 1,-1 0-1,0 0 0,1 0 1,-1 0-1,-2 1 0,-1 1-8,0-1 0,0 1 0,1 1 0,-1-1 0,1 1 0,-1-1 0,1 1 0,0 1 0,0-1 0,-4 4 0,-1 0-96,9-7 120,0 0-1,-1 1 0,1-1 0,0 0 0,0 0 0,-1 0 1,1 1-1,0-1 0,0 0 0,0 0 0,0 1 0,-1-1 0,1 0 1,0 0-1,0 1 0,0-1 0,0 0 0,0 1 0,0-1 1,0 0-1,0 1 0,0-1 0,0 0 0,0 0 0,0 1 1,0-1-1,0 0 0,0 1 0,0-1 0,0 0 0,0 1 1,0-1-1,0 0 0,1 0 0,-1 1 0,0-1 0,0 0 1,0 0-1,0 1 0,1-1 0,-1 0 0,0 0 0,0 0 1,1 1-1,-1-1 0,0 0 0,1 0 0,7 4-30,-6-4 45,1 1-1,-1-1 1,1 1 0,-1-1-1,1 0 1,-1 0 0,1 0-1,-1 0 1,0-1 0,1 1-1,-1-1 1,1 1 0,-1-1-1,0 0 1,1 0 0,-1 0-1,3-2 1,5-3 146,-1 0 0,14-11 0,-11 7-93,8-5 65,0 1-1,22-12 0,-35 22-153,0 1 0,0 0 0,0 1 0,0-1 0,1 1 0,-1 0 0,1 1 0,-1 0 0,1 0 0,-1 1 0,8 0 0,-11 0 17,-1 1 0,1 0 0,-1-1 0,0 1-1,0 1 1,1-1 0,-1 0 0,0 1 0,0-1 0,0 1-1,-1 0 1,1 0 0,0 0 0,-1 0 0,1 1 0,-1-1-1,0 1 1,1 0 0,-1-1 0,-1 1 0,1 0-1,0 0 1,-1 0 0,1 0 0,-1 0 0,0 1 0,0-1-1,0 4 1,3 9 25,-2 1-1,0 0 0,-1 0 1,-1 22-1,0-22 66,0 24 1107,0-42-1141,1-1 0,0 1 0,-1 0-1,1 0 1,0-1 0,0 1-1,-1 0 1,1 0 0,2-1 0,1-4-10,18-26-32,1 2-1,1 0 1,41-39 0,-41 47-9,28-23-235,-47 41 167,1 0 1,0 1-1,-1-1 0,1 1 0,1 1 0,-1-1 0,11-2 0,-16 5 54,0 0-1,0 0 1,0 0-1,0 0 0,0 0 1,0 0-1,0 0 1,0 0-1,0 1 1,0-1-1,-1 0 1,1 1-1,0-1 0,0 1 1,0-1-1,0 1 1,0-1-1,-1 1 1,1 0-1,0-1 0,0 1 1,-1 0-1,1 0 1,-1 0-1,1-1 1,-1 1-1,1 0 0,-1 0 1,1 0-1,-1 0 1,1 1-1,1 4-56,0 0-1,0 0 0,1 10 1,-2-13 51,21 122 274,-20-111-296,-1-10 50,-1 0-1,1 0 1,0-1 0,0 1-1,1 0 1,-1-1-1,3 4 1,0 2 92,-4-9-66,0 1 1,0 0-1,0-1 0,1 1 0,-1 0 0,0-1 0,1 1 0,-1-1 0,0 1 0,1-1 0,-1 1 0,1-1 1,-1 1-1,1-1 0,-1 1 0,1-1 0,0 1 0,1 0-153,-2-1 71,0 1 48,0 0 0,0-1 0,1 1 1,-1 0-1,0-1 0,1 1 0,-1-1 0,0 1 0,1 0 1,-1-1-1,1 1 0,-1-1 0,1 0 0,-1 1 1,1-1-1,0 1 0,-1-1 0,1 0 0,-1 1 0,1-1 1,0 0-1,-1 1 0,1-1 0,0 0 0,-1 0 0,1 0 1,0 0-1,1 0 0,0 1 19,0-1 0,0 0 1,0 0-1,0 0 0,0 0 0,0 0 0,0 0 1,0-1-1,2 0 0,2-1 63,-2 0-47,0 0 1,1 0-1,-1 0 1,-1-1-1,1 1 1,0-1-1,5-6 1,6-8 62,-1-1 0,0-1-1,20-39 1,-28 46-35,101-191-44,-86 159 73,-3-1 0,25-92 0,-27 66-184,9-93 0,-21 48-1569,-11 171 880,-29 340 753,24-331 68,-2 7 17,12-50-30,-5 61 53,6-70-65,2-1 0,0 1 0,0-1 0,1 1 0,3 11 0,-4-22 14,-1 1 0,0-1-1,1 1 1,-1-1 0,1 1-1,0-1 1,-1 0-1,1 1 1,0-1 0,0 0-1,0 1 1,0-1 0,0 0-1,0 0 1,0 0 0,1 0-1,-1 0 1,0 0 0,1-1-1,-1 1 1,3 1-1,-2-2-1,0 1 0,1-1 0,-1 0 0,0 0-1,0 0 1,0 0 0,1 0 0,-1-1-1,0 1 1,0-1 0,0 1 0,0-1-1,4-1 1,2-2 26,0-1 0,-1 0 0,1 0 0,-1 0 0,0-1 0,9-9 0,0-1 1,-1-1 0,-1-1 0,22-35 0,-26 36-117,0 2 1,18-22-1,-18 29-241,-10 8 290,0 0 0,0 0 0,0 0 0,1 0 0,-1 0 1,0 0-1,0 0 0,0 0 0,0 0 0,0 0 0,1 0 0,-1 0 0,0 0 1,0 0-1,0 0 0,0 0 0,0 0 0,0 0 0,1 0 0,-1 0 1,0 0-1,0 1 0,0-1 0,0 0 0,0 0 0,0 0 0,0 0 1,0 0-1,0 0 0,0 0 0,1 1 0,-1-1 0,0 0 0,0 0 0,0 0 1,0 0-1,0 0 0,0 1 0,0-1 0,0 0 0,-2 25-393,-1 3 317,1 0 0,1 1 0,4 42 0,6 2 525,-8-71-405,0 1-1,-1 0 1,1-1 0,0 1-1,0 0 1,1-1 0,2 5-1,-3-6 15,0 1 263,0-2-271,1-1 0,0 1 1,0 0-1,-1-1 0,1 1 0,0-1 1,-1 0-1,1 0 0,-1 1 0,1-1 1,-1 0-1,1 0 0,-1 0 0,1-1 1,-1 1-1,0 0 0,2-3 0,19-29 128,-17 24-145,22-41 178,-20 35-303,0 0-1,1 1 0,1 0 1,0 0-1,1 1 0,17-17 0,-27 29 89,0 1 0,0 0-1,1-1 1,-1 1 0,0 0-1,1 0 1,-1-1 0,0 1-1,1 0 1,-1 0 0,0-1-1,1 1 1,-1 0 0,1 0-1,-1 0 1,0-1 0,1 1-1,-1 0 1,1 0 0,-1 0-1,1 0 1,-1 0 0,0 0-1,1 0 1,-1 0 0,1 0-1,-1 0 1,1 0 0,-1 0-1,0 1 1,1-1 0,0 0 0,-1 1 2,1 0 1,0 0-1,-1-1 1,0 1 0,1 0-1,-1 0 1,1 0-1,-1 0 1,0 0 0,0 0-1,1 0 1,-1 0-1,0 1 1,-1 37-84,1-37 67,-18 106 115,7-45 342,10-61-370,1-1 1,0 0-1,0 0 0,0 1 0,0-1 1,0 0-1,0 0 0,0 1 0,0-1 1,0 0-1,1 2 0,-1-3-17,1 0 0,-1-1 0,1 1 0,-1-1 0,0 1 0,1-1 0,-1 1 0,0-1 0,1 1-1,-1-1 1,0 0 0,0 1 0,0-1 0,0 1 0,1-1 0,-1 0 0,0 1 0,0-1 0,0 1 0,0-1-1,0 0 1,-1 0 0,4-12-41,0 1-1,1 0 0,0 1 1,1-1-1,0 1 0,14-22 1,-7 11-4,-5 9-198,18-23-1,-23 32 168,1 1 0,0 0 1,-1 0-1,1 0 0,0 1 0,0-1 0,1 1 0,-1 0 0,0-1 0,1 1 0,0 1 0,4-3 0,-1 4-167,-7-1 200,1 1 1,-1 0-1,0 0 1,1 0-1,-1 0 1,1 0-1,-1 0 0,0 0 1,1 0-1,-1 0 1,0 0-1,1 0 1,-1 0-1,0 0 0,1 0 1,-1 1-1,0-1 1,1 0-1,-1 0 1,0 0-1,1 0 0,-1 1 1,0-1-1,1 0 1,-1 0-1,0 0 1,0 1-1,1-1 1,-1 0-1,0 1 0,0-1 1,0 0-1,1 0 1,-1 1-1,0-1 1,0 0-1,0 1 0,0-1 1,0 1-1,0-1 1,0 1-1,1 0-12,8 19-51,9 32-1,-12-30 74,2-1 1,11 23-1,-16-38 23,0-1 0,0 0 1,1 0-1,0 0 0,0 0 1,0 0-1,0-1 0,1 0 1,-1 0-1,1 0 0,0 0 1,8 4-1,-11-7-4,0-1 1,0 1-1,1 0 1,-1 0-1,0-1 1,1 1-1,-1-1 1,0 0-1,1 0 1,-1 0-1,0 0 1,1 0-1,-1 0 1,0-1-1,3 0 1,-1 0 24,0-1 0,0 1 1,0-1-1,0 0 0,0-1 0,0 1 1,5-5-1,0-1 18,0-1 0,-1-1 0,0 1 0,12-19 0,79-149 160,-91 164-300,-7 12 57,0-1 1,0 1-1,0-1 1,0 0 0,0 1-1,0-1 1,-1 0-1,1 1 1,-1-1 0,1 0-1,-1 0 1,1-3 0,-1 5 3,0 0 0,0-1 0,-1 1 0,1 0 0,0 0 0,0 0 0,0 0 0,0 0 0,0 0 0,0 0 0,0-1 1,0 1-1,0 0 0,0 0 0,0 0 0,0 0 0,0 0 0,0 0 0,0 0 0,1-1 0,-1 1 0,0 0 0,0 0 0,0 0 1,0 0-1,0 0 0,0 0 0,0 0 0,0 0 0,0 0 0,0-1 0,0 1 0,0 0 0,0 0 0,1 0 0,-1 0 1,0 0-1,0 0 0,0 0 0,0 0 0,0 0 0,0 0 0,0 0 0,1 0 0,-1 0 0,0 0 0,0 0 0,0 0 0,0 0 1,0 0-1,0 0 0,1 0-12,-1 0 0,0 1 0,0-1 0,0 0 1,0 0-1,1 1 0,-1-1 0,0 0 0,0 0 1,0 1-1,0-1 0,0 0 0,0 1 0,0-1 0,0 0 1,0 0-1,0 1 0,0-1 0,0 0 0,0 1 1,0-1-1,0 0 0,0 1 0,0-1 0,-6 29-70,1-1 0,2 1 0,0 43 0,0-33 164,2-30-39,0 0 0,1 0 1,0 0-1,0 0 0,1 0 0,3 16 0,-3-21-21,0-2 26,-1 1 0,1-1-1,0 0 1,0 0 0,0 0-1,0 0 1,2 4-1,-2-6-18,-1 0-1,0 1 0,1-1 0,-1 0 0,0 0 0,0 0 1,1 1-1,-1-1 0,0 0 0,1 0 0,-1 0 0,0 0 0,1 0 1,-1 0-1,1 1 0,-1-1 0,0 0 0,1 0 0,-1 0 1,0 0-1,1 0 0,0-1 0,0 1 40,0 0 0,0-1-1,0 1 1,0-1 0,0 0 0,0 1-1,-1-1 1,1 0 0,0 1 0,0-1-1,1-1 1,1-4 23,1 0 0,0 0 0,-1 0 0,0 0 0,-1-1 0,0 1 0,3-14 0,4-8-25,-1 6-96,9-40 0,-14 50-202,0-1 1,10-20-1,-13 33 227,0 0 0,0 0 0,0 0 0,-1 0-1,1 0 1,0 0 0,0 0 0,0 0 0,0 0 0,0 0 0,0 0 0,0 0 0,0 0 0,0 0 0,0 0 0,0-1-1,0 1 1,0 0 0,1 0 0,-1 0 0,0 0 0,0 0 0,0 0 0,0 0 0,0 0 0,0 0 0,0 0 0,0 0 0,0 0-1,0 0 1,0 0 0,0 0 0,0 0 0,0 0 0,0 0 0,0 0 0,0 0 0,0 0 0,0 0 0,0 0 0,0-1-1,0 1 1,1 0 0,-1 0 0,0 0 0,0 0 0,0 0 0,0 0 0,0 0 0,0 0 0,0 0 0,0 0 0,0 1-1,0-1 1,0 0 0,0 0 0,0 0 0,0 0 0,0 0 0,0 0 0,1 0 0,-1 0 0,0 0 0,0 0 0,0 0-1,0 0 1,0 0 0,0 0 0,0 0 0,1 7-243,0 11 159,-1 4 86,1 1 0,5 28 0,-5-44 54,1 1 0,0-1-1,0 1 1,1-1 0,-1 0 0,2 0 0,-1 0 0,1 0 0,0-1-1,8 10 1,-11-15-15,0 0 0,0 0 0,0-1 0,0 1-1,0 0 1,0-1 0,0 1 0,0-1 0,0 0-1,0 1 1,1-1 0,-1 0 0,0 1 0,0-1-1,0 0 1,0 0 0,1 0 0,-1 0 0,0 0 0,0 0-1,0 0 1,0-1 0,1 1 0,-1 0 0,0-1-1,0 1 1,0-1 0,0 1 0,0-1 0,0 1 0,0-1-1,0 0 1,0 0 0,1-1 0,3-2 87,0 0 1,-1 0-1,0-1 0,0 0 1,5-7-1,3-8 58,13-31-1,7-11-239,-12 26-36,-14 24-12,0 1 0,1-1 0,1 1 1,0 1-1,0 0 0,16-16 1,-20 22 79,-3 4 20,-1-1 0,0 1 0,1 0-1,-1-1 1,0 1 0,1-1 0,-1 1 0,1 0 0,-1-1-1,0 1 1,1 0 0,-1 0 0,1-1 0,-1 1 0,1 0 0,-1 0-1,1 0 1,0 0 0,-1-1 0,1 1 0,-1 0 0,1 0-1,-1 0 1,1 0 0,-1 0 0,1 0 0,-1 1 0,1-1 0,0 0-1,-1 0 1,1 0 0,0 1 0,0-1 54,2 2-211,-2-2 176,-1 0 1,0 0-1,0 0 0,0 0 0,0 0 0,1 0 0,-1 0 0,0 0 1,0 0-1,0 0 0,1 0 0,-1 0 0,0 0 0,0 0 0,0 0 0,0 0 1,1 0-1,-1 1 0,0-1 0,0 0 0,0 0 0,0 0 0,0 0 1,0 0-1,1 0 0,-1 1 0,0-1 0,0 0 0,0 0 0,0 0 1,0 0-1,0 1 0,0-1 0,0 7-37,-2-1-1,1 1 1,-1-1 0,0 1 0,-5 11-1,-5 15-120,9-20 204,0-2-58,0 0 0,1 0-1,0 0 1,-1 14 0,3-22 17,0 0 1,1 0-1,-1 0 1,1 1-1,-1-1 1,1 0-1,0 0 1,0-1-1,0 1 1,0 0-1,1 0 1,-1 0-1,1-1 1,0 1-1,0-1 1,0 1 0,0-1-1,0 0 1,0 0-1,4 3 1,-3-3 27,1 0 1,0 0 0,0 0 0,0 0 0,0 0-1,0-1 1,0 1 0,0-1 0,1 0 0,-1-1-1,0 1 1,1-1 0,-1 0 0,0 0 0,1 0 0,-1-1-1,0 1 1,1-1 0,-1 0 0,0 0 0,0-1-1,0 1 1,0-1 0,8-4 0,-3 1 23,0-1-1,0 0 1,0-1 0,-1 0 0,0 0-1,0-1 1,-1 0 0,0 0-1,6-10 1,-10 14-16,0-1 0,0 0 1,-1 0-1,1-1 0,-1 1 0,-1 0 0,1-1 0,-1 1 0,0-1 1,0 0-1,0 1 0,-1-1 0,0 0 0,0 1 0,0-1 0,-1 0 0,0 1 1,0-1-1,0 1 0,-1-1 0,0 1 0,-4-10 0,4 12-78,0 1 0,0-1-1,0 1 1,0-1 0,0 1-1,-1 0 1,1 0 0,-1 0 0,1 0-1,-1 0 1,0 0 0,0 1-1,1-1 1,-1 1 0,0 0-1,-1 0 1,-4-1 0,0 0-45,1 1 0,-1 0 0,1 0 0,-1 1 0,1 0 0,-13 2 1,19-2 53,-1 0 1,0 1 0,0-1 0,1 1-1,-1 0 1,0-1 0,1 1-1,-1 0 1,0 0 0,1 0 0,-1 0-1,1 0 1,0 1 0,-1-1 0,1 0-1,0 1 1,0-1 0,-2 3 0,3-3 21,0-1 0,0 1 0,0-1 0,0 0 0,0 1 0,0-1 0,0 1 0,0-1 0,0 0 0,0 1 0,0-1 0,0 0 0,0 1 0,1-1 0,-1 1 0,0-1 0,0 0 0,0 1 0,1-1 0,-1 0 0,0 1 0,0-1 0,1 0 0,-1 0 0,0 1 0,1-1 0,-1 0 0,11 7 73,-9-6-64,8 4 58,1 0 0,0-1-1,0 0 1,1 0 0,-1-1-1,1-1 1,-1 0 0,1-1-1,0 0 1,0 0 0,-1-1-1,1-1 1,0 0 0,0-1-1,-1 0 1,1-1 0,-1 0-1,1-1 1,-1 0 0,0-1-1,-1 0 1,1 0 0,13-11-1,1 5-328,-24 10 106,-1 3 39,-1 0 101,1-1 0,0 1 0,-1-1 1,1 1-1,-1-1 0,0 1 1,1-1-1,-3 3 0,-3 10-156,-11 63-141,15-66 438,0 0 0,1 0 0,1 0 0,2 23 0,-2-34-100,0 0-1,0 0 1,0 1 0,0-1 0,0 0 0,0 0-1,0 1 1,0-1 0,0 0 0,0 1 0,0-1-1,0 0 1,0 0 0,0 1 0,0-1-1,0 0 1,1 0 0,-1 0 0,0 1 0,0-1-1,0 0 1,0 0 0,1 0 0,-1 1-1,0-1 1,0 0 0,0 0 0,1 0 0,-1 0-1,0 0 1,0 1 0,1-1 0,-1 0 0,0 0-1,1 0 1,8-6 519,8-18 9,-15 22-514,25-38-19,54-59 0,-51 72-1195,-25 35 715,0 13 314,1 0 0,1-1 1,13 26-1,-17-39 206,0-1 1,1-1 0,-1 1-1,1 0 1,1-1 0,-1 0-1,1 0 1,-1 0 0,2-1-1,-1 1 1,0-1 0,1 0 0,0-1-1,11 6 1,-12-8-4,-1 1 1,0-1-1,1-1 1,-1 1-1,1-1 1,-1 0-1,1 0 1,-1 0-1,1 0 1,-1-1-1,1 0 1,-1 0-1,1 0 1,-1 0-1,0-1 1,0 0-1,0 0 1,0 0-1,0 0 1,0 0-1,3-4 1,8-5 83,-1-2 1,-1 1 0,21-25 0,-15 13-183,0 0 1,15-27-1,-4 16-914,-29 34 537,-1 1 396,0 0-1,1 0 1,-1 0-1,0 1 1,0-1-1,1 0 1,-1 0 0,0 0-1,0 0 1,0 0-1,1 1 1,-1-1-1,0 0 1,0 0-1,0 0 1,1 1-1,-1-1 1,0 0 0,0 0-1,0 1 1,0-1-1,0 0 1,0 0-1,0 1 1,0-1-1,1 0 1,-1 0-1,0 1 1,0-1-1,0 1 1,0 10-11,0-9-44,-1 9 27,0 0-1,-1 0 1,-2 12 0,-2 6 15,0 6 215,-12 38 0,13-57-80,-1 0 0,0-1 0,-1 0 0,-15 25 0,21-38-35,0 0 0,-1 0 1,1 0-1,-1 0 1,0-1-1,0 1 1,0 0-1,0-1 0,0 1 1,0-1-1,0 1 1,0-1-1,0 0 1,-1 0-1,-3 1 0,5-2-31,0 0 0,-1 0-1,1 0 1,-1 0 0,1 0-1,0 0 1,-1 0 0,1-1-1,0 1 1,-1-1-1,1 1 1,0-1 0,0 1-1,-1-1 1,1 0 0,0 1-1,0-1 1,0 0 0,0 0-1,0 0 1,0 0-1,0 0 1,0 0 0,0 0-1,0 0 1,1 0 0,-1-1-1,0 1 1,0-2-1,0 1-45,0 0-1,0 0 0,0 0 0,1 0 0,-1 0 0,1 0 0,-1 0 0,1-1 0,0 1 0,-1 0 0,1 0 0,0 0 0,1-1 0,-1 1 0,0 0 0,1 0 0,-1 0 0,1-1 0,0 1 0,-1 0 0,1 0 1,0 0-1,0 0 0,0 1 0,1-1 0,-1 0 0,0 0 0,1 1 0,-1-1 0,1 0 0,0 1 0,-1 0 0,1-1 0,2 0 0,3-3-105,0 1-1,1 0 1,-1 0-1,1 1 1,0 0-1,0 0 1,14-3-1,-16 5-203,0 0 1,0-1-1,0 1 0,0-2 0,7-3 1,-11 5 71,-1 0 0,1 1 1,-1-1-1,1 0 0,-1-1 1,0 1-1,1 0 0,-1 0 1,0-1-1,0 1 0,0 0 1,0-1-1,0 1 0,-1-1 1,1 1-1,0-1 0,0 1 1,-1-1-1,0 0 0,1 1 1,-1-1-1,0 0 0,1-2 1,-1-7-3747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4:10.2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97 4480,'0'-11'1664,"-3"11"-1312,-2-5-64,10 2 800,-2-5-640,2 0-320,0 1-96,-2-1 0,-3-3 0,0-2-576,0 7 288,0-2-1088,0 0 736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18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48 7968,'-30'-23'3616,"25"15"-3136,5 3-128,5 5-288,4-7-384,12 3 192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4:10.6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33 4480,'-13'3'2016,"17"0"-1728,5-3 736,4 0-608,13-3 64,9 0-320,13-5-96,8 0-32,0 0-1088,-5 0 576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4:17.0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209 442 1824,'-5'-8'4437,"5"8"-4378,-35-8 1813,30 8-1841,0 0 0,1 0 0,-1 0 0,0 1 0,0 0 0,0 0 0,0 0 0,1 1 0,-1-1 0,0 1 0,1 0 0,0 0 1,-1 1-1,1-1 0,0 1 0,-5 4 0,-8 8 33,11-10-71,1-1 1,-1 1-1,1 1 0,0-1 0,0 1 0,1-1 0,0 1 1,0 0-1,0 1 0,-3 8 0,4-7 14,0-1 0,1 1 0,0 0 1,1 0-1,0 1 0,0-1 0,1 10 0,0-15 20,0 0-1,0 0 1,0 0-1,1 0 1,-1 0-1,1 0 1,0 0-1,0 0 1,0-1-1,1 1 1,-1 0-1,0-1 1,1 1-1,0 0 1,0-1-1,0 0 1,0 1-1,0-1 1,0 0-1,0 0 1,1 0-1,3 2 1,-3-3-2,-1 0 1,1-1 0,-1 1-1,0-1 1,1 1-1,0-1 1,-1 0 0,1 0-1,-1 0 1,1 0-1,-1 0 1,1-1 0,-1 1-1,1-1 1,-1 0-1,1 1 1,-1-1 0,4-2-1,0 0 30,0-1 0,1 1 0,-1-1 0,-1 0 0,10-8 0,-2-2 46,0 0 0,0-1 1,-2 0-1,0-1 0,0 0 1,15-35-1,-24 47-139,0-1 0,0 0 0,-1 1 0,0-1 0,0 0-1,0-6 1,-1 11 29,0-1 0,0 1 0,0 0 0,0 0 0,0-1-1,0 1 1,0 0 0,0-1 0,0 1 0,0 0 0,0 0-1,-1 0 1,1-1 0,0 1 0,0 0 0,0 0 0,-1-1-1,1 1 1,0 0 0,0 0 0,0 0 0,-1 0 0,1-1 0,0 1-1,0 0 1,-1 0 0,1 0 0,0 0 0,0 0 0,-1 0-1,1 0 1,0 0 0,-1 0 0,1 0 0,0 0 0,0 0-1,-1 0 1,1 0 0,0 0 0,0 0 0,-1 0 0,1 0 0,0 0-1,-1 0 1,1 0 0,-1 1-11,0-1 0,1 0 0,-1 0 1,0 1-1,0-1 0,1 0 0,-1 1 0,0-1 0,1 1 1,-1-1-1,0 1 0,1-1 0,-1 1 0,1 0 0,-1-1 0,1 1 1,-1 0-1,0 3-7,1-1-1,-1 0 1,1 0 0,0 1 0,0-1 0,0 0-1,0 1 1,0-1 0,1 0 0,1 5 0,1 13-64,-2-5 114,0 0 0,2 0 0,0 0 0,1 0-1,7 20 1,-9-29 32,0-1-9,0-1-1,0 1 1,1-1 0,-1 0-1,1 0 1,0 0-1,7 8 1,-9-12-27,0 0 1,0 0-1,0 0 1,0 0-1,0 0 0,0 0 1,0-1-1,0 1 1,1 0-1,-1-1 0,0 1 1,0-1-1,1 0 1,-1 1-1,0-1 1,1 0-1,-1 0 0,0 0 1,1 0-1,-1 0 1,0 0-1,1 0 1,-1 0-1,0 0 0,0-1 1,1 1-1,-1 0 1,0-1-1,0 1 0,1-1 1,-1 0-1,0 1 1,0-1-1,0 0 1,0 0-1,0 0 0,0 1 1,0-1-1,1-2 1,10-10 101,-1-1 0,0 0 0,0-1 0,-2 0 0,15-31 0,2-2 107,65-115 2,-81 143-250,-1-1 1,-1 0-1,8-32 1,9-70 97,-23 111-82,0 1 0,-1-1 0,0 0 0,-1 1 0,0-1 0,-1 0 0,-4-20 0,5 31-19,0 0 1,-1 0 0,1-1 0,0 1 0,-1 0-1,0 0 1,1 0 0,-1 0 0,0 0-1,1 0 1,-1 0 0,0 0 0,0 0 0,-1-1-1,1 2 5,1 0 0,-1 0 0,0-1 0,1 1 0,-1 0 0,1 0 0,-1 0 0,1 0 0,-1 0-1,0 0 1,1 0 0,-1 0 0,1 0 0,-1 0 0,1 0 0,-1 0 0,0 0 0,1 1 0,-1-1 0,1 0-1,-2 1 1,0 1-26,-1 0 0,1 0 0,0 0 0,-1 0-1,1 0 1,0 1 0,0-1 0,1 1 0,-4 4-1,-7 17 10,1 0 0,0 0 0,2 1-1,1 0 1,1 1 0,1-1 0,1 2 0,-1 26-1,5-35 65,0 0 0,2 0 0,0 0 0,1 0 0,1 0 0,1-1 0,0 1 0,1-1-1,1 0 1,1-1 0,0 1 0,18 27 0,-15-28 64,1-2 0,1 1 0,24 22 0,-28-30-118,0-1 0,0 1-1,0-2 1,1 1 0,0-1-1,1 0 1,-1-1-1,12 4 1,-19-7-128,0 0 0,0-1 0,0 1 0,0-1 1,1 1-1,-1-1 0,0 0 0,0 0 0,0 0 0,0 0 0,0 0 0,1 0 1,-1-1-1,0 1 0,0-1 0,0 1 0,0-1 0,0 0 0,0 0 0,0 0 0,0 0 1,0 0-1,-1 0 0,1 0 0,0-1 0,-1 1 0,1-1 0,-1 1 0,1-1 0,-1 0 1,0 1-1,0-1 0,1 0 0,-1 0 0,0-2 0,7-15-2764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4:17.4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1 135 4640,'5'-8'1728,"4"16"-1344,-1-8-96,5 0 320,5-3-384,3-2 416,9-3-384,5 2 160,9-7-256,4 1-64,3 1-64,-3 0 96,-5-2-64,-3 2-320,-6 0 160,-4 0-960,-4-1 576,1 4-2624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4:22.0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4 4576,'-6'-4'1247,"4"7"-551,8 12-367,0 0-441,-4 6 189,-2 0 0,0 0 1,-4 31-1,2-28-45,-1 8-2,-25 259 991,20-127-499,8-162-440,1 0 0,-1 0 0,0 0 0,0 1 0,1-1 0,0 0 0,-1 0 0,1 0 0,0 0 0,2 3 0,-2-5-17,0 1 0,0-1 0,0 0 1,1 0-1,-1 0 0,0 0 0,0 0 0,1 0 0,-1 0 1,0 0-1,0 0 0,1-1 0,-1 1 0,0 0 1,0-1-1,2 0 0,-3 1-32,5-2 48,0-1 0,0 1 0,8-7 1,-8 6-101,0 0 1,0 0-1,10-4 1,44-16-190,-38 15 185,-15 6 1,1-1-1,0 1 1,0 0-1,-1 1 1,1-1-1,0 1 1,7 0-1,-9 1-50,-1 0 28,1 0 0,-1 0 0,0 1 0,1-1 0,-1 1 0,5 1 0,-8-1 32,0-1 0,1 1 0,-1 0 0,0-1 0,0 1 0,0 0 0,1 0 0,-1 0 0,0 0 0,0 0 0,-1 0 1,1 0-1,0 0 0,0 0 0,0 1 0,-1-1 0,1 0 0,-1 1 0,1-1 0,-1 0 0,1 1 0,-1-1 0,0 2 0,1 2 57,0 0 0,-1-1-1,0 1 1,0 0-1,-1-1 1,1 1 0,-1-1-1,0 1 1,0-1 0,-1 1-1,1-1 1,-1 1-1,0-1 1,0 0 0,0 0-1,-1 0 1,1 0 0,-1 0-1,-6 5 1,5-5 11,0 0 1,0 0 0,0-1-1,-1 1 1,0-1 0,1 0-1,-1-1 1,0 1 0,0-1-1,-1 0 1,1 0 0,0-1-1,-1 0 1,1 1 0,-1-2-1,-6 1 1,10 0-35,0-1 1,1 0-1,-1 0 0,1 0 1,-1 0-1,0 0 0,1-1 1,-1 1-1,1 0 0,-1-1 1,0 1-1,1-1 0,-1 1 1,1-1-1,0 0 0,-1 0 1,1 1-1,0-1 0,-1 0 1,1 0-1,0-1 0,0 1 1,0 0-1,-2-2 0,3 2-35,0 1-1,0-1 1,0 1-1,0-1 1,0 1-1,0 0 1,0-1-1,1 1 1,-1-1-1,0 1 1,0 0-1,0-1 1,1 1-1,-1 0 1,0-1-1,0 1 1,1 0-1,-1-1 1,0 1-1,1 0 1,-1 0-1,0-1 1,1 1-1,-1 0 1,0 0-1,1 0 1,-1-1-1,0 1 0,1 0 1,-1 0-1,1 0 1,-1 0-1,1 0 1,15-5-266,9 3 192,-5-1-89,-1 1 0,22-7 0,166-40 231,13 9 218,-207 37-103,-3 0 8,-16 6-630,-8 3 421,0 2-1,1-1 1,0 2 0,0 0-1,1 0 1,0 1 0,1 1-1,0 0 1,1 1 0,0 0-1,0 0 1,2 1 0,-1 0-1,2 0 1,-11 24 0,14-14 661,25-34-26,-15 7-552,1-1 0,-1 0 0,0 0 0,-1 0 0,1-1 1,-1 1-1,0-1 0,-1 0 0,1-1 0,-1 1 0,5-11 1,-7 12-41,0 0 0,-1 0 0,1 0 1,-1 0-1,0 0 0,0 0 0,-1 0 0,1 0 1,-1 0-1,0 0 0,0-1 0,-1 1 1,0 0-1,0 0 0,0 0 0,0 0 0,-5-9 1,4 10-78,0 1 0,-1-1 1,0 1-1,1-1 0,-1 1 1,0 0-1,-1 0 1,1 1-1,0-1 0,-1 1 1,0-1-1,-6-2 0,10 5 67,0 0 0,0 0 0,0 0 0,0 0 0,0 0 0,0 0 0,1 0 0,-1 0 0,0 0 0,0-1 0,0 1 0,0 0 0,0 0 0,0 0 0,0 0 0,0 0 0,0 0 1,0 0-1,0 0 0,0 0 0,0 0 0,0 0 0,0 0 0,0 0 0,0-1 0,0 1 0,0 0 0,0 0 0,0 0 0,0 0 0,0 0 0,0 0 0,0 0 0,0 0 0,0 0 0,0 0 0,0 0 0,0 0 0,0 0 0,-1 0 0,1-1 0,0 1 0,0 0 0,0 0 0,0 0 0,0 0 0,0 0 0,0 0 0,0 0 0,0 0 0,0 0 0,0 0 0,0 0 0,0 0 0,-1 0 0,13-2-27,17 2-111,15-1 359,0-2 1,-1-1 0,75-18-1,-56 2-142,-62 19-98,0 1 0,0 0-1,0 0 1,0 0-1,0 0 1,1 0 0,-1 0-1,0 0 1,0 0 0,0 0-1,0 0 1,0 0-1,1 1 1,-1-1 0,0 0-1,0 0 1,0 0-1,0 0 1,0 0 0,1 0-1,-1 0 1,0 0 0,0 0-1,0 0 1,0 0-1,0 1 1,0-1 0,0 0-1,0 0 1,1 0 0,-1 0-1,0 0 1,0 0-1,0 1 1,0-1 0,0 0-1,0 0 1,1 9-279,-5 16 239,2-18-9,1 10 90,0 0-1,1 0 1,0 0-1,1 0 1,1 0-1,1-1 1,1 1-1,6 20 1,-9-36 0,-1 0-1,0 0 1,0 0 0,0 0-1,1-1 1,-1 1 0,0 0-1,1 0 1,-1-1 0,0 1-1,1 0 1,-1 0 0,1-1-1,-1 1 1,1 0 0,0-1-1,-1 1 1,1-1 0,-1 1-1,1-1 1,0 1-1,0-1 1,-1 0 0,1 1-1,0-1 1,0 0 0,0 1-1,-1-1 1,1 0 0,0 0-1,0 0 1,0 0 0,0 0-1,-1 0 1,1 0 0,0 0-1,0 0 1,0 0 0,0 0-1,-1 0 1,1-1 0,0 1-1,0 0 1,1-1 0,4-3 87,0 1 0,-1-1 0,1 0 0,8-8 1,-5 4-114,38-28 75,2 1 0,2 3 0,77-36 0,-116 61-184,-9 5 14,0 1-1,1-1 1,-1 0-1,1 1 1,0 0 0,-1-1-1,1 2 1,6-2 0,-9 2 81,-1 0 0,0 0 0,1 0 0,-1 1 1,0-1-1,1 0 0,-1 0 0,0 0 0,1 1 1,-1-1-1,0 0 0,0 0 0,1 1 0,-1-1 1,0 0-1,0 0 0,1 1 0,-1-1 0,0 0 1,0 1-1,0-1 0,0 0 0,0 1 0,0-1 1,0 0-1,1 1 0,-1-1 0,0 1 0,0-1 1,0 1-1,0 13-26,0-11 20,0 128 386,4-114-78,-4-17-264,0 0 0,0 1 0,0-1-1,0 1 1,0-1 0,1 0 0,-1 1-1,0-1 1,0 0 0,0 1 0,1-1 0,-1 0-1,0 0 1,1 1 0,-1-1 0,0 0-1,1 0 1,-1 1 0,0-1 0,1 0-1,-1 0 1,0 0 0,1 1 0,-1-1-1,0 0 1,1 0 0,-1 0 0,1 0 0,-1 0-1,0 0 1,1 0 0,-1 0 0,1 0-1,-1 0 1,0 0 0,1 0 0,-1 0-1,1 0 1,-1-1 0,0 1 0,1 0-1,0-1 1,14-9 96,0-2 0,20-20 0,11-9 34,-32 31-275,0 2 0,1-1 0,16-6 0,-29 14 66,1 1 1,-1-1 0,0 0 0,1 1 0,-1 0 0,5-1 0,-6 1-119,-1 14 150,-2-1 0,0 0 1,-1 0-1,-7 23 0,-2 10 128,11-32 212,1-14-295,0 0 1,0 0 0,1 0-1,-1 1 1,0-1 0,0 0-1,0 0 1,0 0 0,0 0-1,0 0 1,1 0 0,-1 0-1,0 0 1,0 0 0,0 0-1,0 0 1,1 0 0,-1 0-1,0 0 1,0 0 0,0 0-1,0 0 1,0 0 0,1 0-1,-1 0 1,0 0 0,0 0-1,0 0 1,0 0 0,0 0-1,1-1 1,-1 1 0,0 0-1,0 0 1,0 0 0,0 0-1,0 0 1,0 0 0,0 0-1,1-1 1,-1 1 0,16-21 515,14-17-413,-21 24-337,2 0 0,20-20 0,-31 33 208,1 1 1,-1 0 0,0 0-1,0 0 1,0-1-1,1 1 1,-1 0-1,0 0 1,0 0-1,1 0 1,-1 0-1,0-1 1,0 1-1,1 0 1,-1 0 0,0 0-1,1 0 1,-1 0-1,0 0 1,0 0-1,1 0 1,-1 0-1,0 0 1,1 0-1,-1 0 1,0 0-1,0 0 1,1 0 0,-1 0-1,0 0 1,1 1-1,-1-1 1,0 0-1,0 0 1,1 0-1,-1 0 1,0 1-1,0-1 1,0 0-1,1 0 1,-1 0 0,0 1-1,0-1 1,0 0-1,0 0 1,1 1-1,6 16-393,-3-8 283,2 0 134,-1-2 74,0 1 0,0-1 0,12 12 0,-15-17-70,0 0 1,0 0-1,1-1 1,-1 1-1,1 0 1,0-1-1,-1 0 1,1 1-1,0-1 1,0 0-1,0-1 1,0 1-1,0 0 1,0-1-1,5 1 1,3-2 72,0-1 1,0 0-1,-1 0 0,1-1 1,-1-1-1,0 0 0,14-7 1,12-4-231,8-2 75,46-15 330,-63 24-351,-1-2 0,30-15 0,-40 17-135,0 1 0,34-8 1,-50 15 210,1 0 0,-1 0 0,0-1-1,0 1 1,0 0 0,0 0 0,1 0 0,-1 0 0,0 0 0,0 0 0,0 0 0,0 0 0,1 0 0,-1 0 0,0 0 0,0 0 0,0 0 0,0 0 0,1 0 0,-1 0 0,0 0 0,0 0 0,0 0 0,0 0 0,1 0 0,-1 0 0,0 0 0,0 0 0,0 1 0,0-1 0,0 0 0,1 0 0,-1 0 0,0 0 0,0 0 0,0 0 0,0 1 0,0-1 0,0 0 0,0 0 0,0 0 0,0 0-1,1 0 1,-1 1 0,0-1 0,0 0 0,0 0 0,-4 11-91,-12 10 68,-49 25-83,51-35 91,-4 3 95,-16 17 1,29-27-96,1 1 0,0 0 0,0 0 1,0 0-1,0 1 0,1-1 0,0 1 1,-3 9-1,6-15 27,-1 1-1,1-1 1,0 1 0,0-1-1,-1 1 1,1-1 0,0 1-1,0 0 1,0-1 0,0 1-1,0-1 1,0 1 0,0 0-1,0-1 1,0 1 0,0-1-1,0 1 1,0 0 0,1-1-1,-1 1 1,0-1 0,0 1-1,1-1 1,-1 1 0,0-1-1,1 1 1,0 0 0,0 0 9,-1-1 0,1 0 0,0 0 0,0 1 0,0-1 0,0 0 0,0 0 0,0 0 0,0 0 0,0 0 0,0 0 0,0-1 0,-1 1 0,1 0 0,0 0 0,0-1 0,0 1 0,0 0 0,1-2 0,10-3 24,-1-2 0,1 0-1,-2 0 1,1-1 0,-1 0 0,0-1 0,0 0 0,10-14 0,-8 8 20,0-1 0,-1 0 0,-1-1 0,16-35 0,-17 27-20,-1-1 0,-1 0 1,6-40-1,1-82 158,-12 120-188,1-4-262,-3 0 1,-3-46-1,-1 61-232,0 14 54,-1 8 46,-1 8 301,0 1 1,2 0-1,0 0 0,0 1 1,1-1-1,-1 22 0,0-10 30,-17 208 81,21-188 94,2 1 0,2-1 1,17 75-1,-20-116-54,0 0 1,1 0-1,-1 0 0,1 0 1,1 0-1,-1 0 0,4 5 1,-5-9-40,0 0 0,-1 1 0,1-1 0,0 0 0,0 0 1,0 0-1,0 0 0,1-1 0,-1 1 0,0 0 0,0 0 1,0-1-1,1 1 0,-1-1 0,0 1 0,1-1 0,-1 1 1,0-1-1,1 0 0,-1 1 0,1-1 0,-1 0 0,0 0 1,1 0-1,-1 0 0,1-1 0,-1 1 0,0 0 0,1-1 1,-1 1-1,3-1 0,34-18 189,52-32 0,24-12-155,-96 55-44,1-1 33,0 0 1,0-1-1,22-16 1,-34 19-147,-11 6-347,-16 10-50,-1 4 455,0 1 1,-26 25-1,38-30 67,1 0-1,0 0 1,0 0 0,1 1-1,0 0 1,1 1 0,-6 13 0,4-7-26,0 2 0,1-1 0,2 1 1,-7 34-1,11-51 35,1 1 0,0-1 1,0 0-1,0 1 0,0-1 0,0 0 0,1 1 1,-1-1-1,1 0 0,-1 0 0,1 1 0,0-1 1,0 0-1,0 0 0,0 0 0,0 0 0,0 0 0,1 0 1,1 2-1,-2-3-16,-1-1-1,1 0 1,0 1 0,-1-1-1,1 0 1,0 0 0,0 0-1,-1 1 1,1-1 0,0 0-1,-1 0 1,1 0 0,0 0-1,0 0 1,-1 0 0,1 0-1,0-1 1,0 1 0,-1 0-1,1 0 1,0 0 0,-1-1-1,1 1 1,0 0 0,-1-1-1,1 1 1,0-1 0,18-14 238,-4-1-207,-1-1 0,-1-1 0,-1 0 0,0-1 0,9-21 0,31-45 59,-40 69-886,22-22 0,-33 46 239,-1 4 542,0 0 0,1 0 0,1 0 0,0 0 0,0 0 0,1-1 0,1 1 0,0-1 0,1 0 0,0 0 0,0 0 0,1 0 0,1-1 0,0 0 0,13 15 0,-18-24 24,-1 1 0,1 0 0,0-1 0,0 1-1,-1-1 1,1 1 0,0-1 0,0 0 0,0 0 0,1 1 0,-1-2-1,0 1 1,0 0 0,1 0 0,-1-1 0,0 1 0,1-1 0,-1 0-1,0 0 1,1 0 0,-1 0 0,0 0 0,1 0 0,-1-1 0,0 1-1,1-1 1,-1 1 0,0-1 0,0 0 0,1 0 0,-1 0-1,0 0 1,0-1 0,0 1 0,2-2 0,6-6 63,0 0 0,-1-1 0,0 0 0,-1-1 0,0 1-1,12-22 1,-13 20-34,3-5-3,0 0 0,-1-1 0,-1-1 0,0 1 0,-1-1 0,6-34 0,-13 51-109,1-1 1,-2 1 0,1 0 0,0-1 0,0 1 0,-1 0 0,1-1 0,-2-2 0,2 5 18,0-1 0,0 0 0,-1 0 0,1 0 0,0 1 0,-1-1 0,1 0 1,-1 0-1,1 1 0,0-1 0,-1 0 0,0 1 0,1-1 0,-1 0 0,1 1 1,-1-1-1,0 1 0,1-1 0,-1 1 0,0 0 0,0-1 0,1 1 0,-1 0 0,-1-1 1,-4 0-65,7-2 67,9-2-65,-2 4 23,-1 1-1,1 0 1,11 1 0,4 0-193,-15-1 236,0 0 1,0 1 0,0 0-1,0 0 1,0 1 0,-1 0-1,1 0 1,0 1 0,11 6-1,-16-8 16,0 1 0,0 0 0,0 1 0,0-1 0,-1 0-1,1 1 1,-1-1 0,1 1 0,-1 0 0,0 0-1,0 0 1,0 0 0,0 0 0,-1 0 0,1 1 0,-1-1-1,0 0 1,0 1 0,0-1 0,0 1 0,-1 0 0,1-1-1,-1 6 1,0 3 23,1-1 0,0 0 1,1 0-1,1 1 0,-1-1 0,2 0 0,0-1 0,0 1 0,0-1 0,2 0 0,6 12 1,-9-18 46,0-1 1,0 0 0,0 0-1,0 1 1,0-2 0,1 1-1,-1 0 1,1-1 0,0 1-1,0-1 1,0 0-1,0-1 1,8 3 0,-9-3-11,1 0 0,0-1 1,0 0-1,0 0 0,0 0 1,0 0-1,0-1 0,0 1 1,0-1-1,0 0 1,0 0-1,-1-1 0,1 1 1,0-1-1,4-2 0,0-2 25,0 1-1,0-1 1,0-1-1,0 0 1,-1 0 0,0 0-1,-1-1 1,7-9-1,-3 3-28,-2-1-1,1-1 0,11-31 1,-18 40-328,0 0 0,0 0 1,-1 0-1,1-14 0,-6 44-649,4-8 914,1 0 0,0 1 0,6 25 0,-6-36 54,1 0 1,-1 0 0,1 0 0,0-1-1,0 1 1,1 0 0,-1-1 0,1 0 0,0 0-1,0 0 1,0 0 0,1 0 0,-1 0-1,1-1 1,6 5 0,-7-7 0,-1 0 1,1 1 0,0-1-1,-1-1 1,1 1-1,0 0 1,0-1 0,0 1-1,0-1 1,-1 0-1,1 0 1,0 0-1,0 0 1,0-1 0,0 1-1,0-1 1,-1 1-1,4-2 1,7-3 67,-1 0 0,20-12 0,-19 10-71,193-94-198,-89 44-39,-102 48 195,-1 0 0,0-1 1,0-1-1,-1 0 0,17-19 1,-26 24-8,1 1 0,-1-1 0,0-1 0,-1 1 0,3-7 0,-6 13 10,0 0 0,0 0 0,1-1 0,-1 1 0,0 0 0,0 0 0,0 0 0,0 0 0,0-1 0,0 1 0,0 0 0,0 0 0,0 0 1,0 0-1,0 0 0,0-1 0,0 1 0,0 0 0,0 0 0,0 0 0,0 0 0,-1 0 0,1-1 0,0 1 0,0 0 0,0 0 1,0 0-1,0 0 0,0 0 0,0 0 0,0-1 0,-1 1 0,1 0 0,0 0 0,0 0 0,0 0 0,0 0 0,0 0 0,0 0 0,-1 0 1,-8-1-193,-10 4-172,8 2 309,0 0-1,0 1 1,0 1 0,1-1-1,0 2 1,1-1 0,-16 18-1,22-22 50,0 0 0,1 0 0,0 0 0,0 0 0,0 1-1,0-1 1,0 1 0,1-1 0,0 1 0,0 0 0,0-1 0,0 1-1,0 0 1,1 0 0,-1 0 0,1 7 0,1-5 39,0-1 1,0 0 0,0 1-1,1-1 1,0 0 0,0 0-1,0 0 1,0 0-1,1-1 1,0 1 0,4 6-1,-2-6 41,0 1-1,0-1 0,0 0 0,1 0 0,0 0 1,0-1-1,0 0 0,9 5 0,-10-7-16,0 0 1,0 0-1,0 0 0,0-1 0,0 1 0,1-1 0,-1-1 1,0 1-1,0-1 0,1 0 0,9-1 0,-5-1 29,-1 0 0,1-1 0,0-1-1,-1 1 1,1-2 0,-1 1 0,0-1-1,-1-1 1,1 0 0,14-13 0,3-5 54,39-49 1,5-19-786,-62 77-202,-7 14 528,-2 4 133,-8 37-138,-3 14 52,2-22 198,-48 158 682,56-183-427,0-1 0,0 1 1,0-1-1,-1 0 0,-4 8 0,6-12 406,3-3-181,29-17-490,0-2 0,36-30 0,-29 21-1250,-24 19-681,19-20 1,-28 26 1224,-1 0 1,-1-1 0,1 1-1,-1-1 1,0 0-1,0 0 1,0 0-1,3-11 1,0-17-1285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4:22.4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 5 8544,'-30'0'3168,"25"3"-2464,5 5-192,5 0-3296,8-32-3584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05.7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1 936 3136,'2'-4'3183,"-2"4"-3109,11-5 1516,19-3-817,-20 5-356,1-1-202,1-1-1,-1 0 1,-1 0 0,1-1-1,-1 0 1,0-1 0,0 0-1,-1-1 1,0 0 0,0 0-1,-1-1 1,0 0-1,10-16 1,-1-1 67,-2 0 0,-1-2 1,0 0-1,9-33 0,33-73 481,-46 98-1163,-10 36 369,0 0 0,0-1 1,0 1-1,0 0 0,0-1 0,0 1 1,0 0-1,0 0 0,1-1 1,-1 1-1,0 0 0,0 0 1,0 0-1,0-1 0,1 1 1,-1 0-1,0 0 0,0 0 1,0-1-1,1 1 0,-1 0 0,0 0 1,0 0-1,1 0 0,-1 0 1,0 0-1,0 0 0,1-1 1,-1 1-1,0 0 0,1 0 1,-1 0-1,0 0 0,0 0 1,1 0-1,-1 0 0,0 0 0,1 1 1,9 8-255,4 19 231,-9-14 31,-2 1 0,0 0 1,0 0-1,-1 0 0,-1 20 1,0-25 14,0 61 41,-3 0 1,-14 86 0,7-108 489,8-44-421,0 0 0,-1 1 0,0-1 0,0 0 0,0 0 0,-5 7 0,6-11-71,0 0-1,0 0 1,0 0 0,0 0-1,0 0 1,0 0 0,0 0-1,0 0 1,0-1-1,-1 1 1,1 0 0,0-1-1,-1 1 1,1-1-1,0 1 1,-1-1 0,1 0-1,-1 1 1,1-1 0,-1 0-1,1 0 1,0 0-1,-1 0 1,1-1 0,-1 1-1,1 0 1,-1 0 0,1-1-1,0 1 1,-1-1-1,1 1 1,-3-2 0,-2-2 25,1 1 1,-1-1-1,0 0 1,1 0-1,-9-9 1,8 6-65,0 1 1,1-1 0,0-1 0,0 1 0,1-1 0,-6-12 0,4 3-124,0 1 0,-5-26 0,10 40 101,1 0 0,0 0 0,0 0 0,0 1 0,0-1 1,0 0-1,0 0 0,0 0 0,1 0 0,-1 0 0,1 0 0,-1 1 0,1-1 0,0 0 1,-1 0-1,1 1 0,0-1 0,2-2 0,-2 3 3,-1 0 1,1 1-1,0-1 0,0 0 0,0 1 1,0-1-1,-1 1 0,1-1 0,0 1 1,0-1-1,0 1 0,0 0 0,0-1 1,0 1-1,0 0 0,0 0 0,0 0 1,1 0-1,-1 0 0,0 0 0,0 0 1,0 0-1,0 0 0,0 0 0,0 0 1,0 1-1,0-1 0,0 1 0,0-1 1,0 0-1,0 1 0,0 0 0,1 0 1,51 40-401,-44-34 447,-1 0-45,0-1 1,1 0 0,-1-1 0,20 9 0,-19-10 120,0-1 1,1 0-1,-1 0 0,1-1 1,0-1-1,0 0 1,12 0-1,-15-1-4,1-1 1,-1 0-1,0 0 0,1-1 1,-1 0-1,0 0 0,0 0 0,0-1 1,-1 0-1,11-7 0,-7 3-1,1-1-1,-1-1 1,-1 0 0,0 0-1,0-1 1,0 0 0,-2 0-1,1-1 1,8-16-1,4-15 44,21-56 0,-31 73-124,-7 16-102,0-1 0,-1 1 0,0 0-1,-1-1 1,1 0 0,-2-18 0,0 28 80,1 0 0,-1 0 0,0 0 0,0 0 1,0 0-1,0-1 0,0 1 0,0 0 0,0 0 0,0 0 0,0 0 0,-1 0 1,1 0-1,0-1 0,0 1 0,0 0 0,0 0 0,0 0 0,0 0 0,0 0 1,0 0-1,0-1 0,0 1 0,0 0 0,0 0 0,0 0 0,-1 0 0,1 0 1,0 0-1,0 0 0,0 0 0,0 0 0,0 0 0,0 0 0,0 0 0,-1-1 1,1 1-1,0 0 0,0 0 0,0 0 0,0 0 0,0 0 0,-1 0 0,1 0 1,0 0-1,0 0 0,0 0 0,0 0 0,0 0 0,0 1 0,-1-1 0,1 0 1,0 0-1,0 0 0,0 0 0,0 0 0,0 0 0,0 0 0,0 0 0,-1 0 1,1 0-1,0 0 0,0 1 0,0-1 0,0 0 0,0 0 0,-8 7-216,5-2 184,0 0 0,0 0 0,1 0 0,0 0 0,-1 1 0,2-1 1,-1 0-1,-1 9 0,-5 47-36,8-54 64,-2 10 46,-2 82-83,4-90 144,1 1 0,0 0 0,1-1-1,0 1 1,0-1 0,1 1 0,1-1 0,3 9 0,-6-16-58,0-1 0,-1 0 0,1 0 0,0 0 0,-1 0 0,1 1 0,0-1 0,0 0 0,0 0 0,0 0 1,0-1-1,0 1 0,0 0 0,0 0 0,0 0 0,1-1 0,-1 1 0,0-1 0,0 1 0,1-1 0,-1 1 0,0-1 0,1 0 0,-1 0 0,0 1 0,1-1 0,-1 0 1,0 0-1,1 0 0,-1-1 0,0 1 0,1 0 0,-1 0 0,0-1 0,1 1 0,-1-1 0,2 0 0,1-2 38,1 1-1,-1-1 1,1 0 0,-1 0-1,0-1 1,-1 1 0,1-1-1,0 0 1,3-6 0,11-18 124,21-45 0,-24 43-132,75-163-180,-90 192 94,5-14-31,-5 15 36,1-1 0,-1 1 0,0 0 0,0 0 0,0-1 1,0 1-1,0 0 0,0-1 0,0 1 0,0 0 0,0 0 0,0-1 1,0 1-1,0 0 0,0-1 0,0 1 0,0 0 0,0 0 0,0-1 1,0 1-1,0 0 0,0-1 0,-1 1 0,1 0 0,0 0 1,0-1-1,0 1 0,0 0 0,-1 0 0,1 0 0,0-1 0,0 1 1,0 0-1,-1 0 0,1 0 0,0 0 0,0-1 0,-1 1 0,1 0 1,0 0-1,-1 0 0,0 1-28,0 0 0,1 0 0,-1 0-1,0 0 1,1 0 0,-1 0 0,1 0 0,-1 0 0,1 0 0,0 1 0,-1-1 0,1 0-1,0 0 1,0 3 0,-1-4 18,0 9-6,1 0 0,0 0-1,0 0 1,0 0 0,1 0 0,0 0 0,4 10 0,19 60 70,-19-68 41,9 23 370,-13-32-397,0-1 1,1 1-1,-1 0 1,0 0-1,0 0 1,1-1 0,-1 1-1,1-1 1,-1 1-1,1-1 1,0 0-1,0 1 1,-1-1 0,3 1-1,-2-2-16,-1 0-1,0 0 1,0 0 0,0 0-1,1-1 1,-1 1 0,0 0-1,0-1 1,0 1 0,0 0-1,0-1 1,0 0 0,1 1-1,-1-1 1,0 0 0,0 1-1,-1-1 1,1 0-1,0 0 1,0 0 0,0 0-1,0-1 1,18-24 216,-11 11-134,-1-1 0,0-1 0,5-21 1,-5 16-54,12-26 1,-17 41-146,1 0 0,-1 0 0,0-1 0,0 1 0,-1 0 1,0 0-1,-1-1 0,1 1 0,-2-10 0,1 13-123,18 1-563,-9 3 725,0 0 0,-1 1 0,1-1 0,-1 2 0,0-1 0,1 1 0,-1 0 0,0 1 0,0 0-1,0 1 1,0-1 0,8 7 0,-13-9 40,-1 1 1,1 1-1,-1-1 0,1 0 0,-1 1 0,0-1 0,0 1 1,0-1-1,0 1 0,0 0 0,-1 0 0,1 0 0,-1 0 0,0 0 1,0 0-1,0 1 0,0 3 0,1 6-2,-1 0 0,0 0 0,-2 16 0,2 16 2,-1-42 18,1 1 0,0-1 0,0 0 0,0 0 0,0-1 1,0 1-1,1 0 0,-1 0 0,1-1 0,0 1 1,0-1-1,0 1 0,0-1 0,0 0 0,0 1 1,1-1-1,-1-1 0,1 1 0,0 0 0,-1-1 1,1 1-1,0-1 0,0 0 0,0 0 0,0 0 1,0 0-1,0 0 0,0-1 0,0 1 0,0-1 0,1 0 1,3 0-1,1-1 72,1-1 0,-1 0 0,1 0 0,-1-1 0,0 0 1,0-1-1,0 1 0,0-2 0,0 1 0,-1-1 0,0 0 0,10-10 0,2-2 0,-1-2-1,-1 0 0,14-22 0,-22 28-48,0 0 0,-2-1 0,0 0 0,0 0-1,-1-1 1,-1 0 0,5-23 0,-1-6 26,2-58 0,-8 65-127,0 7 35,-1 0 0,-2-1 0,-5-46 0,-3 3-1150,8 74 1157,0 0 0,0 0 0,0 0 1,0 0-1,0 1 0,0-1 1,0 0-1,0 0 0,0 0 0,0 0 1,0 0-1,-1 0 0,1 0 1,0 0-1,0 0 0,0 0 0,0 0 1,0 0-1,0 0 0,0 0 1,0 0-1,0 0 0,0 0 1,-1 0-1,1 0 0,0 0 0,0 0 1,0 0-1,0 0 0,0 0 1,0 0-1,0 0 0,0 0 0,0 0 1,0 0-1,-1 0 0,1 0 1,0 0-1,0 0 0,0-1 1,0 1-1,0 0 0,0 0 0,0 0 1,0 0-1,-3 14-328,-31 374-557,30-349 912,-39 311 270,37-322-239,-1 0 0,-1-1 0,-19 41 0,20-53 91,-1 0-1,0 0 1,-1-1-1,-1-1 1,0 1-1,-1-2 1,-17 17-1,23-25 42,-1 1 0,1-1 0,-1 0-1,-9 4 1,13-7-116,0 0-1,0 0 1,-1 0-1,1 0 1,0-1-1,-1 1 1,1-1-1,-1 0 1,1 1-1,-1-1 1,1 0 0,-1 0-1,1 0 1,-5-2-1,6 2-38,0 0 0,1-1 1,-1 1-1,0 0 0,0-1 0,0 1 0,1-1 0,-1 0 1,0 1-1,1-1 0,-1 1 0,0-1 0,1 0 0,-1 0 1,1 1-1,-1-1 0,1 0 0,0 0 0,-1 1 0,1-1 1,0 0-1,-1 0 0,1 0 0,0 0 0,0 0 0,0 0 1,0 0-1,0 1 0,0-1 0,0 0 0,0 0 1,0-1-1,1-1 1,-1 0-1,1-1 1,0 1 0,0 0 0,0 0 0,0 0 0,3-4 0,21-31-170,1 1 1,40-41 0,2-4-39,-65 78 193,118-141-48,-103 127 24,0 0 0,2 2 0,0 0 0,1 1 0,31-17 0,232-87-8,-243 105-97,19-8 12,-55 21 96,-4 1 17,0 0-1,0 0 1,0 0 0,0 0-1,-1 0 1,1 0-1,0-1 1,0 1 0,0 0-1,0-1 1,0 1-1,-1-1 1,1 1 0,0-1-1,0 1 1,0-2 0,-34 6 169,-2 6-252,7-3-158,1 1 0,-51 24 1,68-27 200,-2 1 3,-1 1 0,1 0 0,-22 18-1,32-23 43,-1 0-1,1 0 1,0 1-1,0-1 1,0 1-1,0-1 1,0 1-1,1 0 0,-1-1 1,1 1-1,0 0 1,-1 0-1,1 0 1,1 0-1,-1 0 1,0 1-1,1-1 0,-1 0 1,1 0-1,0 0 1,0 0-1,1 1 1,0 3-1,-1-5 28,1 0 1,-1 0-1,1 0 0,0 0 0,0-1 0,0 1 0,0 0 1,0-1-1,0 1 0,0-1 0,0 1 0,1-1 0,-1 1 0,1-1 1,-1 0-1,1 0 0,-1 0 0,1 0 0,0 0 0,-1 0 1,1 0-1,0 0 0,0-1 0,0 1 0,-1-1 0,1 1 1,0-1-1,0 0 0,0 0 0,0 0 0,2 0 0,2 0 63,1 0 0,-1-1-1,0 0 1,0-1 0,0 1-1,0-1 1,0 0 0,9-5-1,-2 0-10,0-1 0,-1 0-1,0-1 1,0 0-1,-1-1 1,0-1-1,-1 1 1,0-2-1,-1 1 1,0-1 0,7-14-1,-14 24-150,-1-1-1,0 1 1,0-1 0,0 1-1,0-1 1,0 1 0,-1-1-1,1 0 1,-1 0 0,1 1-1,-1-1 1,0 0 0,0 0-1,-1 1 1,0-5 0,1 7 56,0-1 0,0 1 0,0 0 0,-1-1 1,1 1-1,0 0 0,0 0 0,-1-1 0,1 1 0,0 0 1,-1 0-1,1-1 0,0 1 0,0 0 0,-1 0 0,1 0 1,-1 0-1,1 0 0,0-1 0,-1 1 0,1 0 0,0 0 1,-1 0-1,1 0 0,0 0 0,-1 0 0,1 0 0,-1 0 1,1 0-1,0 0 0,-1 0 0,1 1 0,0-1 0,-1 0 1,1 0-1,0 0 0,-1 0 0,1 1 0,0-1 0,-1 0 1,1 0-1,0 0 0,-1 1 0,1-1 0,0 1 0,-15 11-529,12-10 547,1 1 1,0 0-1,0-1 0,1 1 0,-1 0 1,0 0-1,1 0 0,0 0 1,-1 0-1,1 0 0,0 0 0,1 1 1,-1-1-1,1 0 0,-1 1 0,1-1 1,0 0-1,0 1 0,0-1 0,1 0 1,-1 0-1,1 1 0,0-1 0,0 0 1,0 0-1,0 0 0,1 0 0,-1 0 1,1 0-1,0 0 0,0 0 0,0 0 1,0-1-1,0 1 0,4 3 1,-1-3 44,0-1 1,0 1-1,0 0 1,0-1-1,0 0 1,0 0 0,1-1-1,-1 0 1,1 1-1,-1-2 1,1 1 0,-1-1-1,1 0 1,0 0-1,-1 0 1,1-1-1,7-1 1,9-4 89,-1 0 0,0-1 0,22-11 0,-14 6-61,33-10-86,74-16 0,-124 35-10,128-22-263,-60 12 276,-38 10 17,-34 3-103,0-1 0,1 1 0,12-4 0,-21 4 84,1 0 1,-1 0-1,0-1 1,0 1-1,1 0 1,-1 0-1,0 0 1,0 0-1,0 0 1,1 0-1,-1 0 1,0 0-1,0 0 1,1 0-1,-1 0 1,0 0-1,0 0 1,1 0-1,-1 0 1,0 0-1,0 0 1,1 0-1,-1 0 1,0 1-1,0-1 1,0 0-1,1 0 1,-1 0-1,-3 6 100,-11 6 162,11-11-229,-1 1 0,0-1 0,1 0 1,-1-1-1,0 1 0,0-1 0,1 0 0,-1 0 1,-5 0-1,-9 0 27,-124 12-33,114-8-38,0 2-1,0 1 1,-27 10-1,49-15 53,0 0-86,0 0-1,1 0 1,-1 1 0,0 0-1,1 0 1,-7 5 0,11-7 47,0 0 0,0 0 1,0 1-1,0-1 0,0 0 0,0 1 1,0-1-1,0 1 0,1-1 1,-1 1-1,0-1 0,1 1 0,-1-1 1,1 1-1,0-1 0,0 1 0,-1 0 1,1-1-1,0 1 0,0 0 1,1-1-1,-1 1 0,0-1 0,0 1 1,1 0-1,-1-1 0,1 1 1,0-1-1,0 3 0,3 3 36,0 0-1,0 0 0,0 0 1,1-1-1,0 0 1,0 0-1,1 0 0,-1-1 1,1 1-1,0-1 0,8 5 1,0-2 47,0 0-1,1 0 1,0-2-1,24 9 1,-7-5 110,1-1 0,62 7 0,-80-14-90,1-1 0,-1-1 0,0-1 0,0 0 0,1-1 0,-1-1 1,0 0-1,27-10 0,279-128 436,-306 133-451,4-1 33,22-14-1,-37 21-120,-1 0-1,1-1 0,-1 1 1,0-1-1,0 0 0,0 0 0,0 0 1,0-1-1,-1 1 0,1-1 1,-1 1-1,3-7 0,-5 9-9,1-1 0,-1 0 0,1 0 0,-1 0 0,0 0 0,1 1-1,-1-1 1,0 0 0,0 0 0,0 0 0,-1 0 0,1 0 0,0 0 0,-1 1 0,1-1 0,-1 0-1,0 0 1,1 0 0,-1 1 0,0-1 0,0 0 0,0 1 0,0-1 0,-1 1 0,1 0 0,0-1 0,-1 1-1,-2-3 1,1 2-67,0 0 0,-1 0 0,0 0 0,1 0 0,-1 1 0,0 0 0,0-1 0,1 1 0,-1 0 0,0 1 0,0-1 0,-6 1-1,-3 1-19,1 0 0,-1 2 0,1-1 0,-1 2 0,1-1 0,0 2 0,0 0 0,0 0-1,1 1 1,0 0 0,0 1 0,0 1 0,1-1 0,-14 15 0,21-19 124,0 0 1,0 0 0,1 1-1,-1-1 1,1 1-1,0 0 1,0-1-1,0 1 1,0 0 0,-1 5-1,3-7 26,-1 0-1,1 0 1,0-1 0,0 1-1,-1 0 1,2 0 0,-1 0-1,0 0 1,0 0 0,0 0-1,1-1 1,-1 1 0,1 0-1,0 0 1,-1 0 0,1-1-1,0 1 1,0 0 0,0-1-1,0 1 1,1-1 0,-1 1-1,0-1 1,0 0 0,3 2-1,4 3 112,0-1 0,0-1 0,0 1 0,0-1 0,1-1 0,0 0 0,16 4 0,-1-2 58,44 4 0,-43-8-118,0 0-1,0-2 1,0 0-1,35-8 1,-42 5-456,1-1 0,19-9 0,-21 7-1150,0-2 1,21-13-1,-7 0-3990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4:50.9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593 0 1408,'1'4'763,"-2"-4"-449,7 9 641,-4-4-472,-1 0 0,1 0 1,-1 1-1,0-1 0,0 0 0,-1 0 0,0 1 1,0-1-1,-1 8 0,1 1-270,0-8-139,-1 0-1,0 0 1,0-1-1,0 1 1,-4 7-1,-3 18 190,3-3-55,-1-1 0,-1 1 0,-2-2 0,-16 37 0,-15 36 137,-2 2 14,28-73-314,-1 0 0,-30 41-1,32-52 53,-1-1 0,-1 0 0,0-1 0,-32 24 0,21-22-30,-1-1 1,0-1-1,-2-1 1,1-2-1,-59 17 1,80-28-601,1 0 1,-1 0-1,1 0 1,-10-1-1,14 0 279,-6 0-3250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4:52.6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286 45 2080,'0'7'6640,"-1"0"-6438,-1 0 1,1 1 0,-1-1-1,0 0 1,-1 0 0,0-1-1,-4 10 1,-20 20-208,23-31 112,0 1-1,0-1 1,-1 0 0,1 0 0,-1 0 0,-1-1 0,1 0 0,0 0-1,-12 6 1,12-6-2,1-2-48,1-1 0,-1 1 0,1 0 1,-1-1-1,1 0 0,-1 0 0,0 0 0,0 0 0,0-1 0,1 1 1,-1-1-1,0 0 0,-4-1 0,6 1-59,0-1 0,0 1 0,0 0 0,-1 0 0,1-1 0,0 1-1,0 1 1,0-1 0,0 0 0,0 0 0,0 1 0,-4 0 0,-11 2-62,16-3 75,-5 0 229,10 0-229,0 1 20,0-1 0,0 0 0,0-1-1,0 1 1,0-1 0,0 1 0,0-1 0,0 0 0,6-4 0,2 0 175,0-1-60,0-1-1,-1 0 0,0 0 1,17-15-1,-19 14-132,43-46 102,-48 49-107,1-1 0,-1 0-1,0-1 1,0 1 0,-1 0-1,0-1 1,0 0 0,1-7 0,-2 1 7,-2 12-12,0-1 0,0 1 0,0 0 0,0 0 0,0 0 0,1 0 0,-1-1 0,0 1 0,1 0 0,0-2 0,1-3 17,0 2-296,-2 10 254,-8 37-634,9-16 652,2 0 0,0 0 0,8 26 0,-8-36 4,-1-7 63,0 0 0,0 0 1,1 0-1,1 0 0,5 11 0,-8-19-58,-1 0 0,1 0 0,0 0 0,-1-1 0,1 1 0,-1 0 0,0 0 0,0 0-1,1 0 1,-1 2 0,0 8 464,-6-11 235,1-1-573,0 0 1,1 0 0,-1 0-1,0-1 1,0 0-1,0 0 1,1 0 0,-1 0-1,1-1 1,-1 1 0,1-1-1,-1-1 1,-6-3 0,-24-11 147,-4 3-193,26 9-231,0 0 0,0 1 0,-1 0 1,0 1-1,1 0 0,-23 0 0,24 2-159,-17 2-1978,27-1 1982,0 1 1,1-1-1,-1 0 0,1 1 0,-1-1 1,0 1-1,1 0 0,-1 0 0,1-1 1,-1 1-1,1 0 0,0 0 0,-1 0 0,-1 2 1,-6 12-4373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4:55.0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269 1 1728,'-4'35'5314,"-5"3"-3692,-18 43-2554,16-49 1536,-82 198-420,68-172-75,-3 7-32,-27 62 139,49-113-179,4-11-51,1 1 0,-1-1 0,1 1 1,0-1-1,-1 1 0,2 0 0,-2 4 0,2-7 18,0 0 1,0-1-1,1 1 0,-1 0 1,0 0-1,0 0 0,1 0 0,-1 0 1,1-1-1,-1 1 0,0 0 1,1 0-1,0 0 0,-1-1 0,1 1 1,-1 0-1,1-1 0,0 1 1,-1-1-1,1 1 0,0-1 0,0 1 1,0-1-1,-1 1 0,1-1 1,0 0-1,0 1 0,0-1 0,0 0 1,0 0-1,-1 0 0,1 1 1,0-1-1,0 0 0,1-1 0,11 2 54,-1-2 1,0 1-1,0-2 0,21-4 0,6-1-34,4 1 86,41-5 81,-75 11-142,1 0 1,-1 0-1,1 1 0,-1 0 0,0 0 0,14 5 0,-21-6-177,-15-22-8266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4:55.5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63 73 3136,'-4'-1'124,"-4"-1"508,1 0 0,0-1-1,0 0 1,0 0 0,-9-6-1,16 9-576,-1 0 0,1 0 0,-1-1-1,1 1 1,0 0 0,-1-1-1,1 1 1,0 0 0,-1-1-1,1 1 1,0-1 0,-1 1 0,1-1-1,0 1 1,0-1 0,0 1-1,-1 0 1,1-1 0,0 1-1,0-1 1,0 1 0,0-1 0,0 1-1,0-1 1,0 0 0,0 1-1,0-1 1,0 1 0,0-1-1,0 1 1,0-1 0,1 0 0,-1 0-38,1 1 1,-1-1-1,1 0 1,-1 0-1,1 1 1,-1-1-1,1 0 1,0 0 0,-1 1-1,1-1 1,0 1-1,0-1 1,-1 1-1,1-1 1,0 1-1,0 0 1,0-1 0,1 0-1,42-7 126,1 2 0,74-1 0,-95 7-17,125-1 244,-82 1-159,-66 0-225,5 0 86,0 0 0,0 0 0,0 1 1,9 2-1,-13-3-186,-1 1 0,1-1 1,-1 1-1,0-1 1,1 1-1,-1 0 1,0 0-1,1 0 1,-1 0-1,0 0 1,0 0-1,0 0 0,0 0 1,0 0-1,0 0 1,0 0-1,0 1 1,-1-1-1,1 0 1,0 1-1,-1-1 1,1 1-1,0 1 0,-2 6-1726,-6 5-1450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28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38 551 1824,'1'-3'5195,"1"10"-4010,0 13-952,-4 14 426,-8 52 1,5-60-459,2 1 0,0-1 0,3 39 0,1 39 201,-2-58 508,6-57-1097,0-11 150,3-37-667,-13-26 541,2 50 194,2-56-1,3-11 8,-9-274-545,5 339 462,6-72-1,-3 105 30,-1 1 41,0 1-1,1-1 0,-1 0 1,1 0-1,0 0 1,2-5-1,-3 9 6,1-1 0,0 1 0,-1 0 0,1-1 0,-1 1 0,0 0 0,1-1 0,-1 1 0,1 0 0,-1 0 0,0-1 0,0 1 0,1 0 0,-1 0 0,0 1 0,3 17 130,-2-1 1,0 1-1,-1 21 0,-1-8 26,-13 371 1435,-2-183-663,5-50-183,9-153-217,3-27-279,2-26-102,1 11-218,2 1 1,0 0-1,2 0 1,0 0 0,2 1-1,22-40 1,-24 51-9,1 0 1,0 1-1,0 0 0,1 1 0,0 0 1,1 0-1,23-15 0,-27 21 13,0-1-1,1 1 0,0 0 0,0 1 0,0 0 0,0 0 0,1 0 0,-1 1 0,1 1 0,-1-1 0,1 2 0,0-1 0,0 1 0,12 1 0,-17 0 50,0-1 0,-1 1 1,1 0-1,0 1 0,-1-1 0,1 0 0,-1 1 1,0 0-1,1 0 0,-1 0 0,0 0 1,0 1-1,0-1 0,0 1 0,3 4 1,-2-2 60,-1 0 0,0 0 0,0 0 0,-1 1 0,0-1 1,1 1-1,-2-1 0,1 1 0,1 8 0,-2-2 59,0 1-1,0-1 1,-1 0-1,-1 1 0,0-1 1,-1 0-1,0 0 0,-1 0 1,-5 16-1,2-16-49,0 0-1,0 0 0,-1-1 1,0 1-1,-1-2 0,-1 1 1,1-1-1,-2 0 0,1-1 1,-1 0-1,-1 0 1,-18 11-1,19-14-44,0 0 1,0-1-1,-1 0 1,0-1-1,0 0 1,0-1-1,0 0 1,-1 0-1,1-1 1,-1-1-1,0 0 1,1 0-1,-1-2 1,-21-2-1,31 3-76,-1 0 0,1-1 0,-1 0 0,1 1 0,0-1 0,-1 0 0,1 0 0,0-1 0,0 1 0,0 0 0,0-1 0,0 1 0,0-1-1,-3-3 1,5 4 34,-1 1 0,1 0 0,0-1 0,0 0-1,0 1 1,0-1 0,0 1 0,0-1-1,0 1 1,0-1 0,0 1 0,0-1-1,0 1 1,0-1 0,0 1 0,1-1-1,-1 1 1,0-1 0,0 1 0,0-1 0,1 1-1,-1 0 1,0-1 0,1 1 0,-1-1-1,0 1 1,1 0 0,-1-1 0,0 1-1,1 0 1,-1-1 0,1 1 0,-1 0-1,1 0 1,-1-1 0,1 1 0,0 0-8,0-1 0,-1 1-1,1-1 1,-1 1 0,1 0 0,0-1 0,-1 1 0,1 0 0,0 0-1,-1 0 1,1-1 0,0 1 0,-1 0 0,1 0 0,0 0 0,-1 0-1,1 0 1,0 0 0,0 0 0,-1 1 0,1-1 0,0 0 0,0 1-1,3 2-14,0 1 0,0-1 0,1 1 0,-1-1 0,1-1 0,-1 1 0,1-1 0,5 3 0,1 0-92,-6-3 161,1 0 1,0 0 0,0 0-1,0-1 1,0 0 0,9 1-1,-12-2-26,1 0 0,0 0 0,0 0 0,0 0 0,0-1 0,0 1 0,0-1 0,-1 0 0,1 0 0,7-4 0,-10 4-40,-1 2-48,1 0 115,2-1-6,-2 0-154,1-3-1205,-2 2 1184,0 1 1,1-1-1,-1 1 0,1-1 1,-1 1-1,1-1 1,-1 1-1,1-1 1,-1 1-1,1-1 0,-1 1 1,1 0-1,0-1 1,-1 1-1,1 0 1,0 0-1,-1-1 1,1 1-1,0 0 0,-1 0 1,1 0-1,0 0 1,0 0-1,22-2-272,-21 2 646,-1 0 1,0 0 0,0 0-1,1 0 1,-1-1 0,0 1-1,0 0 1,1-1 0,-1 1-1,0-1 1,0 1 0,0-1-1,0 0 1,0 1-1,2-3 1,3-1-461,-5 0 465,-1 3-163,0 3-50,0-1 100,36 1-12,-22-1-153,0-1 0,18-1 0,50-3 42,-66 3 37,-1-2-1,1 1 0,-1-2 0,0 0 0,0-1 0,20-9 0,-24 9-12,-1-1-1,0 0 0,0 0 0,-1-1 0,0 0 0,8-8 0,0-1 87,27-36 0,-4-10-280,-34 53 75,0 0 1,0-1 0,-1 0 0,-1 0-1,5-12 1,-8 18 53,0 0-1,0 0 1,0 0 0,-1 0-1,1 0 1,-1 0 0,0 0 0,0 0-1,0 0 1,-1 0 0,1 0-1,-1 0 1,0 0 0,0 0-1,-1 0 1,1 0 0,-3-3 0,2 4 12,1 1 0,-1 0 1,0 0-1,0 0 1,0 0-1,-1 0 0,1 0 1,0 0-1,-1 1 1,1-1-1,-1 1 0,0-1 1,1 1-1,-1 0 1,0 0-1,0 1 0,0-1 1,0 0-1,0 1 1,1 0-1,-1 0 0,0 0 1,0 0-1,0 0 1,0 0-1,0 1 0,0-1 1,0 1-1,0 0 1,1 0-1,-1 0 0,0 0 1,1 1-1,-1-1 1,1 1-1,-1-1 0,1 1 1,-1 0-1,-2 4 1,-2 1 1,1 1 1,0 1 0,0-1 0,1 1 0,0 0-1,0 0 1,1 0 0,1 1 0,-1 0 0,1-1-1,1 1 1,0 0 0,-1 12 0,2-10 86,0 0 0,1 1 1,0-1-1,1 0 0,1 1 1,0-1-1,0 0 0,1 0 0,1 0 1,7 19-1,-8-26-16,-1-1 0,1 1 0,0 0 0,0-1-1,0 1 1,0-1 0,1 0 0,0 0 0,0-1 0,0 1 0,0-1 0,0 1 0,1-2 0,-1 1 0,1 0 0,0-1-1,0 0 1,0 0 0,0 0 0,0-1 0,1 1 0,-1-1 0,0 0 0,1-1 0,-1 0 0,1 0 0,-1 0 0,10-1-1,-3-2 1,-1 0-1,1-1 1,-1 0-1,0-1 1,0 0-1,-1 0 1,18-13-1,-2-2-39,39-37 0,74-96 245,-129 142-263,11-16 37,-2 0 0,0-1 0,-2 0-1,-1-2 1,-2 0 0,19-54 0,-14 20-45,-3-1 0,12-89 0,-25 130-20,0 9-37,0 0 0,-2-1 0,0 1 0,-1-1 0,0 1 0,-3-18 0,3 33 65,0 0 0,0-1 0,0 1-1,0-1 1,0 1 0,0 0-1,0-1 1,0 1 0,0-1 0,0 1-1,0 0 1,-1-1 0,1 1-1,0 0 1,0-1 0,0 1 0,-1 0-1,1-1 1,0 1 0,0 0-1,-1-1 1,1 1 0,0 0 0,0-1-1,-1 1 1,1 0 0,0 0-1,-1 0 1,1-1 0,-1 1 0,1 0-1,0 0 1,-1 0 0,1 0-1,-1 0 1,1 0 0,0 0 0,-1 0-1,-1 0-14,1 1-1,0 0 0,0 0 1,0 0-1,0 0 0,0 0 1,0 1-1,0-1 0,0 0 1,1 0-1,-1 1 0,-1 1 1,-13 29-60,2 1-1,-16 57 1,-9 73 475,26-97 72,-8 119-1,19-146-241,2-1 1,1 0-1,2 0 1,14 58-1,-15-84-84,1 0 1,6 14-1,-9-24-119,-1 0 1,1 0-1,0 0 1,0 0-1,0-1 1,0 1-1,0 0 1,0-1-1,1 1 1,-1-1-1,0 1 1,1-1-1,-1 0 1,1 0 0,0 1-1,-1-1 1,1 0-1,0 0 1,-1-1-1,1 1 1,0 0-1,4 0 1,-5-1-7,1 0 1,-1-1 0,1 0-1,0 1 1,-1-1 0,1 0-1,-1 0 1,0 1 0,1-1-1,-1 0 1,0 0-1,1-1 1,-1 1 0,0 0-1,0 0 1,0-1 0,0 1-1,0 0 1,0-1 0,0 1-1,0-4 1,5-7-14,7-22 0,-6 17-142,7-18-40,-1 0-143,2 2-1,34-58 0,-31 64-254,-16 27 263,-1 6 209,-1 9 141,-4 34 464,2-1 0,2 1 0,12 89 0,-11-131-430,1 0 0,0 0 0,0 0 0,5 11-1,-6-16-32,0 0 0,0 0 0,1 0 0,-1 0 0,0 0 0,1 0 0,-1 0 0,1-1 0,0 1 0,0-1 0,-1 1 0,1-1 0,0 0 0,0 0 0,0 0 0,0 0 0,4 1 0,-4-1-15,0-1 1,-1 0-1,1 0 0,0 0 0,0-1 0,0 1 1,0 0-1,0-1 0,-1 1 0,1-1 1,0 0-1,-1 1 0,1-1 0,0 0 1,-1 0-1,1 0 0,-1 0 0,1-1 1,-1 1-1,1 0 0,-1 0 0,1-2 1,6-6 6,0-1 0,7-12 1,-6 9 17,54-80-144,-36 51-307,54-64-1,-50 75-12,-28 32 236,-1 6 84,-2 11 31,0-16 58,-1 40 54,0-11 165,4 37 0,-3-59-165,2-1-1,-1 0 0,1 1 1,0-1-1,1 0 0,0 0 0,0 0 1,1 0-1,6 8 0,-10-15-27,0 0 0,1 0 0,-1-1 0,1 1 0,-1 0 0,1 0 0,-1-1 0,1 1 0,-1-1 0,1 1 0,0-1 0,-1 1 0,1-1 0,0 1 0,-1-1 0,1 1 0,0-1-1,0 0 1,0 1 0,-1-1 0,1 0 0,0 0 0,0 0 0,0 0 0,0 0 0,-1 1 0,1-1 0,0-1 0,0 1 0,0 0 0,0 0 0,-1 0 0,1 0 0,0-1 0,0 1 0,0 0-1,-1-1 1,2 0 0,2-2 24,-1-1-1,0 1 1,-1-1 0,1 0-1,-1 0 1,1 0-1,1-5 1,14-36 4,-15 35-38,29-85-372,-29 87 306,1-1 21,0 0 0,-1 0 1,0-1-1,0 1 0,-1-1 0,0 0 0,0-11 0,0 8-417,-1 13 299,-1 8 157,1-6 12,-1 0 0,0 0 1,1 0-1,0 0 0,-1 0 0,1 0 0,0 0 1,0-1-1,0 1 0,0 0 0,3 2 0,15 18 172,-15-19-157,1 0-1,-1 0 1,0 0 0,1-1-1,-1 0 1,1 0 0,0 0-1,0 0 1,0-1 0,0 1-1,9 0 1,-1-1 53,-1 0 0,1-1 0,20-2 0,-24 0-36,1 0 0,-1 0-1,0-1 1,0 0 0,17-9 0,-9 3 83,30-21 0,-40 25-125,-1 0 0,1-1 0,-1 0 1,10-13-1,-14 17-3,-1 0 1,0 0-1,0 0 1,0 0-1,0 0 1,0 0-1,-1 0 1,1 0-1,0 0 1,0-4-1,-1 5-3,0 0 0,-1-1-1,1 1 1,0 0 0,0 0-1,0 0 1,-1-1 0,1 1-1,-1 0 1,1 0 0,-1 0-1,1 0 1,-1 0 0,0 0-1,1 0 1,-1 0 0,0 0-1,0 0 1,0 0 0,-1-1-1,-1 0-28,0 0-1,0 1 1,0-1-1,0 1 0,0 0 1,0-1-1,0 1 1,0 1-1,0-1 0,-1 0 1,1 1-1,0-1 1,-1 1-1,1 0 0,0 0 1,-1 1-1,1-1 1,0 1-1,-7 1 0,4 0-15,-1 1-1,0-1 0,1 1 1,0 0-1,-1 1 0,1-1 1,-10 10-1,10-9 42,1 1-1,0 1 1,1-1-1,-1 1 1,1 0 0,0 0-1,1 0 1,-1 0-1,1 0 1,1 1 0,-1 0-1,1 0 1,0-1-1,0 1 1,1 0 0,-1 8-1,2-10 22,0-1-1,0 1 1,1-1-1,-1 1 1,1-1-1,0 0 1,0 1-1,0-1 1,1 0-1,-1 0 1,1 1-1,0-1 1,0 0-1,1-1 1,-1 1-1,1 0 1,0-1-1,0 1 1,0-1-1,0 0 1,1 0-1,-1 0 1,1-1-1,0 1 1,-1-1-1,6 2 1,-1-1 9,0 0 1,0 0 0,0-1 0,1 0-1,-1-1 1,1 0 0,-1 0 0,1 0-1,0-2 1,-1 1 0,1-1 0,9-2-1,7-2 13,0-1 0,42-17 0,-27 5 32,-1-2 1,57-37-1,-91 53-48,15-8 12,39-27 62,-54 35-62,0 0 0,0 0-1,0-1 1,-1 0 0,1 0-1,-1 0 1,0 0 0,3-7 0,-7 12-29,1-1 0,-1 0 0,1 0 0,-1 1 0,0-1 0,0 0 0,1 0 0,-1 0 1,0 0-1,0 0 0,0 1 0,0-1 0,0 0 0,0 0 0,0 0 0,0 0 0,0 0 0,0 0 1,0 1-1,-1-1 0,1 0 0,0 0 0,-1 0 0,1 0 0,-1 1 0,1-1 0,-1 0 0,1 1 0,-1-1 1,1 0-1,-1 1 0,0-1 0,1 0 0,-1 1 0,0-1 0,-1 0 0,1 0-27,-1 0 0,0 1 1,0-1-1,0 1 0,0-1 0,0 1 0,0 0 0,0-1 0,0 1 0,0 0 1,1 0-1,-1 0 0,0 1 0,0-1 0,0 0 0,-3 2 0,-1 0 16,1 0-1,0 1 0,0-1 1,0 1-1,0 0 0,1 0 1,-1 1-1,1 0 0,0 0 1,0 0-1,0 0 0,1 0 1,-1 1-1,1-1 0,0 1 1,-3 6-1,5-8 32,0 1 0,0-1 0,0 0-1,0 0 1,0 1 0,1-1 0,0 0 0,-1 1 0,1-1 0,0 1 0,1-1 0,-1 0 0,1 1 0,-1-1-1,1 0 1,0 0 0,0 1 0,0-1 0,1 0 0,-1 0 0,1 0 0,0 0 0,0 0 0,0-1-1,0 1 1,0 0 0,0-1 0,3 3 0,-3-4-5,-1 0 0,0 0 0,1-1 1,-1 1-1,1 0 0,-1 0 0,1-1 0,-1 1 0,1-1 0,-1 1 0,1-1 1,0 0-1,-1 1 0,1-1 0,0 0 0,-1 0 0,1 0 0,0 0 0,-1-1 0,1 1 1,0 0-1,-1-1 0,1 1 0,-1-1 0,3-1 0,5-2 1,-1 0-1,0-1 0,12-9 1,-3 1 52,17-8-66,0 1 0,1 1 0,1 2 0,47-15 0,-71 28-6,-9 3-10,1-1 0,0 1 0,0 0 0,-1 0 0,1 1 0,0-1 0,0 1 0,0 0 0,4 0 0,-7 0 15,-1 0 0,0 0-1,0 0 1,1 0 0,-1 0 0,0 1-1,0-1 1,1 0 0,-1 0-1,0 0 1,0 0 0,0 1-1,1-1 1,-1 0 0,0 0-1,0 0 1,0 1 0,0-1 0,1 0-1,-1 0 1,0 1 0,0-1-1,0 0 1,0 0 0,0 1-1,0-1 1,0 0 0,0 0 0,0 1-1,0-1 1,0 0 0,0 1-1,0-1 1,0 0 0,-3 16 73,-12 15 131,-5 1 137,2 1-1,-14 37 0,32-70-335,0 0 1,0 0-1,0 0 0,0 0 0,0 0 0,0 0 0,0 0 0,1-1 0,-1 1 0,0 0 1,0 0-1,0 0 0,0 0 0,0 0 0,0 0 0,0 0 0,0 0 0,0 0 0,0 0 1,0 0-1,0 0 0,1 0 0,-1 0 0,0 0 0,0 0 0,0 0 0,0 0 0,0 0 0,0 0 1,0 0-1,0 0 0,0 0 0,0 0 0,0 0 0,1 0 0,-1 0 0,0 0 0,0 0 1,0 0-1,0 0 0,0 0 0,0 0 0,0 0 0,0 1 0,0-1 0,0 0 0,0 0 1,0 0-1,0 0 0,0 0 0,0 0 0,0 0 0,1 0 0,-1 0 0,0 0 0,0 0 1,0 0-1,0 1 0,0-1 0,0 0 0,0 0 0,0 0 0,0 0 0,0 0 0,0 0 1,0 0-1,0 0 0,12-7 161,25-20-187,-19 14 44,60-38-231,-66 44 190,0 1-1,1 1 1,-1 0 0,26-7 0,-35 12-3,1-1 1,-1 1-1,0 0 1,1-1-1,-1 1 1,0 1-1,1-1 1,-1 0-1,0 1 0,1 0 1,-1 0-1,0 0 1,0 0-1,0 0 1,1 1-1,-1-1 1,4 4-1,1 2 57,0 0-1,0 0 1,-1 1-1,8 11 1,-9-12 38,-1 1 0,1-2 0,1 1 0,-1-1 1,1 0-1,11 8 0,-13-11-199,1-1 0,-1 1 0,1-1 0,0 0 0,0-1 0,0 1 0,10 0 0,24 0-7636,-27-2 4950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00.0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169 816 2656,'-2'-6'546,"1"0"-1,0-1 1,1 1 0,-1 0 0,1-8-1,0 14-506,0-1-1,0 0 1,0 1-1,0-1 0,0 1 1,0-1-1,0 1 0,0-1 1,-1 0-1,1 1 0,0-1 1,0 1-1,-1-1 0,1 1 1,0-1-1,0 1 0,-1 0 1,1-1-1,-1 1 0,1-1 1,0 1-1,-1 0 0,1-1 1,-1 1-1,1 0 1,-1-1-1,1 1 0,-1 0 1,1 0-1,-1-1 0,0 1 1,1 0-1,-1 0 0,1 0 1,-1 0-1,1 0 0,-1 0 1,0 0-1,0 0-12,-1 0 1,1 0-1,0 0 0,0 1 0,-1-1 1,1 0-1,0 1 0,0-1 0,0 1 0,-1-1 1,1 1-1,0 0 0,0-1 0,0 1 1,0 0-1,0 0 0,-1 1 0,-16 20-14,7-10 163,1 1 1,0 0 0,1 1 0,-10 19 0,-27 87-485,45-118 316,0 0 1,0 0-1,1 1 1,-1-1-1,1 0 1,0 0 0,0 1-1,0-1 1,0 1-1,0-1 1,0 0-1,1 1 1,-1-1-1,1 0 1,-1 0-1,1 1 1,0-1 0,0 0-1,0 0 1,0 0-1,0 0 1,1 0-1,-1 0 1,1 0-1,-1-1 1,1 1 0,0 0-1,-1-1 1,1 1-1,0-1 1,0 0-1,0 1 1,0-1-1,0 0 1,0 0-1,1-1 1,-1 1 0,0 0-1,0-1 1,1 1-1,-1-1 1,0 0-1,1 0 1,-1 0-1,0 0 1,1 0-1,-1 0 1,0 0 0,1-1-1,-1 0 1,0 1-1,4-2 1,-3 0 34,0 1 1,0-1-1,0 0 1,0 0-1,0 0 1,0 0-1,-1 0 1,1-1-1,-1 1 0,1-1 1,2-5-1,2-2 158,10-22 0,-11 20-128,3-6 42,-1 0 0,-1-1-1,-1 0 1,-1-1 0,6-38 0,-10 23-125,-1 35-197,0 11-219,1 0 417,0 0 0,1 0-1,5 17 1,-1-1 9,-1-7 154,0-1-1,11 26 1,-16-44-135,1-1 0,-1 1-1,0 0 1,0-1-1,1 1 1,-1-1 0,0 1-1,1-1 1,-1 1 0,0-1-1,1 1 1,-1-1-1,1 1 1,-1-1 0,1 0-1,-1 1 1,1-1-1,-1 0 1,1 1 0,-1-1-1,1 0 1,0 0 0,-1 1-1,1-1 1,-1 0-1,1 0 1,0 0 0,-1 0-1,1 0 1,-1 0-1,1 0 1,0 0 0,-1 0-1,1 0 1,-1 0 0,1 0-1,0-1 1,-1 1-1,1 0 1,-1 0 0,1-1-1,-1 1 1,1 0 0,-1-1-1,1 1 1,-1 0-1,1-1 1,0 0 0,3-2 53,0-1 1,-1 0-1,1 0 1,5-7 0,14-22 88,54-56 0,-64 76-190,1 0 0,0 2 1,1-1-1,0 2 0,0 0 0,28-12 1,-39 20-9,0 0 0,0 1 0,1-1 0,-1 1 0,0 0 0,1 0 1,-1 1-1,1-1 0,-1 1 0,1 0 0,6 1 0,-8 0 35,0-1-1,-1 1 1,1 0 0,-1 0-1,1 1 1,-1-1-1,1 0 1,-1 1 0,0 0-1,0-1 1,0 1-1,0 0 1,0 0-1,0 0 1,0 0 0,0 0-1,-1 1 1,1-1-1,1 4 1,-1-1 32,0-1 0,-1 1-1,1 0 1,-1 0 0,0-1 0,-1 1-1,1 7 1,-1 37 274,-1-21-25,1 10 196,0-38-453,0 0-1,0 0 0,1 0 1,-1 0-1,0 1 0,0-1 1,1 0-1,-1 0 0,0 0 1,0 0-1,1 0 0,-1 0 1,0 0-1,0 0 0,1 0 1,-1 0-1,0 0 0,0 0 1,1 0-1,-1 0 0,0 0 1,1 0-1,-1 0 0,0 0 1,0 0-1,1 0 0,-1 0 1,0 0-1,0 0 0,1-1 1,-1 1-1,2-1 21,0-1 0,0 1 1,-1-1-1,1 1 0,0-1 0,-1 0 1,1 0-1,-1 0 0,0 0 0,0 0 0,0 0 1,0 0-1,1-3 0,5-8-101,44-67-196,-43 69 139,0 0 1,1 1 0,0 0-1,0 1 1,13-9 0,-22 17 104,0 1 0,1 0 1,-1 0-1,1-1 0,-1 1 1,0 0-1,1 0 1,-1-1-1,1 1 0,-1 0 1,1 0-1,-1 0 0,1 0 1,-1 0-1,1 0 1,-1 0-1,0 0 0,1 0 1,-1 0-1,1 0 0,-1 0 1,1 0-1,-1 0 1,1 0-1,-1 0 0,1 1 1,-1-1-1,1 0 0,0 1-8,0 0 1,0 0-1,0 0 0,-1 0 0,1 0 0,0 0 0,-1 0 0,1 0 0,0 0 0,-1 0 0,1 2 0,1 3-9,0 0 0,-1 1 0,2 9-1,-1 7 136,-2-13-85,1 0 0,0 1 0,0-1 0,1 0 0,1 0-1,0 0 1,0 0 0,1 0 0,7 12 0,-10-21-1,0 1 1,0-1-1,0 0 0,0 0 1,1 0-1,-1 0 0,0 0 1,1 0-1,-1 0 0,1 0 1,-1 0-1,1-1 0,-1 1 1,1-1-1,-1 1 0,1-1 1,0 1-1,-1-1 0,1 0 0,0 0 1,-1 0-1,1 0 0,0 0 1,0 0-1,-1-1 0,1 1 1,2-1-1,6-2 73,-1 0 0,0-1 1,14-7-1,-14 7-80,10-5 38,32-15-34,-1-2-1,66-45 1,-81 47 120,-23 17-42,0-1 0,12-11-1,-23 19-91,-1-1 0,1 1-1,-1 0 1,0 0-1,1-1 1,-1 1 0,0 0-1,0-1 1,1 1-1,-1 0 1,0-1 0,0 1-1,1 0 1,-1-1 0,0 1-1,0 0 1,0-1-1,0 1 1,0-1 0,1 1-1,-1 0 1,0-1 0,0 1-1,0-1 1,0 0-1,-1 1-1,1 0-1,0-1 1,-1 1-1,1 0 1,-1 0-1,1 0 0,0-1 1,-1 1-1,1 0 1,-1 0-1,1 0 1,-1 0-1,1 0 0,0 0 1,-1 0-1,1 0 1,-1 0-1,0 0 0,-26 5-118,19-2 46,-1 1 0,1 0 0,0 1 0,1 0 0,-1 0 0,-13 12 0,6-2-132,-25 30 0,27-27 164,0 1 0,1 0 1,2 1-1,0 0 0,1 0 0,0 1 1,2 0-1,-6 28 0,12-44 31,0 0 0,0 0 0,1 0 1,-1 0-1,1 1 0,0-1 0,2 9 0,-2-13 29,0 0 1,1 1-1,-1-1 1,1 0-1,-1 1 0,1-1 1,0 0-1,0 1 1,-1-1-1,1 0 1,0 0-1,0 0 0,0 0 1,0 0-1,0 0 1,1 0-1,-1 0 1,0 0-1,0-1 0,1 1 1,-1 0-1,0-1 1,1 1-1,-1-1 0,0 1 1,1-1-1,-1 0 1,1 0-1,-1 0 1,1 1-1,-1-1 0,3-1 1,-1 1 32,1 0 1,-1-1 0,1 1-1,0-1 1,-1 0-1,1 0 1,-1 0-1,0-1 1,1 1 0,-1-1-1,5-3 1,-2 1-11,-1 0 1,0-1-1,0 1 1,0-1-1,7-10 1,-3 2 36,0-1 1,-1 0-1,-1 0 1,8-23 0,-13 32-75,1-3-34,0 0 1,0 0-1,-1-1 1,0 1-1,0-1 0,0-9 1,-1 2-563,2 23-78,1 26 171,-1 24 329,-6 61 0,2-96 238,-2-1 1,0 1-1,-2-1 0,0 0 0,-1 0 0,-2-1 0,0 0 1,0 0-1,-2-1 0,-1 0 0,0-1 0,-18 23 0,21-33 35,0 1 0,0-1 0,0 0 0,-11 7 1,14-12-35,1 0 1,0-1 0,-1 1 0,1-1-1,-1 1 1,0-2 0,0 1 0,0 0 0,0-1-1,0 0 1,-9 1 0,12-2-60,0 0 0,0-1 0,0 1 1,0-1-1,0 1 0,0-1 0,0 0 0,0 1 1,0-1-1,0 0 0,0 0 0,1-1 0,-1 1 1,0 0-1,1 0 0,-1-1 0,1 1 0,-1-1 1,1 0-1,0 1 0,0-1 0,-1 0 0,1 0 1,0 0-1,1 0 0,-1 1 0,-1-5 0,1 3-45,0 0 1,1 0-1,-1 0 0,1 0 0,-1 0 0,1 0 0,0 0 1,0 0-1,1 0 0,-1-1 0,0 1 0,1 0 0,0 0 0,0 1 1,0-1-1,0 0 0,0 0 0,3-5 0,2 1-14,0 1-1,1 0 1,-1 0-1,1 0 1,0 0-1,0 1 1,1 0-1,0 1 1,0 0-1,0 0 1,13-4-1,10-1-31,57-11 0,-77 18 61,10-2 59,1-1 1,-1-1 0,-1-2 0,1 0 0,-1-1 0,0 0 0,-1-2-1,0 0 1,-1-2 0,0 0 0,-1-1 0,28-29 0,-35 32 16,-1-1 0,-1-1 1,0 1-1,0-1 0,-1 0 1,-1-1-1,0 0 1,-1 0-1,0 0 0,-2-1 1,1 1-1,-2-1 0,0 0 1,0 0-1,-2 0 0,0 0 1,-2-18-1,1 19-164,-1 1-1,-1 0 0,0 0 1,0 0-1,-1 0 0,-6-13 1,10 26 87,0 0 1,0-1 0,0 1 0,0 0 0,0-1-1,-1 1 1,1 0 0,0-1 0,0 1 0,0 0 0,0-1-1,-1 1 1,1 0 0,0 0 0,0-1 0,-1 1 0,1 0-1,0 0 1,0-1 0,-1 1 0,1 0 0,0 0-1,-1 0 1,1 0 0,0-1 0,-1 1 0,1 0 0,0 0-1,-1 0 1,1 0 0,0 0 0,-1 0 0,1 0-1,-1 0 1,1 0 0,0 0 0,-1 0 0,1 0 0,0 0-1,-1 0 1,1 0 0,0 1 0,-1-1 0,1 0-1,0 0 1,-1 0 0,1 0 0,0 1 0,0-1 0,-1 0-1,1 0 1,0 1 0,-1-1 0,1 0 0,0 0-1,0 1 1,0-1 0,-1 0 0,1 1 0,0-1 0,0 0-1,0 1 1,-10 23-495,7-6 469,1-1 0,1 1-1,0 0 1,1 0 0,1 0 0,5 25 0,4-4 141,-9-36-71,0 0-1,0 1 0,1-1 1,0-1-1,-1 1 1,1 0-1,0 0 1,0-1-1,4 5 1,-4-6 13,-1 0 1,0-1-1,0 1 1,1 0 0,-1-1-1,0 1 1,1-1-1,-1 0 1,1 1 0,-1-1-1,0 0 1,1 0 0,-1 0-1,1 0 1,-1 0-1,0 0 1,1 0 0,-1-1-1,1 1 1,-1 0-1,0-1 1,1 1 0,-1-1-1,0 0 1,0 1-1,3-2 1,2-2 34,0 0 0,-1-1 0,9-8 0,-14 13-74,110-97 122,-97 87-200,1 0-1,0 1 1,1 1-1,0 0 1,0 1 0,26-8-1,-39 14 53,0 1 0,0-1 0,-1 1 0,1 0 0,0 0 0,0 0 0,-1 0 0,1 0 0,0 0 0,0 0 0,-1 0 0,1 1 0,0-1 0,-1 1 0,1-1 0,0 1 0,-1 0 0,1-1 0,2 3 0,-2-1 4,0 0 0,1 0 0,-1 0 0,-1 1 0,1-1 0,0 1 0,0-1 1,-1 1-1,0 0 0,2 4 0,1 5 76,0 1 0,-1-1 0,-1 1 0,1 15 1,-2-17 115,-1-1 1,-3 17 0,1 4 586,2-29-346,1-6-230,2-4-178,1 0 0,-1 0 0,2 1 0,-1 0 0,1-1 0,0 1 0,0 1 0,8-8 0,-9 10-85,0 1 1,1-1 0,-1 1 0,1 0 0,-1 0 0,1 0-1,0 1 1,9-4 0,-12 6 59,-1 0-1,1-1 1,0 1 0,0 0-1,0 0 1,-1 0 0,1 0-1,0 0 1,0 1-1,0-1 1,-1 0 0,1 1-1,0 0 1,0-1 0,-1 1-1,1 0 1,0 0-1,-1 0 1,1 0 0,-1 0-1,0 0 1,1 0 0,-1 0-1,0 1 1,1-1-1,-1 0 1,0 1 0,0 0-1,0-1 1,1 4 0,3 4-47,-1 1 0,7 19 1,-8-18 53,1-1 0,9 20 0,-5-17 55,-4-6 48,0 1 1,0-1-1,1 0 1,0 0-1,9 8 1,-14-14-70,1-1 0,0 1 0,0 0-1,-1-1 1,1 1 0,0-1 0,0 0 0,0 1 0,0-1 0,0 0 0,0 1 0,0-1 0,0 0 0,-1 0 0,1 0 0,0 0 0,0 0 0,0 0 0,0 0 0,0 0 0,0 0 0,0-1 0,0 1 0,0 0 0,0 0 0,0-1 0,0 1 0,0-1 0,-1 1 0,1-1 0,0 1 0,0-1 0,-1 1 0,1-1 0,1-1 0,2-3 65,0 1 0,0-1 0,-1 0 0,5-9 0,-3 5-35,6-12 121,0-1 0,13-41 0,4-9 82,53-76-201,-63 118-48,125-239-670,-140 248 284,-3 19 326,0 1 0,0-1 0,0 0 0,0 1 0,1-1 0,-1 1 0,1-1 0,-1 0 0,1 1 0,-1-1 0,2-1 1478,-3 4-1301,0 0 0,0 0 0,-1-1 0,1 1 0,0 0 0,-1 0 0,1-1 0,-1 1-1,-2 0 1,4-1-109,-1-1-1,1 1 1,0 0-1,-1 0 1,1-1-1,0 1 1,0 0-1,-1-1 1,1 1-1,0 0 1,0-1-1,-1 1 1,1 0-1,0-1 1,0 1-1,0 0 1,0-1-1,-1 1 1,1-1-1,0 1 1,0 0-1,0-1 1,0 1-1,0-1 1,0 1-1,0-1 1,0 1-1,0-1 1,0-15 478,0 15-424,5-283 127,-10 252-1221,1 50-192,1 46 969,-12 73 0,7-76 180,-32 201 12,33-222 56,1-8 112,2 0 1,1 0 0,1 0 0,4 40 0,4-46 377,-6-25-464,0-1 1,0 1 0,1 0 0,-1-1 0,0 1-1,1 0 1,-1-1 0,0 1 0,1-1 0,-1 1-1,1-1 1,-1 1 0,1-1 0,-1 1 0,1-1-1,-1 1 1,1-1 0,0 0 0,-1 1 0,1-1-1,-1 0 1,1 1 0,0-1 0,-1 0-1,1 0 1,0 0 0,0 0 0,-1 0 0,1 1-1,0-1 1,-1-1 0,1 1 0,0 0 0,-1 0-1,2 0 1,2-2 10,0 0 0,0 0 0,0 0 1,0 0-1,-1 0 0,1-1 0,-1 0 0,1 0 0,5-6 0,26-37 175,-10 11-75,9 3-154,-26 25-200,0-1-1,0 0 1,8-10-1,-16 18 209,0 0 0,0 0 0,0 0 0,0 0 0,0-1 0,0 1 0,1 0-1,-1 0 1,0 0 0,0 0 0,0 0 0,0 0 0,0 0 0,0 0-1,1 0 1,-1 0 0,0 0 0,0 0 0,0 0 0,0 0 0,0 0-1,1 0 1,-1 0 0,0 0 0,0 0 0,0 0 0,0 0 0,0 0 0,1 0-1,-1 0 1,0 0 0,0 0 0,0 0 0,0 0 0,0 1 0,0-1-1,0 0 1,1 0 0,-1 0 0,0 0 0,0 0 0,0 0 0,0 0-1,0 0 1,0 1 0,0-1 0,7 11-291,2 13 74,9 50-56,-9-35 413,26 73 0,-30-103-42,-1-1 0,1 1 1,0-1-1,13 15 0,-17-22-66,0 0 1,-1 0-1,1-1 0,0 1 1,0 0-1,-1-1 0,1 1 0,0-1 1,0 1-1,0-1 0,0 1 0,0-1 1,0 0-1,0 1 0,0-1 1,0 0-1,0 0 0,0 1 0,0-1 1,0 0-1,0 0 0,0 0 0,0 0 1,0-1-1,0 1 0,0 0 1,0 0-1,0-1 0,0 1 0,0 0 1,-1-1-1,1 1 0,0-1 0,2 0 1,1-3 73,1 0 0,-1 1 1,0-1-1,7-9 0,-6 7-114,116-139 314,-79 94-277,-26 28-220,-16 23 193,-1 0 0,1 0 0,0 0 0,0 0 0,0 0 0,0 0 0,0 0 0,0 0 0,0 0 0,0 0 0,0 0 0,0 0-1,0 0 1,0 0 0,0 0 0,0 0 0,0 0 0,0 0 0,0 0 0,0 0 0,0 0 0,0-1 0,0 1 0,0 0 0,0 0-1,0 0 1,-10 13-419,-3 5 308,2 1 0,0 0 1,1 1-1,-7 21 0,-25 86 215,30-84 2,10-35 5,-4 14 140,6-21-215,0-1 0,-1 1-1,1 0 1,0-1 0,0 1 0,-1-1 0,1 1 0,0 0 0,0-1 0,-1 1-1,1-1 1,-1 1 0,1-1 0,0 1 0,-1-1 0,1 0 0,-1 1-1,1-1 1,-1 1 0,0-1 0,1 0 0,-2 1 0,11-17 577,-4 6-504,-1 0 0,0 0 0,5-20 0,-1 3-95,0 4-55,44-123-643,-47 140-53,-3 12 334,1 18 144,-3-17 204,2 11 60,1 0 0,7 22 1,-7-32 39,0 1 1,0-2 0,0 1 0,1 0 0,1-1 0,-1 1-1,7 6 1,-10-12-10,1 0 0,0-1 0,-1 1-1,1 0 1,0-1 0,0 0 0,0 1 0,0-1-1,0 0 1,0 0 0,1 0 0,-1 0 0,0 0-1,1-1 1,-1 1 0,0-1 0,1 0 0,-1 1-1,1-1 1,-1 0 0,0 0 0,1-1 0,-1 1-1,0 0 1,1-1 0,-1 1 0,0-1 0,1 0-1,-1 0 1,0 0 0,0 0 0,4-2 0,2-3 49,1 0 0,-1 0 1,0-1-1,0 0 0,-1 0 1,9-11-1,128-182 319,-141 195-397,14-21 44,-1-2 0,-2 0 1,-1-1-1,14-42 0,24-124 281,-34 121-400,22-85-700,-38 158 739,-1 0 0,0 0 0,1 0 0,-1-1 0,0 1-1,0 0 1,0 0 0,0 0 0,0-1 0,0 1 0,0 0 0,0 0 0,-1-1-1,1 1 1,0 0 0,-1 0 0,1 0 0,-1 0 0,1-1 0,-2 0 0,2 2 27,0 0 0,0 0 0,-1 0 0,1 0 0,0 0 0,0 0 0,0 0 0,0 0 0,-1 0 0,1 0 0,0 0 0,0 0 0,0 0 0,0 0 1,-1 0-1,1 0 0,0 0 0,0 0 0,0 1 0,0-1 0,0 0 0,0 0 0,-1 0 0,1 0 0,0 0 0,0 0 0,0 1 0,0-1 0,0 0 1,0 0-1,0 0 0,0 0 0,0 0 0,0 1 0,0-1 0,-1 0 0,1 0 0,0 0 0,0 1 0,-6 23-244,0 1-1,2 0 0,-3 48 1,4-35 103,-21 291 240,25-276-200,2 0 0,13 68 0,-16-118 56,1 2-540,0 1 0,1 0 0,0-1 0,0 1 0,0-1 0,0 0 0,7 10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00.4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4160,'0'3'1536,"0"-6"-1216,9 3-32,-1 0-1056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00.7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13 104 6304,'-12'-19'2336,"12"14"-1824,0-6-128,3 3 416,6-3-512,9-5-160,16 1-128,14 4-160,13 3 96,7 8-192,3 8 160,-7 3-32,2 1 64,-5-1-2624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01.7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1037 2080,'-7'0'549,"6"-1"-334,-1 1 0,0 0 0,0 0 0,0 0 0,1 0 1,-1 0-1,0 1 0,0-1 0,1 1 0,-1-1 0,-2 2 1344,7-22 2196,11-10-3017,-5 12-431,31-81 291,2-7-188,10 3-365,38-88-84,-32 15 13,-24 66 244,-28 92-94,35-120 792,-39 109-1098,-3 29 171,1 0 0,0 0 0,0 0-1,0 0 1,0 0 0,0 0 0,0 0-1,0 0 1,0 0 0,0 0 0,0 0 0,-1 0-1,1 0 1,0 0 0,0 0 0,0 0-1,0 0 1,0 0 0,0 0 0,0 0 0,0 0-1,-1 0 1,1 0 0,0 0 0,0 0-1,0 0 1,0 0 0,0 0 0,0 0 0,0 0-1,0 0 1,0 0 0,-1 0 0,1 0-1,0 0 1,0 0 0,0 0 0,0 0 0,0 0-1,0 0 1,0 0 0,0-1 0,0 1-1,0 0 1,0 0 0,0 0 0,-1 0 0,-4 13-288,-5 32 229,3 0 0,-3 57 1,6 95 214,4-172-129,0 2 46,3 105 217,-1-105-109,1 0 1,12 47 0,-14-70-143,0 3 66,1-2-1,0 1 1,0 0-1,6 9 1,-8-14-66,1 0-1,0 0 1,-1 0-1,1 0 1,0 0 0,0 0-1,0 0 1,0 0-1,0 0 1,0-1-1,0 1 1,0 0 0,0-1-1,0 1 1,1-1-1,-1 1 1,0-1 0,0 1-1,1-1 1,-1 0-1,0 0 1,0 0 0,1 1-1,-1-1 1,0 0-1,0-1 1,1 1 0,0 0-1,4-2 36,0 0 0,0 0 0,-1-1 0,1 1 0,-1-1-1,0 0 1,0-1 0,0 1 0,0-1 0,4-4 0,9-10 81,16-21-1,-17 18 46,-4 4-215,-13 17-1,0-1 0,1 1-1,-1-1 1,1 1-1,-1-1 1,0 0-1,0 1 1,1-1-1,-1 0 1,0 1-1,0-1 1,0 0-1,0 1 1,0-1-1,0 0 1,0 1-1,0-1 1,0 0-1,0 1 1,0-1-1,0 0 1,0 1-1,0-1 1,-1 0-1,1 1 1,0-2-1,-1 2 10,1 0 0,-1 0 0,1 0-1,-1 0 1,1 0 0,-1 0 0,1 0 0,0 0 0,-1 0-1,1 0 1,-1 1 0,1-1 0,-1 0 0,1 0 0,0 0-1,-1 0 1,1 1 0,-1-1 0,1 0 0,0 0-1,-1 1 1,1-1 0,0 0 0,-1 1 0,1-1 0,0 0-1,0 1 1,-1-1 0,1 1 0,-10 13-226,7-9 203,1 1-1,0-1 1,0 1 0,0 0-1,1 0 1,0 0 0,0 0-1,0 0 1,1 0 0,0 0-1,0 0 1,2 10 0,-1-5 31,1 0 0,1 0 0,0 0 0,1 0 0,9 19 0,-9-22 78,1 0 1,0 0 0,0-1 0,1 0 0,11 11 0,-14-15-6,0 0 1,0-1-1,1 1 1,-1-1-1,1 0 1,-1 0-1,1 0 0,0 0 1,-1 0-1,1-1 1,0 0-1,0 0 1,0 0-1,7 1 1,-10-2-27,1 0 0,-1 0 0,0-1 0,1 1 0,-1 0 0,0 0 0,0 0 1,1-1-1,-1 1 0,0-1 0,0 1 0,0-1 0,1 0 0,-1 1 0,0-1 0,0 0 0,0 0 0,0 1 0,0-1 0,1-2 1,-1 1 0,0 0 0,0 0 0,0 0 0,0 0 0,0 0 0,-1 0 0,1 0 0,-1 0 0,0 0 0,1 0 0,-1-4 0,-1-2 32,0-1-1,0 1 1,0-1 0,-1 1-1,-4-10 1,-1-2-78,-2-1 1,0 1-1,-18-27 0,19 34-163,0 2-1,-1-1 1,0 1-1,-1 1 0,-1 0 1,-16-13-1,15 15-292,22 11-231,4 4 739,1-2 1,0 1-1,0-2 1,0 0-1,0-1 1,28 3-1,-13-5-83,-19 0-526,-1-1 0,0 0 0,1 0 0,-1-1 0,0 0 0,15-3 0,-12-4-1681,-3 0 732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02.1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1 170 8896,'8'-14'3296,"19"-10"-2560,16 4-224,-17 4-256,12-3-256,2-3-224,3 2 128,9 1-96,4 8 96,5 6-352,-1 5 224,1 5-2688,-5 6 1600,-8-8-3328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13.2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191 445 320,'-8'-3'4181,"-92"-2"304,98 5-4486,-1 1 0,0-1 0,1 1 0,-1-1 0,0 1 0,1 0 0,-1 0 0,1 0 0,0 0 0,-1 1 0,1-1 0,0 1-1,0-1 1,0 1 0,0 0 0,0 0 0,0 0 0,0 0 0,1 0 0,-1 0 0,1 0 0,-3 5 0,-2 4 15,1 1 0,0 0-1,-4 17 1,8-25 25,0 1-56,-1 1 1,2-1-1,-1 1 0,0-1 1,1 1-1,0-1 1,1 1-1,-1-1 1,1 1-1,0-1 1,0 1-1,1-1 0,-1 0 1,1 0-1,3 6 1,-4-9 27,0 0 0,1 1 0,-1-1 0,1 0 0,-1 0 0,1 0 0,0 0 1,0 0-1,0 0 0,0-1 0,0 1 0,0-1 0,1 1 0,-1-1 0,0 0 0,1 0 0,-1 0 1,1 0-1,-1 0 0,1-1 0,-1 1 0,1-1 0,0 1 0,-1-1 0,1 0 0,0 0 0,-1 0 1,1-1-1,0 1 0,-1-1 0,1 1 0,3-2 0,3-2 70,0 1-1,-1-1 1,0-1-1,0 1 1,0-1-1,-1-1 1,1 0-1,9-10 1,-5 4 85,-1 0 1,-1-1-1,0 0 1,7-15-1,-14 23-155,-1 0 0,0 0-1,0 0 1,0 0 0,-1 0-1,0 0 1,0-1 0,0 1-1,-1-1 1,0 1 0,0 0-1,0-1 1,-1 1 0,1 0-1,-1-1 1,-1 1 0,1 0-1,-1 0 1,0 0 0,0 0-1,-4-8 1,6 12-24,0 1 0,-1 0 0,1 0 0,0-1 0,0 1 0,0 0 0,0 0 0,0 0 0,0-1 0,0 1 0,0 0 0,0 0 0,-1 0 1,1-1-1,0 1 0,0 0 0,0 0 0,0 0 0,-1 0 0,1 0 0,0-1 0,0 1 0,0 0 0,-1 0 0,1 0 0,0 0 0,0 0 0,0 0 0,-1 0 0,1 0 0,0 0 0,0 0 0,-1 0 0,1 0 0,0 0 0,0 0 0,0 0 0,-1 0 0,1 0 1,0 0-1,0 0 0,-1 0 0,1 0 0,0 0 0,0 0 0,0 0 0,-1 1 0,1-1 0,0 0 0,0 0 0,0 0 0,0 0 0,-1 1 0,-2 8-351,3-8 383,0 3-29,1 1 1,0-1-1,0 0 1,0 0-1,1 1 1,-1-1-1,1 0 1,0 0-1,0 0 1,0-1-1,1 1 1,-1 0-1,4 3 1,5 6 65,25 21-1,-6-11 255,-28-22-267,0 0-1,0 0 0,0 0 0,0 0 1,1 0-1,-1 0 0,0-1 0,1 1 1,-1-1-1,0 0 0,1 1 0,-1-1 0,5-1 1,3-1 100,1-1-1,-1-1 1,0 0 0,0 0 0,0-1 0,0-1 0,-1 1 0,11-10-1,13-7-185,2-1-46,-27 16 122,0 1 1,1 0-1,0 1 0,0 0 1,1 0-1,18-6 0,-17 8-167,-10 2 123,0 1-1,0-1 1,0 1 0,0 0 0,0-1 0,0 1 0,1 0 0,-1 0 0,0-1-1,0 1 1,0 0 0,0 0 0,0 0 0,0 0 0,0 1 0,1-1 0,-1 0-1,0 0 1,0 1 0,0-1 0,0 1 0,0-1 0,0 1 0,0-1 0,0 1-1,0-1 1,0 1 0,0 0 0,-1 0 0,1-1 0,1 3 0,1 2 64,0 0 0,-1 0 0,0 0 0,0 1 0,0-1 0,-1 0-1,0 1 1,0 0 0,0-1 0,-1 1 0,0-1 0,0 1 0,-1 7 0,1 0 107,-2-3 140,1-6 249,4-7-251,17-27-21,1 6-472,-17 18 111,0 1-1,1-1 1,0 1-1,0 0 0,1 0 1,-1 0-1,1 1 0,0 0 1,0 0-1,10-4 1,-16 8 79,1-1 0,-1 1 0,1 0 0,0 0 0,-1 0 0,1 0 0,-1 0 0,1 0 0,-1 0 0,1 0 0,0 0 0,-1 0 0,1 0 0,-1 0 0,1 0 0,0 0 0,-1 1 0,1-1 0,-1 0 0,1 0 0,-1 1 0,1-1 0,-1 0 0,1 1 0,-1-1 0,0 1 0,1-1 0,-1 0 0,1 1 0,-1-1 0,0 1 0,1-1 0,-1 1 0,0-1 0,0 1 0,1-1 0,-1 1 0,0 0 0,0-1 0,0 1 0,0-1 0,0 1 0,1 0 0,0 6 50,-1 0 0,1 0 0,-1 9-1,1 4 7,-1-16-39,1 1 0,0-1 0,1 0 0,-1 0 0,1 0 0,3 7 0,-4-10 0,-1 0 0,1 0 0,0 1 0,0-1 1,0 0-1,0 0 0,0 0 0,0 0 0,0 0 0,0-1 1,0 1-1,0 0 0,0 0 0,0-1 0,1 1 0,-1-1 1,0 1-1,1-1 0,-1 1 0,0-1 0,1 0 1,-1 0-1,0 1 0,1-1 0,1 0 0,12-3 91,0-1-1,-1 0 1,1-1-1,-1 0 1,16-9-1,-9 4-31,23-6 1,-32 12-68,1 0 0,-1 0 0,20-11 0,-37 19-96,1 1 0,-1 0 0,1 0 1,0 1-1,0-1 0,-3 7 0,-2 4 40,-13 29 0,21-40 28,0 0 0,0 0-1,0 0 1,1 0 0,-1 0 0,1 0 0,1 6-1,-1-10 21,0 1 0,1-1-1,-1 1 1,0 0-1,1-1 1,-1 1-1,1-1 1,0 1-1,-1-1 1,1 0 0,2 3-1,-3-4 22,1 1-1,-1-1 0,1 1 1,-1-1-1,1 0 1,-1 1-1,1-1 1,0 0-1,-1 1 0,1-1 1,0 0-1,-1 0 1,1 0-1,0 0 1,-1 0-1,1 1 1,0-1-1,-1 0 0,1 0 1,0-1-1,-1 1 1,1 0-1,0 0 1,-1 0-1,1 0 0,0-1 1,0 1-1,1-1 34,1-1-1,-1 1 1,0 0-1,-1-1 1,1 1-1,0-1 1,0 1-1,0-1 1,-1 0-1,3-3 1,14-23 264,-11 14-149,17-24-17,27-62 0,-44 82-117,-1 0 1,0-1 0,-1 1-1,-1-1 1,0 0 0,0-24 0,-4 42-32,0-228-150,0 226 90,-1-1-1,0 0 1,1 1-1,-1-1 1,0 1 0,-1-1-1,1 1 1,-4-7-1,5 10 43,0 0 1,0 0-1,0 0 0,0 0 0,0-1 0,0 1 1,-1 0-1,1 0 0,0 0 0,0 0 0,0-1 0,0 1 1,0 0-1,-1 0 0,1 0 0,0 0 0,0 0 1,0 0-1,-1 0 0,1 0 0,0 0 0,0-1 0,0 1 1,-1 0-1,1 0 0,0 0 0,0 0 0,0 0 1,-1 0-1,1 0 0,0 0 0,0 1 0,-1-1 0,1 0 1,0 0-1,0 0 0,-1 0 0,-6 8-284,-1 14 7,3-5 238,2 0 0,0 1 0,1 0 1,0-1-1,2 1 0,2 30 1,4 0 337,15 56 0,-11-65-882,3-1 0,33 71 0,-33-82-2177,4 0 810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14.2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83 2400,'-2'-17'1362,"1"15"-1028,0-1 0,1 1 1,-1-1-1,1 1 0,0-1 0,0 1 0,0-1 0,0 1 1,1-5-1,1-15 1922,-1 7-602,-1 15-1663,0 0 0,0 0 0,0 0 0,0 0 0,0 0 1,0 1-1,0-1 0,1 0 0,-1 0 0,0 0 0,0 0 0,0 0 1,0 0-1,0 0 0,0 0 0,0 0 0,0 0 0,0 0 1,0 0-1,0 0 0,0 0 0,0 0 0,1 0 0,-1 0 0,0 0 1,0 0-1,0 0 0,0-1 0,47 242 2329,-44-214-2065,-1 0 0,-2 32 0,0-26 185,0-32-405,0 1 0,0 0 0,0 0 0,-1-1-1,1 1 1,-1 0 0,1 0 0,-1-1 0,1 1 0,-1-1 0,0 1-1,0 0 1,0-1 0,-1 2 0,1-2-307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14.8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40 3904,'-1'-4'568,"-2"-11"4754,2 15-5248,1 0 0,0-1-1,0 1 1,1 0 0,-1-1 0,0 1 0,0 0 0,0-1-1,0 1 1,0 0 0,0-1 0,0 1 0,0 0 0,1-1-1,-1 1 1,0 0 0,0-1 0,0 1 0,1 0-1,-1 0 1,0-1 0,0 1 0,1 0 0,-1 0 0,0 0-1,1-1 1,-1 1 0,0 0 0,1 0 0,-1 0 0,0 0-1,1 0 1,-1-1 0,0 1 0,1 0 0,-1 0 0,0 0-1,1 0 1,-1 0 0,1 0 0,16 1 40,1 0-1,29 5 1,16 2 153,-32-4-80,2-3-3,-1 0 0,1-2 1,55-9-1,7-1 135,-44 6-186,26-1-39,-67 6-103,-1 0 1,1 1-1,0 0 1,-1 0-1,15 5 1,-22-6-198,0 1 0,0 0 0,0 0 0,0 0 0,0 0 0,0 0 0,-1 0 0,1 1 0,0-1 0,0 1 0,-1-1 0,1 1 0,-1 0 0,0 0 0,1-1 0,-1 1 0,0 0 0,0 0 0,0 0 0,1 4 0,4 17-4012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16.7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0 763 3552,'3'-3'306,"0"0"-1,0 0 1,0 0 0,0 1 0,1-1 0,-1 1-1,1 0 1,5-3 0,12-8 670,5-9 400,35-37 0,-18 17-923,-27 25-413,0 0 1,-2-1-1,0-1 1,0 0-1,-2-1 0,18-38 1,40-135 152,-36 90 227,-28 88-238,-1 0 0,-1 0 0,0-1 0,-1 1 0,-1-1 1,0-20-1,-3 28-279,-3 7-142,4 2 217,-1 0-1,0-1 1,1 1 0,-1 0-1,1 0 1,-1-1-1,1 1 1,-1 0-1,1 0 1,-1 0-1,1 0 1,0 0 0,-1 0-1,1 1 1,-7 36-61,-2 66 1,4-38 71,2-22 119,2-1 1,6 60-1,-5-98-72,0 0 0,1 0 1,0 0-1,0 0 0,1 0 0,-1 0 0,1-1 0,0 1 1,0 0-1,1-1 0,0 1 0,-1-1 0,7 7 1,-8-11-3,0 1 0,0-1 1,0 1-1,0-1 1,0 0-1,0 1 1,0-1-1,0 0 1,0 0-1,0 0 0,0 0 1,0 0-1,0 0 1,0 0-1,0 0 1,0 0-1,0 0 0,0 0 1,0-1-1,0 1 1,0 0-1,0-1 1,1 0-1,23-14 228,-19 11-188,15-13-31,-18 14-104,0 1-1,0-1 0,0 1 0,1-1 0,-1 1 1,7-3-1,-9 5 29,0 1-1,-1-1 1,1 1-1,0-1 1,-1 1-1,1-1 1,0 1 0,-1-1-1,1 1 1,-1 0-1,1-1 1,-1 1-1,1 0 1,-1-1 0,0 1-1,1 0 1,-1 1-1,0-2 7,9 19-251,-6-11 240,1 0 1,0 1 0,0-1 0,1-1-1,0 1 1,1-1 0,-1 1 0,12 9-1,-10-11 101,0 0 0,1-1 0,0 0 0,0-1 0,0 0 0,17 7 0,-21-10 40,1 0 1,-1 1-1,1-1 1,-1-1-1,1 1 0,-1-1 1,1 0-1,-1 0 1,1 0-1,-1-1 1,1 1-1,-1-1 1,1 0-1,-1 0 1,8-4-1,-11 5-87,0 0-1,-1-1 1,1 1-1,0-1 1,-1 1-1,1-1 1,0 1-1,-1-1 1,1 1-1,-1-1 1,1 0-1,-1 1 1,1-1-1,-1 0 1,1 1-1,-1-1 1,0 0-1,1 0 1,-1 1-1,0-1 1,0 0-1,1 0 1,-1 1-1,0-1 0,0 0 1,0 0-1,0 0 1,0 0-1,0 1 1,0-1-1,0 0 1,-1 0-1,1 0 1,0 1-1,0-1 1,-1 0-1,1 0 1,0 1-1,-1-2 1,-2-3 7,-1 0-1,1 0 1,-1 0 0,-5-5 0,3 3 11,0 1-70,-1-1-1,1 2 1,-1-1-1,0 1 1,-1 0 0,1 0-1,-1 1 1,0 0-1,0 0 1,0 1-1,-16-4 1,12 5-164,11 2 183,-1 0 0,1 0 0,-1 0 0,1 0 0,0-1 0,-1 1 0,1-1-1,0 1 1,-1-1 0,1 1 0,0-1 0,0 0 0,-1 1 0,1-1-1,0 0 1,-1-1 0,-8 0 93,8 2-244,6 1-6,5-1 57,1 1 0,-1 0 0,13 4 0,19 3 174,-3-5 67,110 6-173,-141-10-425,-1 1 1,1-1-1,0-1 0,9-2 1,-4 0-1191,1 0 128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17.0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94 5984,'-8'-16'2208,"11"9"-1728,10-9-128,1 8 192,7-3-384,5 0-64,4-2-64,1 7-32,-1 1 0,5 5 0,13 5 0,-1 1-1856,9 7 1024,1-7-3168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28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13 140 5056,'-13'-22'2304,"26"14"-2016,-3 4 1536,8 4-1056,16-5 1536,6 2-1312,17-8 352,0 3-800,22-12-96,-4 4-288,15-7-736,3 4 320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21.3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100 439 2080,'5'-20'3600,"-5"20"-3489,0-1 0,0 0 0,0 0 1,0 0-1,0 0 0,0 0 0,0 0 1,-1 0-1,1 1 0,0-1 0,0 0 0,-1 0 1,1 0-1,-1 0 0,1 1 0,-1-1 1,1 0-1,-1 0 0,1 1 0,-1-1 0,0 0 1,1 1-1,-1-1 0,0 1 0,1-1 1,-1 1-1,0-1 0,0 1 0,0 0 0,1-1 1,-1 1-1,0 0 0,-1-1 0,0 1-59,0 0 1,1 0-1,-1 0 0,0 0 0,1 1 0,-1-1 1,1 0-1,-1 1 0,0-1 0,1 1 0,-1 0 1,1-1-1,0 1 0,-1 0 0,1 0 0,-1 0 1,1 0-1,-2 2 0,-10 8-29,11-9-21,0 0 1,0-1-1,0 1 1,0 0-1,0 0 1,0 0-1,-2 4 1,-2 4-11,-10 22-96,15-30 93,0 1 0,1-1 0,-1 1 0,1-1 0,-1 1-1,1 0 1,0-1 0,0 1 0,0 0 0,1-1 0,0 6-1,0-5 31,0 1 0,1-1 0,-1 1 0,1-1 0,0 1 0,0-1 0,0 0 0,0 0 0,0 0 0,1 0 0,-1 0 0,1-1 0,0 1 0,0-1 0,0 0 0,0 1 0,0-1 0,1-1 0,-1 1 0,1 0 0,-1-1 0,1 0-1,-1 0 1,1 0 0,4 1 0,2-1 74,-1 0-1,1 0 1,-1-1 0,1 0-1,-1-1 1,0 0-1,1 0 1,-1-1-1,10-3 1,8-3 50,-1-2 0,1 0 0,-2-2 0,42-24 0,-66 35-255,-1 24-1158,2-20 1262,0 0 0,-1 0 0,1 0 0,0-1-1,0 1 1,1-1 0,-1 1 0,0-1 0,1 0-1,-1 0 1,1 0 0,0 0 0,0 0 0,0-1 0,4 2-1,5 3 154,0-2 0,22 6 0,-27-8-39,0-1 1,1 0-1,-1 0 0,1-1 0,0 0 0,8-1 0,-12 0-56,-1 1 0,1-1 0,-1 0 0,1 0 0,-1 0 0,0 0 0,1-1-1,-1 1 1,0-1 0,0 0 0,0 0 0,0 0 0,0 0 0,-1 0 0,4-4 0,-5 5-37,0 0 1,0-1 0,-1 1 0,1 0 0,0 0 0,-1-1 0,1 1 0,-1-1-1,1 1 1,-1 0 0,0-1 0,0 1 0,1-1 0,-1 1 0,0-1-1,0 1 1,-1-1 0,1 1 0,0 0 0,0-1 0,-1 1 0,1-1 0,-1 1-1,1 0 1,-1-1 0,0 1 0,1 0 0,-1-1 0,0 1 0,-1-1 0,-1-2-23,0 1 0,0-1 1,-1 1-1,1 0 0,0 1 1,-1-1-1,0 0 0,-6-2 1,0 1-2,0 1 0,1 0 0,-1 1 1,0 0-1,-14-1 0,6 1-150,13 2 132,0 0 1,1 0 0,-1 0-1,0 1 1,0 0-1,0 0 1,1 0-1,-1 1 1,-6 2-1,-12 4-12,16-7 69,12-3 58,14-3 75,93-18-357,1 1 336,-95 17-130,0 2 0,0 0-1,1 1 1,-1 1 0,33 3-1,-49-2-13,1 1 0,-1-1 0,1 1 1,-1 0-1,0 0 0,1 0 0,-1 0 0,0 1 0,0-1 0,1 1 0,-1-1 0,0 1 0,-1-1 0,1 1 0,0 0 0,0 0 0,-1 0 1,1 0-1,-1 0 0,0 1 0,0-1 0,0 0 0,1 3 0,0-1 41,-1-1 0,0 1 0,0 0 0,0-1 1,0 1-1,-1 0 0,0 0 0,0-1 0,0 1 0,0 0 0,0 0 0,-1 0 0,1-1 0,-3 8 1,-2-1 103,3-5 37,0 0 1,0 1-1,0-1 0,0 0 0,1 1 1,-1 6-1,4-12-152,0 0 0,-1 0 1,1 0-1,0-1 0,0 1 0,0-1 1,-1 1-1,3-2 0,10-5-27,102-50-120,-102 51 25,0 1-1,0 1 0,0 0 1,1 1-1,-1 1 1,26-2-1,-36 4 78,1 1 0,-1-1 0,0 1 0,0 0 0,0 0 1,0 0-1,0 0 0,0 1 0,0 0 0,0 0 0,6 4 0,-4-1-10,1 0-1,-1 0 1,0 1-1,10 13 1,-12-16 72,-1 1 0,1-1 1,-1 0-1,1-1 0,0 1 1,0 0-1,0-1 0,0 0 1,1 0-1,-1 0 0,1-1 1,-1 1-1,1-1 1,7 1-1,-6-1 26,1-1 0,-1 1 0,0-1 0,1 0 0,-1-1 0,0 0-1,0 0 1,1 0 0,-1 0 0,9-5 0,-7 3 7,0-2-1,0 1 1,-1-1-1,0 0 1,0-1 0,0 0-1,0 0 1,8-11-1,-6 6-31,-1-1 0,0 1-1,-1-2 1,10-23 0,-6 5 5,-1 0 1,-2-1-1,8-60 1,-8 26-115,-2-71 0,-10 106-923,4 31 974,-1 0 0,1 0-1,0 0 1,0 0 0,0 0 0,0 0-1,0 0 1,0 0 0,0 0-1,0-1 1,0 1 0,0 0 0,0 0-1,0 0 1,0 0 0,0 0-1,-1 0 1,1 0 0,0 0 0,0 0-1,0 0 1,0 0 0,0 0-1,0 0 1,0 0 0,0 0 0,0 0-1,0 0 1,0 0 0,-1 0 0,1 0-1,0 0 1,0 0 0,0 0-1,0 0 1,0 0 0,0 0 0,0 0-1,0 0 1,0 0 0,0 1-1,0-1 1,0 0 0,-1 0 0,1 0-1,0 0 1,0 0 0,0 0-1,0 0 1,0 0 0,0 0 0,0 0-1,0 0 1,0 0 0,0 0 0,0 1-1,0-1 1,0 0 0,0 0-1,0 0 1,0 0 0,0 0 0,-4 7-105,-6 65-60,2 1 0,4 118 0,4-181 199,1 0 1,1 0-1,0 0 0,0 0 0,1-1 0,0 1 1,0-1-1,1 1 0,5 8 0,-6-13 28,1-1-1,-1 1 0,1-1 1,-1 0-1,1 0 0,1 0 1,-1 0-1,0-1 1,1 1-1,0-1 0,0-1 1,0 1-1,0 0 0,0-1 1,0 0-1,1-1 1,6 3-1,1-2 9,0-1 0,1 0 0,-1-1 0,0 0 0,0-1 0,0 0 0,0-1 0,15-4 0,-7 0 49,0 0 1,0-2-1,38-20 1,-28 9-358,-30 19 80,-11 15-698,7-12 834,1 0-1,-1 0 1,1 0-1,0 0 1,0 0 0,0 0-1,1 1 1,-1-1-1,1 1 1,0-1 0,0 1-1,0-1 1,0 5-1,1-5 45,0-1 0,0 1 0,0 0 0,1 0 0,-1-1 0,1 1 0,0 0 0,0-1 0,0 1 0,0 0 0,0-1 0,1 0 0,-1 1 0,1-1 0,-1 0 0,1 1 0,0-1 0,2 2 0,-1-2 29,-1 0 1,0 0 0,1 0 0,0-1 0,-1 1 0,1 0 0,0-1 0,-1 0 0,1 0 0,0 0 0,0 0 0,0 0 0,0-1 0,3 1-1,0-1 24,-1 0-1,0 0 1,0 0-1,1-1 1,-1 0-1,0 0 1,10-3-1,-9 1 8,0 1 0,0-1 0,0 0 0,0 0 1,0-1-1,-1 0 0,1 0 0,-1 0 0,0-1 0,-1 1 0,1-1 0,-1 0 0,7-10 0,-9 11-48,0-1-1,-1 1 1,1 0-1,-1-1 1,0 1-1,0-1 0,0 1 1,-1-1-1,1 0 1,-1-7-1,-2-3 12,0 0-1,-4-14 0,4 24-25,2 3-40,0 0-1,0 1 1,-1-1-1,1 0 0,0 1 1,-1-1-1,0 0 0,1 1 1,-1-1-1,0 1 0,0-1 1,0 1-1,0 0 1,0-1-1,0 1 0,0 0 1,0 0-1,-1 0 0,1 0 1,0 0-1,-1 0 0,1 0 1,-1 0-1,1 0 0,-1 1 1,1-1-1,-1 1 1,0-1-1,1 1 0,-1-1 1,0 1-1,1 0 0,-1 0 1,0 0-1,1 0 0,-1 0 1,0 0-1,0 1 1,1-1-1,-1 0 0,1 1 1,-1-1-1,-2 2 0,-3 1-47,0 0 1,1 1-1,-1 0 0,1 0 0,0 0 0,0 1 0,0-1 0,-9 12 0,12-13 93,0 1 0,0-1 0,0 1 0,1 0 0,-1 0 0,-2 5-1,5-7 6,-1 0 0,1 0 0,0 0 0,0 0 0,-1 0 0,1 0 0,0 0 0,1 0 0,-1 0 0,0 0-1,1 0 1,-1 0 0,1 0 0,-1 0 0,1 0 0,0 0 0,1 2 0,-1-2-8,1-1-1,-1 1 1,0-1 0,1 1 0,-1-1-1,1 0 1,-1 0 0,1 0-1,-1 0 1,1 0 0,0 0 0,-1 0-1,1 0 1,0-1 0,3 2-1,-1-1 45,0 0 0,0 0-1,0-1 1,0 1 0,0-1 0,5 0-1,-1-1 44,0-1-1,0 1 0,0-2 1,0 1-1,-1-1 0,1 0 1,10-6-1,4-4-3,20-17 1,3-1 133,-43 29-261,7-3-51,-1 0 0,-1-1 0,10-8 0,-16 13-206,2 81-491,-4-54 699,0-19 168,1 0 0,-1-1 0,1 1 0,1 0-1,-1-1 1,1 1 0,0 0 0,4 10 0,-4-16-49,0 1 0,0-1 0,-1 0 0,1 0 0,0 0 0,1 0 0,-1 0 0,0 0 0,0 0 0,0 0 0,1 0-1,-1-1 1,0 1 0,1-1 0,-1 1 0,0-1 0,1 1 0,-1-1 0,1 0 0,-1 1 0,1-1 0,-1 0 0,0 0 0,1 0 0,-1 0 0,1 0 0,-1-1 0,3 1 0,4-2 101,1 0 0,-1-1 0,13-5 1,-18 7-100,26-10 75,0-2 0,0 0-1,42-30 1,-61 37-122,9-9-161,0 2 0,1 0 0,28-12 0,-50 27 33,0 1-1,-1 0 0,1 1 0,1-1 0,-1 0 0,0 1 0,-1 3 0,1-3 86,1-1 65,0 1-1,-1-1 0,1 0 1,0 0-1,1 0 0,-1 1 1,1-1-1,-1 0 0,1 1 1,0-1-1,0 0 0,0 1 1,1-1-1,-1 0 0,1 0 1,0 1-1,0-1 1,2 6-1,-1-6 27,-1-1 0,1 0 0,-1 0 0,1 0 1,0 0-1,0 0 0,0 0 0,0 0 0,0-1 0,0 1 0,0-1 1,0 1-1,1-1 0,-1 0 0,1 0 0,-1 0 0,1 0 0,-1 0 0,1-1 1,0 1-1,-1-1 0,1 0 0,5 1 0,-2-2 35,0 0-1,-1 1 1,1-2-1,0 1 1,0-1-1,-1 0 1,1 0-1,-1 0 0,1-1 1,-1 0-1,0 0 1,0 0-1,0-1 1,-1 1-1,8-9 1,2-3-47,0-1-1,-1 0 1,11-20 0,-16 24-50,-1 1 0,0-1 0,-1-1 0,-1 1 0,6-17 0,-11 18-268,1 5-539,3 11 544,2 8 160,0-1 0,-1 1-1,0 1 1,4 20 0,-1-5 129,-4-17 103,12 22 1,-14-29-79,0-2-2,0 0 1,1 0-1,-1 0 1,1 0-1,0 0 1,0 0-1,0-1 1,0 1-1,0-1 1,0 0-1,1 0 1,-1 0-1,1 0 1,-1 0-1,1-1 1,0 0-1,0 0 1,-1 0-1,1 0 1,5 0-1,5 0 121,-1 0-1,1-1 1,-1 0 0,21-4-1,-23 2-61,-1 0 0,0-1 0,0 0 0,0-1-1,0 0 1,-1 0 0,1-1 0,11-9 0,1-2 13,0-1 0,19-21 1,-31 26-131,0 1 1,0-1-1,-2-1 1,14-25-1,7-10-524,-29 48 526,0-1 0,0 1 0,0 0 0,0-1 0,1 1-1,-1-1 1,0 1 0,1 0 0,-1-1 0,0 1 0,0 0-1,1-1 1,-1 1 0,1 0 0,-1 0 0,0-1-1,1 1 1,-1 0 0,1 0 0,-1 0 0,0 0 0,1-1-1,-1 1 1,1 0 0,-1 0 0,1 0 0,-1 0 0,0 0-1,1 0 1,-1 0 0,1 0 0,-1 0 0,1 1 0,0-1-1,0 1 0,0 0 1,0 0-1,0-1 0,0 1 1,-1 0-1,1 0 0,0 0 1,-1 0-1,1 0 1,-1 0-1,2 2 0,2 8-27,-1-1 1,3 14-1,-5-19-50,4 12 178,-2 0 0,0 0 0,-2 0 0,0 0 0,0 0 0,-2 0 0,-4 34-1,5-50 4,0 0-1,-1 0 0,1 0 0,0 0 0,0 0 0,-1 0 0,1 0 0,-1 0 0,1-1 0,-1 1 1,1 0-1,-1 0 0,1 0 0,-2 1 0,2-2-44,-1 0-1,1 0 1,-1 0 0,1 1-1,-1-1 1,1 0 0,0 0 0,-1 0-1,1 0 1,-1 0 0,1 0-1,-1 0 1,1 0 0,-1 0-1,1 0 1,-1 0 0,1 0 0,-1 0-1,1 0 1,0 0 0,-1-1-1,0 1 1,-2-2 23,-1 0 1,1 0-1,0-1 0,0 1 1,-5-6-1,-5-4-110,0 1-139,12 10 177,1 0 0,-1 0 0,0 0 0,0 1 0,1-1 0,-1 0 0,0 0 0,0 1 0,0-1-1,0 1 1,0-1 0,0 1 0,0-1 0,0 1 0,0 0 0,0-1 0,0 1 0,0 0 0,0 0-1,0 0 1,0 0 0,-2 0 0,3 0 25,-1 0-1,0 0 0,0-1 1,0 1-1,0 0 1,0 0-1,0 0 1,1-1-1,-1 1 0,0 0 1,0-1-1,-1 0 1,1 0-6,0 1 0,1-1 0,-1 1 0,0-1 0,0 1 0,0 0 1,0-1-1,0 1 0,0 0 0,0 0 0,0 0 0,-1 0 0,-1 0-36,2-1 24,1 1 1,-1 0-1,0 0 1,0 0-1,1 0 1,-1 0-1,0 0 1,0 0-1,1 0 1,-1 1-1,0-1 1,0 0-1,1 0 1,-1 1-1,0-1 1,1 0-1,-1 1 1,0-1-1,1 1 1,-1-1-1,0 0 1,1 1-1,-1 0 1,1-1-1,-1 1 1,0 0-1,1 0 3,0-1 0,0 1-1,0 0 1,0-1-1,0 1 1,0 0-1,0 0 1,0-1 0,0 1-1,0 0 1,0-1-1,0 1 1,0 0 0,0 0-1,1-1 1,-1 1-1,0 0 1,1-1-1,-1 1 1,0 0 0,1-1-1,-1 1 1,1-1-1,-1 1 1,1-1-1,-1 1 1,1-1 0,-1 1-1,1-1 1,0 1-1,-1-1 1,2 1-1,25 15 76,-25-14-22,21 8-26,0 0-1,24 7 0,-44-16-69,15 2-1164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21.8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99 5888,'-3'-14'2176,"11"6"-1664,13-3-160,1 6 704,17-3-640,4 1 128,10-1-352,3 4 256,0 0-256,9 1 32,9-2-128,8 2-256,4-2 64,1 5-2912,-9-3 1632,-4-8-2880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24.4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79 565 736,'1'-2'62,"0"0"0,0 0 0,5-16 7519,-15 23-4899,5-2-3766,-1 2 1102,0 1 0,1-1 0,0 1 0,0 0 0,0 0 0,-4 8 0,-14 40 280,21-53-290,-3 11 21,0-1 1,-4 22-1,8-30-6,-1 0 0,1 0-1,0 1 1,-1-1-1,1 0 1,1 1-1,-1-1 1,0 0-1,1 0 1,0 0-1,0 0 1,0 1 0,0-1-1,2 4 1,-2-6 19,0 0 0,-1 0 0,1 0 0,0 0 0,0 0 0,-1 0 1,1 0-1,0-1 0,0 1 0,0 0 0,0-1 0,0 1 0,0-1 0,0 1 1,0-1-1,0 1 0,0-1 0,0 0 0,1 1 0,-1-1 0,0 0 0,0 0 1,0 0-1,0 0 0,1 0 0,-1 0 0,0 0 0,0 0 0,0 0 0,0-1 1,1 1-1,-1 0 0,0-1 0,0 1 0,0-1 0,2-1 0,3-2 41,0 0-1,-1 0 0,1-1 0,8-10 1,-8 9-112,5-6 77,0 1 0,15-24 0,-24 32 121,7-9-794,-8 12 609,-1 0-1,0 0 0,1 0 0,-1 0 0,0 0 0,1 0 0,-1 0 0,0 0 1,1 0-1,-1 0 0,0 0 0,1 0 0,-1 0 0,1 0 0,-1 0 0,0 0 1,1 0-1,-1 0 0,0 0 0,0 1 0,1-1 0,-1 0 0,0 0 0,1 0 1,-1 1-1,0-1 0,0 0 0,1 0 0,-1 1 0,0-1 0,0 0 0,1 0 1,-1 1-1,14 15-67,-10-11 121,-1 0-1,1-1 0,1 1 0,-1-1 1,1 0-1,-1 0 0,1-1 0,0 0 1,0 1-1,1-2 0,5 4 1,2-3 121,0 1 0,0-2 1,0 1-1,1-2 0,-1 0 1,1 0-1,-1-2 0,1 1 1,-1-2-1,0 0 1,0 0-1,20-7 0,-30 8-131,-1 0 0,0 0 0,1 0-1,-1 0 1,0 0 0,0 0 0,0-1 0,0 1 0,0-1-1,0 1 1,0-1 0,0 0 0,-1 0 0,1 0-1,-1 0 1,1 0 0,-1 0 0,0 0 0,0 0 0,0-1-1,0 1 1,0 0 0,0-1 0,0 1 0,-1 0-1,0-1 1,1-3 0,-1 1-18,0 0 0,-1 0-1,0 0 1,0-1 0,0 1-1,0 0 1,-1 0 0,0 1-1,0-1 1,0 0 0,0 1-1,-4-5 1,-11-16-202,-1 1 0,-1 1-1,-43-40 1,60 61 260,-10-9-792,10 10 284,6 7 287,-2-4 145,0 0 0,0 0 1,0 0-1,0-1 0,0 1 1,1-1-1,-1 0 0,1 0 1,3 2-1,28 7 77,-20-6-12,-5-2-19,1 0 1,0 0-1,-1-1 1,1-1-1,0 1 1,0-1-1,0-1 0,-1 0 1,1 0-1,0-1 1,-1-1-1,1 1 1,-1-1-1,12-6 1,-8 2 11,0 1 0,-1-2 1,0 0-1,-1 0 1,0-1-1,0-1 1,-1 0-1,0 0 0,12-17 1,51-77 339,-56 76-337,-1-1 0,-1-1 0,15-43 0,-26 61-140,-1 0-1,-1 0 1,0 0 0,0 0-1,-1 0 1,-1-16 0,-2 18-632,-2 13 288,-3 16 154,-5 38 7,-38 200 718,14-102 118,15-75-255,8-31-155,-8 41 805,18-78-509,2-6 637,10-17-766,29-50-434,-25 39-22,18-24 0,-26 39 43,0 1-1,1 0 0,0 0 0,0 1 0,0-1 0,1 2 0,12-9 0,-17 13 64,-1-1 0,0 1-1,0-1 1,0 1 0,0 0 0,1 0-1,-1 0 1,0 0 0,0 0-1,0 0 1,1 0 0,-1 0 0,0 0-1,0 0 1,0 1 0,1-1-1,-1 1 1,0-1 0,0 0 0,0 1-1,0 0 1,0-1 0,0 1-1,0 0 1,0 0 0,0-1 0,0 1-1,0 0 1,-1 0 0,1 0 0,0 0-1,0 2 1,3 2-86,0 1 0,-1 0 0,0 0-1,4 11 1,-5-13 85,4 12 71,0 0-1,1 0 1,16 26 0,-20-37 6,1-1-1,-1 1 1,1-1 0,0 0 0,0-1-1,0 1 1,1-1 0,-1 0 0,1 0-1,-1 0 1,1 0 0,0-1 0,0 0-1,1 0 1,-1 0 0,7 1 0,7-1 136,0 1 0,0-2 1,1-1-1,-1 0 0,0-1 1,21-4-1,-33 3-145,1 0 0,-1 0 0,1 0 0,-1-1 0,0 0 0,0 0 0,0-1 0,-1 0 0,1 0 0,-1-1 0,0 0 0,0 0 0,0 0 0,-1-1 0,0 1 0,0-1 0,0-1 0,5-9 0,-9 14-61,0 0 0,0 0 0,-1 0-1,1 0 1,-1 0 0,1 0 0,-1 0-1,1-1 1,-1 1 0,0 0 0,0 0-1,0-1 1,-1 1 0,1 0 0,0 0-1,-1 0 1,1-1 0,-1 1 0,0 0-1,0 0 1,0 0 0,0 0-1,0 0 1,0 0 0,0 0 0,-1 1-1,1-1 1,-1 0 0,1 1 0,-1-1-1,0 1 1,0 0 0,1-1 0,-1 1-1,0 0 1,0 0 0,0 0 0,0 0-1,0 0 1,-1 1 0,1-1 0,0 1-1,0-1 1,0 1 0,-4 0 0,-2 1-38,0 0 0,1 0 1,0 1-1,-1 0 1,1 1-1,0 0 1,0 0-1,0 0 1,0 1-1,1 0 1,-1 0-1,1 1 1,0-1-1,1 2 1,-1-1-1,1 0 1,0 1-1,-6 8 1,10-12 57,0-1-1,0 1 1,0 0 0,0-1 0,0 1-1,0 0 1,1 0 0,-1 0 0,1 0-1,-1 0 1,1 0 0,0 0 0,-1 0-1,1 0 1,0 0 0,0 0 0,1 3-1,0-2 10,0 0-1,0 0 0,0 0 0,0-1 1,1 1-1,-1 0 0,1-1 0,0 1 1,-1-1-1,5 4 0,-1-1 54,0 0 0,0-1 0,1 0 1,0 0-1,-1-1 0,1 1 0,0-1 0,1 0 0,11 3 0,-6-3 85,1 0-1,-1-1 0,1-1 1,0 0-1,0-1 1,18-1-1,-22 0-80,0-1 0,-1 0 1,1 0-1,-1-1 0,1 0 0,-1 0 1,0-1-1,0 0 0,0-1 0,8-6 0,3-4-56,-2-1-1,1 0 0,-2-1 0,0-1 0,19-30 0,-34 46-71,0 0-1,1 0 1,-1 0 0,1 0-1,0 0 1,-1 0 0,1 1-1,0-1 1,0 0 0,0 1-1,0 0 1,0-1 0,1 1-1,2-1 1,-5 2 33,0 0-1,0 0 1,1 0 0,-1 0 0,0 1 0,0-1-1,0 0 1,1 0 0,-1 0 0,0 0 0,0 0-1,0 1 1,0-1 0,1 0 0,-1 0-1,0 0 1,0 1 0,0-1 0,0 0 0,0 0-1,0 1 1,1-1 0,-1 0 0,0 0 0,0 1-1,0-1 1,0 0 0,0 0 0,0 1 0,0-1-1,1 11-46,-1-9-23,1 5 123,1-1 0,0 1-1,0-1 1,0 1 0,1-1-1,-1 1 1,2-1 0,-1 0 0,1-1-1,0 1 1,0-1 0,0 1-1,1-1 1,0 0 0,0-1-1,0 1 1,0-1 0,1 0 0,0 0-1,0-1 1,0 0 0,0 0-1,0 0 1,1-1 0,-1 0-1,1 0 1,0 0 0,8 0 0,-1-1 104,1 0 0,0 0 0,-1-2 0,1 0 0,0 0 0,-1-2 0,1 0 0,-1 0 1,0-1-1,20-9 0,-21 7-99,-1 0 1,0 0-1,-1-1 1,0-1-1,0 0 1,0 0-1,-1-1 1,-1 0-1,1-1 1,-1 0-1,12-18 1,-16 20-67,1-1 14,0-1 0,0 1-1,-1-1 1,-1 0 0,1 0 0,-1-1 0,2-12 0,-5 22-1,-1 1 0,0-1 1,0 0-1,0 0 0,0 1 1,0-1-1,0 0 0,0 0 0,0 1 1,0-1-1,0 0 0,0 0 1,-1 1-1,1-1 0,0 0 0,0 1 1,-1-1-1,1 0 0,-1 1 1,1-1-1,0 1 0,-1-1 0,1 0 1,-1 1-1,1-1 0,-1 1 1,0-1-1,0 1 7,0-1 1,1 1-1,-1 0 0,0 0 1,0 0-1,1 0 0,-1 0 1,0 0-1,1 0 0,-1 1 1,0-1-1,0 0 0,1 0 1,-1 0-1,0 1 0,1-1 1,-1 0-1,1 1 0,-1-1 1,0 1-1,1-1 0,-1 1 1,1-1-1,-1 1 0,1-1 1,-1 1-1,1-1 0,-1 1 1,1 0-1,-9 10 93,1 1 0,0 0 0,1 0 0,1 0 0,0 1 0,0 0 0,-4 16 0,9-24-12,0-1 0,0 1-1,0-1 1,1 1-1,0-1 1,-1 1 0,2-1-1,-1 1 1,0-1-1,1 1 1,0-1 0,0 1-1,1-1 1,-1 0 0,1 0-1,0 1 1,0-1-1,0 0 1,0 0 0,1-1-1,0 1 1,-1-1-1,1 1 1,1-1 0,-1 0-1,5 4 1,-5-5-181,0 0 1,1 0-1,-1 0 0,0-1 1,1 1-1,-1-1 1,1 0-1,-1 0 1,1 0-1,0-1 0,0 1 1,-1-1-1,1 0 1,5 0-1,-5 0-511,0-1 0,1 0 0,-1 0-1,0 0 1,0 0 0,0 0 0,0-1 0,-1 0-1,1 0 1,0 0 0,-1 0 0,1 0 0,-1-1-1,4-3 1,1-4-696,0 0 0,14-22 0,16-35-1037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25.8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117 3 2304,'-2'-2'190,"-18"7"8532,18-3-8652,0 0 1,0 0-1,1 1 1,-1-1 0,1 0-1,0 0 1,-1 1-1,1-1 1,0 1 0,0-1-1,1 1 1,-1 0-1,0-1 1,1 1 0,0 0-1,-1-1 1,1 5-1,1 5-161,0 0 0,3 18 0,-3-27 107,19 86-125,43 119-1,-51-174 41,35 91 79,-4-12 364,-31-82-230,-6-15 234,0-1 1,4 23 0,-9-37-318,-1 0 0,0 0 1,0 0-1,0-1 0,0 1 0,0 0 1,0 0-1,0 0 0,0-1 0,0 1 1,0 0-1,0 0 0,0 0 0,-1-1 1,1 1-1,0 0 0,-1 0 0,1-1 1,-1 2-1,1-2-15,-1 1 0,1-1 0,-1 0 1,1 0-1,-1 1 0,1-1 0,-1 0 0,1 0 1,-1 0-1,0 0 0,1 0 0,-1 1 1,1-1-1,-1 0 0,1 0 0,-1 0 0,1-1 1,-1 1-1,1 0 0,-1 0 0,0 0 0,-3-2 71,0 1-1,0-1 0,0 0 0,0 0 0,-5-4 1,-31-18 57,-49-23 0,7 4-1264,65 34 509,12 7-258,0-1-1,0 0 1,0 0-1,-5-4 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26.1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31 153 5152,'-17'0'1648,"16"0"-1587,1 0 1,-1 0 0,1 0-1,-1 0 1,1 0-1,-1 0 1,1 0 0,-1 0-1,0-1 1,1 1-1,-1 0 1,1 0 0,-1-1-1,1 1 1,0 0-1,-1-1 1,1 1 0,-1 0-1,1-1 1,-1 1-1,1-1 1,0 1 0,-1 0-1,1-1 1,0 1-1,0-1 1,-1 1 0,1-1-1,0 0 1,0 1 0,0-1-1,-1 1 1,1-1-1,0 1 1,0-1 0,0 1-1,0-1 1,0 0-1,0 1 1,0-1 0,0 1-1,1-1 1,-1 1-1,0-1 1,0 1 0,0-1-1,1 1 1,-1-1-1,5-3 200,-1 1 0,1 0-1,0 1 1,0-1-1,0 1 1,0 0 0,1 0-1,8-1 1,-4 0-153,45-9 161,1 2 1,64-4 0,-52 8-210,138-23 112,74-6-1427,-231 34-526,-11 4-3280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26.8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245 41 3232,'1'-1'208,"-1"-1"0,0 1 0,0-1 0,0 1 0,-1-1 0,1 1 0,0-1 0,0 1 0,-1-1 1,1 1-1,-1-1 0,0 1 0,1 0 0,-1-1 0,0 1 0,0 0 0,1 0 0,-1-1 0,0 1 0,0 0 0,-1 0 0,1 0 0,0 0 0,0 0 0,0 1 0,-1-1 1,1 0-1,0 0 0,-3 0 0,-2 0 145,1 0 0,0 0 0,0 1 0,0 0 0,-1 0 0,1 0 0,-9 2 0,2-1-260,0 2 0,1-1-1,-1 2 1,1-1 0,-11 6 0,16-6-151,1 0 1,0 0-1,0 0 1,0 0-1,0 1 1,1 0-1,-1 0 1,1 0-1,0 1 1,0-1-1,-6 11 1,9-15 47,1 1 0,-1-1 1,1 1-1,0 0 0,-1-1 1,1 1-1,0 0 0,0 0 0,-1-1 1,1 1-1,0 0 0,0-1 0,0 1 1,0 0-1,0 0 0,0-1 0,0 1 1,0 0-1,0 0 0,0-1 0,1 1 1,-1 0-1,0-1 0,0 1 0,1 0 1,-1-1-1,0 1 0,1 0 0,-1-1 1,0 1-1,1-1 0,-1 1 0,1-1 1,0 1-1,-1-1 0,1 1 1,-1-1-1,1 1 0,0-1 0,-1 0 1,1 1-1,1 0 0,2 0 14,1 1 0,0-1 0,-1 0 0,1 0 0,8 0 0,113 1-37,-80-3 197,86 9-1,-127-8-34,0 1 0,0 0 1,0 1-1,8 3 1,-13-5-92,1 0 1,0 0-1,0 1 1,-1-1-1,1 1 1,0-1-1,-1 1 1,1-1-1,0 1 1,-1-1 0,1 1-1,-1-1 1,1 1-1,-1 0 1,1-1-1,-1 1 1,1 0-1,-1-1 1,0 1 0,1 0-1,-1 0 1,0-1-1,0 1 1,0 0-1,1 0 1,-1 0-1,0-1 1,0 1 0,0 0-1,0 0 1,0 0-1,-1-1 1,1 1-1,0 0 1,0 0-1,0 0 1,-1 0 0,-1 3 55,0-1 0,0 0 0,-1 1 1,1-1-1,-1 0 0,1 0 0,-1-1 1,0 1-1,0-1 0,-4 3 0,-36 21 228,36-22-251,-44 20 273,-64 22 0,70-28-573,7-3-192,-44 15-4358,74-29 2789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27.4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56 147 3072,'-4'-5'533,"0"1"1,-1 0-1,1 1 0,-1-1 0,1 1 1,-9-5-1,12 8-383,0 0 0,0-1 0,0 1 0,0-1 0,0 1 0,1-1 0,-1 1 0,0-1 0,0 1 0,0-1 0,1 0-1,-1 1 1,0-1 0,1 0 0,-1 0 0,1 1 0,-1-1 0,1 0 0,-1 0 0,1 0 0,0 0 0,-1 0 0,1 0 0,0 0 0,0 0 0,0 1 0,0-3 0,0 2-72,0 0 0,1 0 0,-1 0 0,1 0 0,0 0 0,-1 0 0,1 0 0,0 0 0,0 0 0,0 1 1,-1-1-1,1 0 0,0 0 0,0 1 0,0-1 0,0 0 0,0 1 0,0-1 0,0 1 0,1 0 0,-1-1 1,2 1-1,19-6 180,37-4 0,-11 2-12,16-5-118,162-24 150,-192 35-162,0 1 0,0 1 0,0 2 1,58 11-1,-68-6-553,-38 1-3942,6-4 1174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27.9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20 112 2304,'-19'2'3587,"24"-13"276,3-2-2155,-7 11-1626,-1 1 1,1-1-1,0 0 1,0 1-1,0-1 0,0 1 1,0-1-1,0 1 1,0-1-1,1 1 1,-1 0-1,0 0 0,1-1 1,-1 1-1,1 0 1,0 0-1,-1 0 1,1 1-1,0-1 0,-1 0 1,1 1-1,0-1 1,0 1-1,-1-1 0,3 1 1,98-3 685,17-6-41,-54 2-377,28-2-119,118-5-2051,-240 12-9518,9-15 9583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28.4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113 2 3712,'-5'-2'2576,"5"2"-2504,-3 7 1649,2 17 2,1-12-946,-8 33 570,-6 45-294,-2 50-368,-2 24-85,-12 75 360,21-207-879,3-12-1355,3 2-3335,21-21-1583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28.9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1 141 5056,'35'-50'6856,"-39"68"-4625,3-12-2716,-9 57 697,3 0-1,2 102 1,5-150-184,0 0 0,2 0-1,0 0 1,0 0 0,5 14 0,-5-24 8,-1 0 1,1-1-1,0 1 1,0-1-1,0 1 1,1-1-1,-1 0 0,1 0 1,0 0-1,0-1 1,1 1-1,-1-1 1,1 1-1,0-1 1,0 0-1,0 0 1,0-1-1,0 1 0,6 1 1,1 0 72,1-1-1,-1 0 1,0-1 0,1-1 0,-1 0 0,1 0 0,-1-1-1,1 0 1,-1-1 0,1-1 0,-1 0 0,1 0-1,-1-1 1,0-1 0,17-7 0,-20 8-38,0-1 1,-1 0 0,1-1-1,-1 0 1,0 0 0,-1 0-1,1-1 1,-1 0 0,0 0-1,-1-1 1,1 1 0,-1-1-1,-1-1 1,1 1 0,-1-1-1,-1 1 1,1-1-1,-1 0 1,0 0 0,-1 0-1,2-16 1,-2 9-59,-2 0 1,0-1-1,-1 1 0,-1 0 1,0-1-1,-1 1 0,-1 0 1,0 1-1,-1-1 0,0 1 1,-1 0-1,-1 0 0,0 0 1,-1 1-1,-1 1 0,0-1 1,0 1-1,-1 1 0,-1-1 1,0 2-1,-23-18 0,34 28-13,-84-59-273,73 52 124,-1 0 1,-1 1 0,1 0 0,-1 1 0,-20-5 0,30 9-49,-1 0 1,0 1-1,0 0 1,0-1-1,0 1 1,0 0-1,0 1 1,1-1-1,-1 1 1,-4 1-1,6-2-27,0 1 0,0 0-1,0 0 1,0 0-1,1 0 1,-1 0 0,1 0-1,-1 1 1,1-1-1,-1 0 1,1 1 0,0-1-1,-1 1 1,1 0 0,0-1-1,0 1 1,0 0-1,0-1 1,1 1 0,-1 0-1,0 0 1,0 3-1,0 0-152,0-1 1,1 1-1,0 0 0,0-1 0,0 9 0,11 38-3932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31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1 949 1888,'10'2'7132,"-10"-2"-7087,1 0 1,-1 0-1,0 0 1,0 0 0,0 0-1,0 0 1,1 0 0,-1 0-1,0 0 1,0 0-1,0 0 1,1 0 0,-1 0-1,0 0 1,0 0 0,0 0-1,1 0 1,-1 0-1,0 0 1,0 0 0,0 0-1,0 0 1,1 0 0,-1 0-1,0 0 1,0 0 0,0 0-1,0-1 1,1 1-1,-1 0 1,0 0 0,0 0-1,0 0 1,0 0 0,0-1-1,0 1 1,1 0-1,-1 0 1,0 0 0,0 0-1,0-1 1,0 1 0,0 0-1,0 0 1,0 0-1,0-1 1,0 1 0,0 0-1,0-1 1,45-98 2611,-1 2-2434,5 13-85,-22 39 54,22-48 1,43-127-177,-88 210-18,17-41-61,-2 0-1,12-55 1,-28 93 50,5-27 448,-7 37-377,-1 1 1,0-1 0,0 0-1,0 0 1,0 1-1,0-1 1,0 0-1,-1 0 1,1 1 0,-2-5-1,2 7-50,0 0-1,0 0 1,-1 0-1,1 0 1,0-1-1,0 1 1,0 0 0,0 0-1,0 0 1,0 0-1,0 0 1,-1 0-1,1-1 1,0 1-1,0 0 1,0 0-1,0 0 1,-1 0 0,1 0-1,0 0 1,0 0-1,0 0 1,0 0-1,-1 0 1,1 0-1,0 0 1,0 0-1,0 0 1,0 0 0,-1 0-1,1 0 1,0 0-1,0 0 1,0 0-1,0 0 1,-1 0-1,1 0 1,0 0 0,0 0-1,0 0 1,0 0-1,0 1 1,-1-1-1,-8 9 238,-6 18 74,1 3 7,2 1-1,-14 58 0,-4 71-58,26-129-245,0 1 1,2 0-1,2 0 0,5 55 1,-4-79 9,1-1 0,0 1 1,0-1-1,1 0 0,0 1 0,0-1 1,6 8-1,-8-13-4,0 0-1,1 0 1,-1 0-1,1 0 1,0 0 0,-1 0-1,1-1 1,0 1-1,0 0 1,0-1 0,0 0-1,0 1 1,1-1-1,-1 0 1,0 0 0,1 0-1,-1-1 1,0 1 0,1 0-1,-1-1 1,1 0-1,-1 1 1,1-1 0,-1 0-1,6-1 1,3-2 29,0 0 0,0 0 1,0-1-1,0 0 0,12-8 1,-3 1-12,30-24 1,-35 23-78,0-1 0,-1 0 0,0-1 0,-1-1 0,16-23-1,-29 37 21,1 0-1,0 0 1,-1-1-1,1 1 0,0 0 1,0 0-1,0 0 1,0 1-1,0-1 0,2-1 1,-3 2 6,0 0 1,0 0-1,1 0 1,-1 0-1,0 0 1,0 0-1,0 0 1,1 0-1,-1 0 1,0 0-1,0 0 1,0 0-1,0 0 1,0 0-1,1 0 1,-1 0-1,0 1 1,0-1-1,0 0 1,0 0-1,0 0 1,1 0-1,-1 0 1,0 0-1,0 1 0,0-1 1,0 0-1,0 0 1,0 0-1,0 0 1,0 1-1,0-1 1,0 0-1,0 0 1,0 0-1,0 1 1,0-1-1,0 0 1,0 0-1,0 0 1,0 1-1,-1 28-288,0-25 285,-3 52 204,4-50-163,1 0 1,-1 0 0,1 0 0,0 0-1,1 0 1,3 10 0,-5-15-24,0-1 0,1 1 0,-1 0 0,0-1 0,0 1 0,1-1 1,-1 1-1,1-1 0,-1 1 0,0-1 0,1 1 0,-1-1 0,1 1 0,-1-1 1,1 0-1,-1 1 0,1-1 0,-1 0 0,1 1 0,0-1 0,-1 0 0,1 0 0,-1 0 1,1 0-1,1 1 0,-1-1 18,1-1 1,-1 1-1,0 0 1,1 0-1,-1-1 0,0 1 1,1-1-1,-1 1 1,0-1-1,0 0 1,3-1-1,0-2 41,1 1 0,0-2 0,-1 1 0,0 0 0,4-7 0,79-124-58,-84 128-89,-2 6 47,0-1 1,-1 1-1,1 0 1,0-1-1,0 1 1,0-1-1,0 1 1,0 0-1,0 0 1,0 0-1,0 0 1,3-2-1,-4 3 24,0 0-1,0-1 1,1 1 0,-1 0-1,0 0 1,0 0-1,0 0 1,1 0-1,-1 0 1,0 0-1,0 0 1,1 0-1,-1 0 1,0 0-1,0 0 1,1 0 0,-1 0-1,0 0 1,0 1-1,0-1 1,1 0-1,-1 0 1,0 0-1,0 0 1,0 0-1,1 0 1,-1 0-1,0 1 1,0-1 0,0 0-1,0 0 1,0 0-1,1 0 1,-1 1-1,0-1 1,0 0-1,0 0 1,0 0-1,0 1 1,0-1-1,0 0 1,0 0 0,0 1-1,3 11-7,-3-10-4,4 24-118,-4-18 140,1-1 0,0 0 0,1 1 0,0-1 0,0 0 0,0 0 0,1 0 0,0 0 0,0 0 0,1-1-1,7 11 1,-8-13 31,1 0 0,0 0-1,-1 0 1,2 0-1,-1-1 1,0 0 0,0 0-1,1 0 1,0 0-1,0-1 1,-1 1 0,1-1-1,10 2 1,-10-3 21,1 0 0,0-1 0,-1 0 0,1 0 1,0 0-1,-1-1 0,1 0 0,0 0 0,-1 0 0,1-1 1,-1 1-1,1-1 0,5-4 0,7-2-11,1-2 0,19-14 0,-31 19-98,0-1 0,0 0 0,0 0 1,-1 0-1,0-1 0,0 0 0,8-13 0,-5 2-257,13-34 0,-20 46 224,-2 8 37,0 0-1,1 0 1,-1 0-1,1 0 1,0 0-1,-1-1 1,1 1 0,0 0-1,0 0 1,0-1-1,0 1 1,1-1-1,-1 1 1,0-1-1,1 1 1,-1-1 0,3 2-1,0 1 67,1 0-1,-1-1 0,1 1 1,-1-1-1,1 0 1,10 4-1,-2-2 24,1-1 1,-1-1-1,1 0 1,0-1-1,0-1 0,-1 0 1,1 0-1,0-2 1,0 0-1,0 0 0,0-1 1,21-6-1,-21 3 30,39-14 230,-48 16-264,0 1 1,0-1-1,-1 0 0,1 0 1,-1 0-1,1-1 0,6-6 1,-11 10-34,0 0 0,0 0 0,-1 0 0,1 0 0,0 0 1,0 0-1,0 0 0,0 0 0,0 0 0,0 0 0,0 0 0,0-1 1,0 1-1,0 0 0,0 0 0,0 0 0,0 0 0,0 0 0,0 0 1,0 0-1,0 0 0,0 0 0,0 0 0,0 0 0,0 0 0,0 0 1,0 0-1,0 0 0,0 0 0,0 0 0,0 0 0,0 0 0,0 0 1,0-1-1,0 1 0,0 0 0,0 0 0,0 0 0,0 0 0,0 0 1,0 0-1,0 0 0,0 0 0,0 0 0,0 0 0,0 0 0,0 0 1,0 0-1,0 0 0,0 0 0,-9 4-57,-13 9-58,16-7 147,-6 5 36,-19 20 0,29-28-55,-1 0-1,1 0 1,0 0-1,0 0 1,0 1 0,0-1-1,1 1 1,-1-1 0,1 1-1,0-1 1,0 1-1,0 0 1,0 5 0,1-8-6,0 0 1,0 0-1,0 0 1,0 0 0,0 0-1,1 0 1,-1 0-1,0 0 1,1 0 0,-1 0-1,1 0 1,-1 0-1,1 0 1,-1 0 0,1 0-1,0 0 1,-1 0-1,1-1 1,0 1 0,0 0-1,0 0 1,1 0 13,0 0 0,0 0 0,0 0 1,0 0-1,0 0 0,0-1 0,0 1 1,0-1-1,0 0 0,3 1 0,0-1 28,1 0-1,-1-1 0,1 0 1,-1 1-1,1-1 0,-1-1 1,8-2-1,-11 3-34,0 1 1,0-1-1,0 0 0,-1 0 1,1 0-1,0 0 0,0 0 1,-1 0-1,1-1 0,-1 1 1,1-1-1,-1 1 0,1-1 1,-1 1-1,0-1 0,0 0 1,0 0-1,0 1 0,0-1 1,0 0-1,0 0 0,-1 0 1,1 0-1,-1 0 0,1 0 1,-1 0-1,0 0 0,0 0 1,0 0-1,0 0 0,0-3 1,0 1-39,-1 0 0,1 0 0,-1-1 0,0 1 1,0 0-1,-1 0 0,1 0 0,-1 0 0,0 0 1,0 0-1,0 0 0,-1 1 0,1-1 0,-1 1 1,-3-4-1,-1 0-56,0 1 1,0 0 0,0 0-1,-1 0 1,0 1-1,-10-4 1,18 8 76,-1 1 0,1 0 0,0 0 0,-1 0 0,1 0 0,-1-1 0,1 1 0,-1 0-1,1 0 1,0 0 0,-1 0 0,1 0 0,-1 0 0,1 0 0,-1 0 0,1 0 0,-1 0 0,1 0 0,0 1 0,-1-1 0,1 0 0,-1 0 0,0 1 0,1-1 3,0 0 0,0 0 0,0 0 0,0 0 0,0 1 1,0-1-1,0 0 0,0 0 0,0 0 0,0 1 0,0-1 1,0 0-1,0 0 0,0 0 0,0 0 0,0 1 0,0-1 1,0 0-1,0 0 0,0 0 0,0 1 0,0-1 0,0 0 1,0 0-1,1 0 0,-1 0 0,0 1 0,0-1 1,0 0-1,0 0 0,0 0 0,0 0 0,1 0 0,-1 0 1,0 1-1,0-1 0,0 0 0,0 0 0,1 0 0,-1 0 1,0 0-1,0 0 0,0 0 0,0 0 0,1 0 0,-1 0 1,0 0-1,0 0 0,0 0 0,1 0 0,6 2 44,0-1 0,0 0 0,0 0-1,1 0 1,-1-1 0,8-1 0,0 1-20,133-8 334,-119 5-1030,0-2 0,0-1 0,28-10 0,-49 12-243,1 1 0,-1-1 1,1 0-1,-1-1 0,8-6 0,6-1-1428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29.3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12 11136,'-8'-11'7039,"8"19"-7647,-5 3 320,2 3-1535,-2 2 1023,5 0-3584,18-12 2432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45.6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42 2976,'0'-2'92,"0"1"1,0-1-1,0 0 1,0 1-1,1-1 1,-1 0-1,1 1 0,-1-1 1,1 1-1,-1-1 1,1 0-1,0 1 1,0-1-1,0 1 1,0 0-1,0-1 0,0 1 1,0 0-1,0 0 1,0-1-1,1 1 1,-1 0-1,1 0 1,-1 0-1,0 1 0,4-3 1,-4 3-19,0 0 0,0-1 0,0 1 0,0 0-1,0-1 1,0 1 0,0 0 0,0 0 0,0 0 0,0 0 0,0 0 0,0 0 0,0 0 0,0 0 0,0 1 0,0-1-1,0 0 1,0 0 0,2 2 0,21 11-111,-9-4 100,14 3 672,34 8 1,-16-5-186,-30-10-402,0 2 0,-1 0-1,0 1 1,0 0 0,-1 2-1,0 0 1,-1 0 0,0 1 0,24 25-1,0 4 226,96 111-218,-117-130 111,21 41-1,-32-52-116,-1 0 0,0 1 0,-1 0 0,-1 0 0,1 0 0,1 16 0,-4-19-110,-1 0 0,0 0 0,-1 0 1,0 0-1,0 1 0,0-2 0,-6 16 1,-25 54 113,22-55-34,-10 20 59,-2-2 0,-43 59 0,-5-3-61,23-32 244,-10 14-141,50-70-187,1 0 0,0 0-1,0 1 1,1-1 0,0 1-1,1 0 1,0 0 0,0 1 0,1-1-1,0 1 1,1 0 0,0 0-1,1 0 1,-1 17 0,2-5-14,4 101 188,-2-107-169,0 0 0,1 0 0,1 0-1,1-1 1,9 24 0,-10-30 39,1 1-1,0-1 1,1 0-1,0-1 1,0 1 0,1-1-1,0 0 1,0-1-1,1 0 1,0 0-1,0 0 1,0-1 0,16 8-1,-5-4-3,-11-7-34,0 1 1,0 1-1,0-1 0,-1 1 1,13 11-1,-19-14-28,0-1 0,1 1 0,-1 0 0,0-1 0,0 1 0,0 0 0,-1 0 0,1 0 0,0-1 0,-1 1 0,1 0 0,-1 0 0,1 0 0,-1 0 0,0 0 0,0 0 0,0 0-1,0 0 1,0 0 0,-1 0 0,1 0 0,0 0 0,-1 0 0,0 0 0,1 0 0,-3 3 0,-2 4 42,0 0 0,-1 0-1,0-1 1,-9 10 0,-2 3-5,1 3-14,2 0 0,-23 51 0,-12 57 223,5-12-82,41-111-184,1-1 1,-1 1-1,1-1 1,1 1 0,0 0-1,0 0 1,1 0-1,0 0 1,0 0-1,1 0 1,2 10-1,-2-16-7,-1-1-1,1 1 0,0-1 0,0 0 0,0 0 0,1 1 0,-1-1 0,0 0 0,1 0 0,0 0 0,1 2 1,23 19-4,-13-13 18,-5-4-10,-1 0-1,2 0 0,-1-1 0,0 0 0,1-1 0,13 5 0,61 16 79,-2-1-154,-65-18 102,0 1-1,-1 1 1,0 0-1,0 1 1,-1 0-1,0 2 1,-1-1-1,0 2 1,-1-1-1,0 2 1,-1 0-1,-1 0 1,0 1-1,0 0 1,-1 1-1,-1 0 1,-1 0-1,10 27 0,-13-29 58,0 1 0,0 0-1,-1 1 1,-1-1-1,1 26 1,-4-32-27,1-1 1,-1 0-1,0 1 0,-1-1 1,1 0-1,-1 0 1,-1 0-1,0 0 1,0 0-1,0 0 0,-1-1 1,0 1-1,-4 5 1,-2 0-5,0-1 0,-1 0 0,0-1 0,0 0 0,-23 14 0,13-11-69,-1-1 1,-39 15-1,17-8-269,33-13-280,0-1-1,-1 0 1,1-1-1,-1 0 1,0-1 0,0 0-1,0-1 1,-14 1 0,24-3 298,1 0 69,-1 0 0,1 1 0,0-1 0,-1 0 0,1-1-1,0 1 1,-1 0 0,1 0 0,0 0 0,0-1 0,-1 1-1,1-1 1,0 1 0,0-1 0,0 1 0,-1-1 0,1 0-1,0 1 1,0-1 0,0 0 0,0 0 0,0 0 0,1 0-1,-1 0 1,0 0 0,0 0 0,0 0 0,1 0-1,-1 0 1,1 0 0,-1-1 0,0-1 0,-16-41-3357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50.6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415 475 1472,'4'-12'2188,"-4"11"-1941,1 0 0,-1 0 0,1 0 0,-1-1 1,1 1-1,-1 0 0,0 0 0,1 0 0,-1-1 0,0-1 0,1-5 273,0 8-489,-1-1-1,0 1 1,0-1-1,0 1 1,0-1-1,0 1 1,0-1-1,0 1 1,0-1-1,0 1 1,0-1-1,0 1 1,0-1-1,0 1 1,0-1-1,0 1 1,-1 0-1,1-1 1,0 1-1,0-1 1,0 1-1,-1-1 1,-6-11 679,0 1 0,-1 0 0,-15-17 0,19 24-636,0 1 0,0 0 0,0 0 0,0 0 0,0 0 0,0 1 0,-1-1 0,0 1 0,1 0 1,-1 1-1,0-1 0,0 1 0,-6-1 0,-1 1-65,0 0 1,1 1-1,-1 0 0,0 1 1,0 0-1,1 1 0,-1 1 1,0-1-1,1 2 0,0 0 1,0 0-1,0 1 0,-11 6 1,11-4-45,0 1 0,0-1 0,1 2 0,0-1 0,0 1 0,1 1 0,1 0 1,-1 0-1,1 1 0,1 0 0,-10 19 0,14-24 33,0 1 0,1 0 0,-1-1 0,2 1 0,-3 13 1,4-17-13,-1-1 1,1 1-1,0-1 1,0 1-1,0-1 1,1 1 0,-1-1-1,1 1 1,-1-1-1,1 1 1,0-1-1,0 0 1,0 1 0,0-1-1,0 0 1,1 0-1,-1 0 1,0 0 0,1 0-1,2 2 1,1 1 43,2-1 0,-1 0 0,0 0 0,1-1 0,0 1 0,0-1 0,0-1 0,0 1 0,0-1 0,0-1 0,1 1 0,11 0 0,10-1 56,57-5 0,-43 0 24,1 1-122,-26 1 8,0 0 0,0 2-1,0 0 1,1 1 0,27 5-1,-39-4 0,0 0-1,-1 1 1,0 0-1,1 0 0,-1 0 1,0 1-1,-1 0 1,1 0-1,-1 0 1,0 1-1,8 8 0,-10-9 26,0-1 0,0 1 0,-1 0 0,0-1 0,1 1 0,-1 0 0,-1 0-1,1 1 1,-1-1 0,1 0 0,-1 0 0,0 1 0,-1-1 0,1 1 0,-1-1-1,0 1 1,0-1 0,0 1 0,-1 4 0,0-6 25,0 0 1,-1 0-1,1 1 0,0-1 1,-1 0-1,0 0 0,1-1 1,-1 1-1,-1 0 0,1-1 1,0 1-1,0-1 0,-1 1 1,0-1-1,1 0 0,-1 0 1,0 0-1,0-1 0,0 1 1,-5 1-1,-6 2 60,0 0-1,0-2 0,-22 4 1,21-4-216,-19 5 51,22-5-54,1-1-1,-1 1 1,-18 0-1,13-1-86,16-1 120,10-3 49,-4 1 22,0 0 0,1 0 0,-1 1 0,10 0 0,-9 0 5,0 0 0,-1 0 0,11-2 0,17-5 52,64-17 93,114-29-71,-108 25 156,-80 21-82,-15 4-71,0 1 0,0-1 0,0 0 0,-1-1 0,1 0 0,-1 0 0,0-1 0,0 0 0,9-8 0,-15 12-64,0-1-1,0 1 1,0 0-1,-1-1 1,1 1-1,0-1 1,0 1-1,-1-1 1,1 1-1,-1-1 1,1 0-1,-1 1 1,0-1-1,0 0 1,0 1-1,0-1 1,0 0-1,0 1 1,0-1-1,0 0 1,-1 1-1,1-1 1,0 0-1,-1 1 1,0-1-1,1 1 1,-1-1-1,0 1 1,0-1 0,0 1-1,0 0 1,-2-3-1,0 0-28,0 1 0,-1-1 0,1 1 0,-1 0 0,0 0 0,0 0 0,0 0-1,0 0 1,-1 1 0,-4-2 0,4 2-9,0 1-1,0 0 1,0 1-1,0-1 1,0 1-1,0 0 0,0 0 1,0 1-1,0-1 1,0 1-1,0 0 1,0 1-1,-6 2 1,-5 2-155,0 1 0,-22 13 1,32-16 137,1 0 1,-1 0 0,1 0-1,0 0 1,1 1-1,-7 7 1,10-11 36,0 0 0,0 0 0,0 1 0,0-1 0,0 0 0,0 1 0,0-1 0,1 1 0,-1-1 0,1 1 0,-1 0 0,1-1 0,-1 1 0,1-1 0,0 1 0,0 0 0,-1-1 1,1 1-1,1 0 0,-1-1 0,0 1 0,0 0 0,1-1 0,-1 1 0,0 0 0,1-1 0,0 1 0,-1-1 0,3 3 0,2 2 2,1 0-1,0 0 1,0-1-1,1 0 1,-1 0-1,1 0 1,0-1-1,14 6 1,68 21 126,-51-19 11,-26-8-93,1 0 1,0-1-1,1 0 0,-1-1 1,0-1-1,0 0 1,1-1-1,-1 0 1,1-1-1,-1-1 1,20-4-1,-26 3 26,-1 1 1,0-1-1,1 0 1,-1 0-1,0 0 0,0-1 1,-1 0-1,1 0 0,5-7 1,2-2 88,0 0 0,13-20 0,24-25-439,-46 54 242,0 1-1,0 0 1,0 0-1,0 0 1,0 1 0,0 0-1,1 0 1,-1 0-1,1 0 1,-1 0-1,1 1 1,0 0 0,0 0-1,-1 0 1,1 1-1,0-1 1,0 1-1,0 1 1,0-1-1,0 0 1,-1 1 0,1 0-1,5 2 1,4 0 92,-9-2-42,0 0-1,-1 0 1,1 0-1,4 3 1,7 0 220,-15-4 245,-1-1-433,0 1 0,0 0 0,-1-1 0,1 1 1,0 0-1,-1 0 0,1-1 0,-1 1 0,1 0 0,0 0 0,-1 0 0,1 0 0,-1 0 1,1-1-1,0 1 0,-1 0 0,1 0 0,-1 0 0,1 0 0,0 0 0,-1 0 1,-11 0 15,0-1 0,-12-3 1,13 2-106,-1 0 1,-12 0 0,16 2 14,0 0-1,0 0 1,0 0 0,1 1 0,-1 1 0,0-1 0,1 1 0,-1 0 0,1 1 0,-1 0 0,1 0 0,0 1 0,0-1 0,-7 7 0,8-6 6,0 1-1,0 0 1,1 0 0,-1 0-1,1 0 1,1 1 0,-7 8-1,10-12 27,0 0 0,0 0 0,0 0 0,1 0 0,-1 0 1,0 0-1,1 0 0,0 0 0,-1 0 0,1 1 0,0-1 0,0 0 0,0 0 0,0 0 0,0 0 0,1 0 0,-1 1 0,1-1 0,-1 0 0,1 0 0,0 0 0,0 0 0,0 0 0,0 0 0,0-1 0,0 1 0,0 0 1,1 0-1,2 2 0,2 2 12,0-1 0,1 0 0,-1 0 0,1-1 0,0 1 0,0-1 0,1-1-1,-1 0 1,1 0 0,0 0 0,-1-1 0,1 0 0,0 0 0,1-1 0,10 1 0,12-2 43,0 0 0,52-9-1,-78 9-44,23-5 23,-1 0 1,1-2 0,-1-1-1,0-1 1,47-22-1,-72 30-15,1-1 0,-1 1 0,0-1 0,1 1 0,-1-1 0,0 0 0,3-3 0,-5 5-14,0 0 0,1 0 0,-1 0 0,0 0-1,0-1 1,0 1 0,0 0 0,0 0 0,0 0-1,0 0 1,1 0 0,-1 0 0,0-1 0,0 1-1,0 0 1,0 0 0,0 0 0,0 0 0,0-1 0,0 1-1,0 0 1,0 0 0,0 0 0,0 0 0,0 0-1,0-1 1,0 1 0,0 0 0,0 0 0,0 0 0,0 0-1,0-1 1,0 1 0,0 0 0,0 0 0,0 0-1,0 0 1,-1 0 0,1-1 0,0 1 0,0 0-1,0 0 1,0 0 0,0 0 0,0 0 0,0 0 0,-1 0-1,1 0 1,0-1 0,0 1 0,-3 0-84,2 0 61,0 0-1,-1 0 1,1 0 0,0 0 0,0 1-1,0-1 1,0 0 0,0 0 0,-1 1 0,1-1-1,0 1 1,0-1 0,0 1 0,0-1-1,0 1 1,0 0 0,0 0 0,1-1-1,-1 1 1,0 0 0,0 0 0,0 0-1,1 0 1,-1 0 0,0 0 0,1 0-1,-1 0 1,1 0 0,0 0 0,-1 0-1,1 0 1,-1 2 0,1-2 3,0 1 1,0-1-1,0 1 1,0-1-1,0 1 1,0-1-1,1 1 1,-1-1-1,0 1 1,1-1-1,-1 1 1,1-1-1,0 1 1,-1-1-1,1 0 1,0 1-1,0-1 1,0 0-1,0 0 1,0 0-1,0 0 1,0 0-1,0 0 1,3 2-1,3 2 46,-4-3-16,-1 0 0,1-1 1,0 1-1,-1 0 0,1-1 1,0 0-1,0 0 0,0 1 1,0-2-1,0 1 1,0 0-1,0-1 0,0 1 1,0-1-1,0 0 0,4 0 1,-6 0-9,2 0 16,1 0 0,-1 0 0,0-1 0,1 1 0,-1-1 0,1 0 0,-1 0 0,0 0 0,1 0 0,-1-1 0,0 1 0,0-1 0,0 0 0,5-4 0,-7 6-17,2-4 89,1 0 0,-1 0-1,0 0 1,5-8 0,-7 10-58,-1 1 1,1-1 0,-1 1 0,1-1 0,-1 1 0,0-1 0,0 1 0,1-1 0,-1 0 0,0 1-1,0-1 1,-1 0 0,1 1 0,0-1 0,0 1 0,-1-1 0,1 1 0,-1-1 0,-1-2 0,-1-2-7,0 0 0,0 0 0,-1 0 1,0 1-1,-1-1 0,1 1 0,-10-8 1,11 10-50,0 0 0,-1 1 0,1 0 0,-1 0 0,0 0 0,0 0-1,0 0 1,0 1 0,0 0 0,0 0 0,0 0 0,0 0 0,0 0 0,-5 1 0,4 0-61,3-1 54,-1 1 0,0 0 0,0 0 0,0 0 0,0 0 0,0 1 0,0-1 0,0 1 0,0-1 0,0 1 0,0 0 1,1 0-1,-1 1 0,0-1 0,1 0 0,-1 1 0,-4 3 0,7-4 20,-1-1-1,1 0 1,0 1 0,0-1 0,0 1-1,-1-1 1,1 1 0,0-1 0,0 0-1,0 1 1,0-1 0,0 1 0,0-1-1,0 1 1,0-1 0,0 1 0,0-1-1,0 1 1,0-1 0,0 1 0,0-1-1,0 1 1,1-1 0,-1 0 0,0 1-1,0-1 1,1 1 0,6 10 51,-4-9-24,0 0 0,0 0 1,0-1-1,0 1 0,0-1 0,1 1 0,-1-1 0,0 0 1,1 0-1,-1 0 0,0-1 0,1 1 0,-1-1 0,1 0 1,-1 1-1,1-2 0,-1 1 0,1 0 0,4-2 1,7-2 61,0 0 0,0-1 0,16-8 1,-22 9-35,23-9 39,1 1-1,45-10 1,-49 15 40,20-5 89,-45 12-205,0-1-1,0 1 1,0 0 0,0 0-1,0 0 1,0 1-1,-1-1 1,1 1 0,0 0-1,4 1 1,-7-1 5,0-1 0,0 1 0,0 0 0,0-1 0,0 1 1,0 0-1,0 0 0,-1 0 0,1 0 0,0 0 0,0 0 0,-1 0 0,1 0 0,0 0 1,-1 0-1,1 0 0,-1 1 0,0-1 0,1 0 0,-1 0 0,0 0 0,0 1 0,1-1 1,-1 0-1,0 0 0,0 1 0,0-1 0,-1 0 0,1 0 0,0 1 0,0-1 0,-1 0 1,1 0-1,-1 2 0,-2 4 90,1-1 1,-1 1-1,-1-1 0,-5 10 1,0-4 277,-15 17-1,10-12 487,16-18-589,8-4-205,14-9-248,12-8 52,0 1 0,2 3 0,0 1 1,51-16-1,-88 33 116,1-1-1,0 1 1,0-1 0,-1 1 0,1 0-1,0-1 1,0 1 0,-1 0 0,1 0 0,0 1-1,0-1 1,-1 0 0,1 0 0,0 1-1,0-1 1,-1 1 0,1 0 0,-1-1-1,1 1 1,0 0 0,-1 0 0,1 0-1,-1 0 1,0 0 0,1 0 0,-1 1 0,0-1-1,0 0 1,0 1 0,0-1 0,0 1-1,0-1 1,0 1 0,0-1 0,0 1-1,-1 0 1,1-1 0,-1 1 0,1 0-1,-1 2 1,-2 18 33,0 19 8,2-40-31,0 1-1,0-1 1,0 1 0,1 0-1,-1-1 1,0 1 0,1-1-1,-1 1 1,1-1 0,0 1-1,-1-1 1,1 1 0,0-1-1,0 0 1,0 1 0,0-1-1,0 0 1,0 0 0,2 2 0,-1-2-8,-1-1 0,1 1 1,-1 0-1,1-1 0,-1 1 1,1-1-1,0 0 0,-1 1 1,1-1-1,0 0 1,0 0-1,-1 0 0,1 0 1,0 0-1,-1-1 0,1 1 1,0 0-1,-1-1 1,1 1-1,-1-1 0,1 0 1,0 0-1,-1 1 0,0-1 1,2-1-1,4-3-68,0 0 0,-1 0-1,10-12 1,-15 17 69,21-22-149,1 1 0,2 1 1,0 1-1,1 1 0,55-28 1,-75 43 196,-9 10 305,-62 50 250,44-36-626,16-17-35,-1 1-1,1 0 1,0 1 0,0-1 0,1 1-1,0 0 1,0 0 0,0 0 0,1 0-1,-5 11 1,8-14-2,-1 2-359,9-6 106,2-3 117,0 0 0,-1-1 1,0 0-1,12-8 0,1-2 85,-9 6 121,0 0 0,-1 0-1,-1-2 1,0 1 0,0-2-1,-1 1 1,0-1 0,-1-1-1,-1 0 1,0 0 0,12-27 0,-3-3 203,-2-1 0,17-76 1,-24 74-89,-3-1 1,-1 0-1,-3-63 0,-1 68 49,-1 38-141,1 0 0,0 0-1,-1-1 1,0 1 0,0 0 0,0 0-1,-2-5 1,2 8-33,1 1 1,0-1-1,-1 1 0,1-1 1,0 0-1,-1 1 0,1-1 1,-1 1-1,1-1 0,-1 1 1,1-1-1,-1 1 0,0-1 1,1 1-1,-1-1 0,1 1 1,-1 0-1,0 0 1,0-1-1,0 1-17,0 0 0,0 0 0,0 0 1,0 0-1,1 1 0,-1-1 0,0 0 0,0 0 0,0 1 1,1-1-1,-1 1 0,0-1 0,0 0 0,1 1 1,-1 0-1,0-1 0,1 1 0,-1-1 0,0 1 0,0 1 1,-3 3-3,1 0 0,-1 0 1,1 0-1,0 0 1,1 1-1,-1 0 0,1-1 1,0 1-1,0 0 1,-1 10-1,0 8-33,-1 32 0,4-54 55,0 192-43,2-162 195,1 0 0,2 0 0,1 0 0,11 31 0,-12-48-36,1 0-1,0-1 1,1 0-1,11 16 1,-14-24-75,-1-1 1,1 0-1,1 0 0,-1-1 1,0 1-1,1-1 0,0 0 1,0 0-1,0-1 0,1 0 1,-1 1-1,12 3 0,-15-6-238,0-1-1,0 1 1,0-1-1,0 1 1,1-1-1,-1 0 0,0 0 1,0 0-1,0 0 1,0-1-1,1 1 1,-1 0-1,0-1 1,0 1-1,0-1 1,0 0-1,0 0 0,0 0 1,2-1-1,-2 0-155,1 0-1,-1 0 1,1 0-1,-1 0 1,0-1 0,0 1-1,0-1 1,0 1-1,0-1 1,-1 0-1,1 0 1,0-3-1,2-4-740,-2 1-1,3-16 0,-5 25 1090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53.2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1 903 3552,'0'-1'92,"0"0"0,0 1 0,0-1-1,1 0 1,-1 0 0,0 0 0,1 1 0,-1-1 0,0 0 0,1 1 0,-1-1-1,1 0 1,-1 1 0,1-1 0,0 1 0,-1-1 0,1 0 0,1 0 0,17-10 220,-8 5 40,12-10 377,0 0-1,-1-2 0,-1-1 0,32-35 0,-26 20-717,0 0 1,28-53-1,75-158 536,-108 197 42,-2-1-1,-3-1 1,14-65-1,-29 110-431,-1-1-1,0 0 1,0 0 0,0-1-1,-1 1 1,0 0-1,0 0 1,-1 0 0,0 0-1,-2-11 1,3 16-171,0 1 1,0-1-1,0 1 1,-1 0-1,1-1 0,0 1 1,0-1-1,0 1 1,0 0-1,-1-1 0,1 1 1,0-1-1,0 1 1,-1 0-1,1-1 1,0 1-1,-1 0 0,1 0 1,0-1-1,-1 1 1,1 0-1,0 0 1,-1-1-1,1 1 0,-1 0 1,1 0-1,0 0 1,-1 0-1,1-1 0,-1 1 1,1 0-1,-1 0 1,1 0-1,0 0 1,-1 0-1,1 0 0,-1 0 1,1 0-1,-1 1 1,1-1-1,0 0 0,-1 0 1,1 0-1,-1 0 1,1 0-1,0 1 1,-1-1-1,1 0 0,0 0 1,-1 1-1,1-1 1,-1 1-1,0 0-17,-1 1 0,1 0 0,0-1 0,-1 1 0,1 0 0,0-1 0,0 1 0,1 0 0,-1 0 0,-1 3 0,-24 94-289,18-71 402,4-11-46,-5 26 0,8-29-80,-12 139 147,18-19-252,-3-113 179,2 1 0,0-1-1,1 0 1,10 25 0,-7-23-183,-5-13 247,1-1 1,-1 0-1,1 1 1,1-1-1,10 16 1,-13-23-113,0-1 0,0 1 0,-1 0 0,1 0 0,0-1 0,1 1 0,-1-1 0,0 0 0,0 1 0,1-1 0,-1 0 1,0 0-1,1-1 0,-1 1 0,1 0 0,-1-1 0,1 0 0,0 1 0,-1-1 0,1 0 0,-1 0 0,1-1 0,-1 1 0,1 0 0,-1-1 0,1 0 0,-1 1 0,4-3 0,2 0-18,0-1 0,0 0 0,0 0 0,-1-1-1,0 0 1,12-10 0,-7 4-45,-1 0 0,18-24 0,-20 24 118,-1-1 0,-1 0 0,0 0 0,0-1 0,-1 0-1,-1 0 1,0 0 0,-1-1 0,0 1 0,3-28 0,-7 36-20,0 1 0,0-1 0,0 0 0,-1 1 0,0-1 0,0 1 0,0-1 0,-1 1 1,1 0-1,-1-1 0,0 1 0,0 0 0,-1 0 0,1 0 0,-1 0 0,0 1 0,-6-7 1,7 8-40,0 0 1,0 1 0,0-1-1,0 0 1,-1 1 0,1 0-1,0-1 1,-1 1 0,1 0 0,-1 0-1,0 0 1,1 1 0,-1-1-1,0 1 1,1-1 0,-1 1 0,0 0-1,0 0 1,1 0 0,-1 1-1,0-1 1,0 0 0,1 1 0,-1 0-1,0 0 1,1 0 0,-1 0-1,1 0 1,-1 0 0,1 1 0,-3 1-1,-1 1-3,0 1-1,1 0 0,0 1 0,0-1 0,0 1 1,0 0-1,1 0 0,0 0 0,0 0 1,1 1-1,0 0 0,0 0 0,-2 8 1,2-5 4,0 1 0,1 0 0,0 0 0,1 0 0,0 0 0,1 0 0,0 0 0,3 13 0,-2-18 40,0 0 0,0 0 0,1 0 0,0 0 0,0 0 0,1-1 1,0 1-1,0-1 0,0 0 0,0 0 0,1 0 0,0 0 0,0 0 0,0-1 0,1 0 0,-1 0 0,1 0 0,0 0 0,0-1 1,0 0-1,1 0 0,6 3 0,-3-3 10,0 0 1,1 0 0,-1-1-1,1 0 1,0-1-1,0 0 1,-1 0 0,1-1-1,0 0 1,0-1-1,0 0 1,-1-1 0,11-2-1,-4-1 48,-1 1 1,0-2-1,-1 0 0,1-1 0,-1 0 0,-1-1 0,20-15 0,-26 18 3,-1-1-1,1-1 1,-1 1-1,0-1 0,-1 0 1,0 0-1,0-1 0,0 1 1,-1-1-1,0 0 1,0-1-1,-1 1 0,0 0 1,2-17-1,-4 19 4,-1 0-1,0-1 1,0 1-1,-1 0 1,1-1-1,-1 1 1,-1 0 0,1 0-1,-1 0 1,0 0-1,-1 0 1,-3-6-1,-8-25-264,14 36 159,-1 0-1,1 1 1,0-1 0,0 0 0,0 0-1,0 1 1,0-1 0,0 0 0,0 0-1,0 1 1,0-1 0,0 0 0,1 1-1,-1-1 1,0 0 0,0 1 0,1-1-1,-1 0 1,0 1 0,1-1 0,0-1-1,0 1-6,1 0 1,-1-1-1,1 1 0,-1 0 0,1 0 0,0 0 0,-1 0 0,4-1 0,4-1-42,1 0 0,17-3 0,-16 4-19,-7 1 47,1 0-1,-1 0 1,0 0 0,0 1 0,1 0-1,-1 0 1,0 0 0,1 0 0,7 2-1,-11-1 25,1-1-1,0 1 0,0 0 1,0 0-1,0 0 0,-1 0 1,1 1-1,-1-1 0,1 0 1,-1 1-1,1-1 0,-1 1 1,0-1-1,1 1 0,-1 0 1,0-1-1,0 1 0,0 0 1,-1 0-1,1 0 0,0 0 1,-1 0-1,1 2 0,2 9 11,0 0 0,-1 0 1,-1 0-1,0 1 0,-1-1 0,-2 19 0,-1-5-7,2 1 0,0-1 0,2 1 0,4 31 0,-5-56 40,1-1 0,-1 0 0,0 0 0,1 0 1,0 0-1,-1-1 0,1 1 0,0 0 1,0 0-1,0 0 0,0-1 0,1 1 0,-1 0 1,0-1-1,1 1 0,-1-1 0,1 1 0,-1-1 1,4 2-1,-4-2 4,1-1 1,0 1-1,-1-1 1,1 1-1,0-1 1,-1 0-1,1 0 1,0 0-1,0 0 1,-1 0-1,1 0 1,0 0-1,0 0 1,-1-1-1,1 1 1,0-1-1,-1 1 1,1-1 0,0 0-1,-1 0 1,1 0-1,-1 0 1,0 0-1,3-1 1,3-5-14,0 0 0,0-1 0,0 0 0,-1 0 0,0 0 0,-1-1 0,8-16 0,2-2 28,5-7-3,60-92 34,-73 116-175,1 1-1,0 0 1,0 0 0,1 1-1,0 0 1,1 0-1,-1 1 1,1 1 0,19-10-1,-28 15 91,0 1 0,1-1 0,-1 1 1,0 0-1,1-1 0,-1 1 0,0 0 0,0 0 0,1 0 0,-1 0 0,0 0 0,1 0 0,-1 0 0,0 1 0,1-1 0,-1 0 0,0 1 1,1-1-1,-1 1 0,0-1 0,2 2 0,-1-1 16,-1 1 1,1-1-1,-1 1 1,0-1-1,0 1 1,1 0 0,-1 0-1,0-1 1,-1 1-1,1 0 1,0 0-1,1 3 1,0 5 32,-1 0-1,1 1 1,-1-1 0,-1 13 0,0-22-44,0 23 161,-2 0 0,0 0 0,-2-1 0,0 1 0,-2-1 0,0 0 0,-12 27 0,12-36 79,4-10 963,20-42-1457,24-36-1,-28 50 48,2 2-1,0 0 0,36-37 1,-49 56 167,1 0 0,0 0 1,-1 0-1,1 0 0,0 1 1,6-3-1,-10 5 40,1 0-1,0-1 1,-1 1-1,1 0 1,0-1-1,0 1 1,0 0-1,-1 0 1,1 0-1,0 0 1,0-1 0,0 1-1,-1 0 1,1 1-1,0-1 1,0 0-1,0 0 1,-1 0-1,1 0 1,0 1-1,0-1 1,0 0-1,-1 1 1,1-1-1,0 0 1,-1 1 0,1-1-1,0 1 1,-1-1-1,1 1 1,-1 0-1,1-1 1,-1 1-1,1 0 1,-1-1-1,1 1 1,-1 0-1,1-1 1,-1 1 0,0 0-1,1 1 1,0 4 45,0 1 1,0 0-1,-1 0 1,0 0-1,-1 13 1,0-10 34,-1 24 124,-2-1 0,-1 0 1,-13 46-1,16-73-37,1-1 0,0 1 0,0 0 0,1 0 0,0 7 0,13-36 549,31-68-859,3-5-281,-46 93 366,1 0 1,0 0-1,1 0 1,-1 0 0,0 0-1,1 1 1,0-1-1,4-3 1,-6 6 45,-1-1-1,1 1 1,-1 0 0,1 0 0,-1-1-1,1 1 1,-1 0 0,1 0 0,-1 0 0,1 0-1,-1 0 1,1-1 0,0 1 0,-1 0 0,1 0-1,-1 0 1,1 1 0,-1-1 0,1 0-1,-1 0 1,1 0 0,-1 0 0,2 1 0,-1 0 3,-1-1 0,1 1 1,0 0-1,-1 0 0,1 0 1,0 0-1,-1 0 1,1 0-1,-1 0 0,0 0 1,1 0-1,-1 0 0,0 0 1,1 0-1,-1 0 0,0 0 1,0 2-1,2 13-69,7 47 133,-7-55 8,0 1 0,0-1 0,1 0 0,0 0 0,5 9 0,-7-15-31,1 1 0,-1-1 0,1 0-1,0 1 1,0-1 0,0 0 0,0 0 0,0 0 0,0 0 0,1 0 0,-1-1-1,0 1 1,1-1 0,0 0 0,4 2 0,-5-2 3,1-1 1,-1 1-1,1-1 1,-1 0-1,1 0 1,-1 0-1,1 0 1,-1-1-1,1 1 0,-1-1 1,1 1-1,-1-1 1,0 0-1,1 0 1,-1 0-1,0 0 1,0 0-1,4-3 1,-1 0 27,0 0 0,0-1 0,0 0 1,0 0-1,-1 0 0,1 0 0,3-8 1,22-44 178,-15 27-110,18-36 34,24-45-553,-41 92-288,-14 18 373,-1 3 74,5 46 134,-1 1-1,-2-1 1,-6 77 0,2-107 284,0-1 0,-1 1 1,-1-1-1,-7 26 1,9-41-147,0-1 0,0 1 1,0 0-1,0-1 0,0 1 0,0-1 0,0 1 1,-1-1-1,1 1 0,0-1 0,-1 0 0,1 0 1,-1 0-1,0 0 0,1 0 0,-1 0 1,0 0-1,1 0 0,-1-1 0,0 1 0,0-1 1,0 1-1,0-1 0,0 0 0,0 1 1,1-1-1,-1 0 0,0 0 0,0-1 0,0 1 1,0 0-1,0-1 0,0 1 0,0-1 1,1 1-1,-1-1 0,0 0 0,0 0 0,1 0 1,-1 0-1,1 0 0,-1 0 0,1 0 1,-1-1-1,1 1 0,0-1 0,-2-2 0,2 4-26,1 0 0,0-1-1,0 1 1,0 0 0,0-1-1,0 1 1,0-1 0,0 1-1,0 0 1,0-1 0,0 1-1,0-1 1,0 1 0,0 0-1,0-1 1,0 1 0,1 0-1,-1-1 1,0 1 0,0-1-1,0 1 1,0 0-1,1 0 1,-1-1 0,0 1-1,0 0 1,1-1 0,-1 1-1,0 0 1,1 0 0,-1-1-1,1 1 1,12-8 137,-13 8-146,15-6 32,0 0 1,1 1 0,30-6 0,49-2-652,-10 3-127,-77 8 359,-1 1-1,1-2 0,-1 1 0,1-1 0,11-6 1,-15 7-38,0-1-1,0 1 1,-1-1 0,1 0 0,-1 0 0,0 0 0,0 0 0,0-1 0,0 1 0,0-1 0,2-4 0,5-19-4857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53.7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53 4224,'-6'1'1002,"10"0"604,12 2 1082,-3-4-1866,-1 0 0,16-3 0,3-1-254,233-10 1152,-139 10-1744,-82 3-120,294-16-3317,-245 11 1648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56.5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248 6 1824,'-4'-3'2070,"3"2"-1812,1 1 1,-1 0 0,0-1 0,1 1-1,-1 0 1,1 0 0,-1 0-1,0 0 1,0 0 0,1 0 0,-1 0-1,0 0 1,1 0 0,-1 0-1,0 0 1,-25 0 1004,19 0-949,-7 0 202,7 0-352,0 0 0,0 0-1,0 0 1,0 1 0,1 0 0,-1 0-1,0 1 1,-6 2 0,6-1-142,0 0 1,0 0-1,1 0 1,-1 1-1,1 0 1,-1 1-1,2-1 1,-1 1-1,0 0 1,1 1-1,0-1 1,0 1-1,0 0 1,1 0-1,0 1 1,0-1-1,-4 12 1,5-11-27,1 0 1,0 0-1,0 0 1,0 0-1,1 0 1,0 0-1,0 1 1,1-1-1,0 0 1,1 9-1,2 2 23,1 1-1,10 30 0,-13-45-13,0 0 0,1-1 1,-1 1-1,1-1 0,0 0 0,-1 0 0,1 1 1,1-1-1,-1 0 0,0 0 0,1-1 0,0 1 0,-1-1 1,1 1-1,0-1 0,0 0 0,1 0 0,-1 0 1,0 0-1,1-1 0,-1 1 0,1-1 0,-1 0 1,1 0-1,-1 0 0,1 0 0,0-1 0,0 0 1,-1 0-1,1 0 0,0 0 0,0 0 0,-1-1 1,1 1-1,0-1 0,-1 0 0,7-3 0,35-14 44,-1-2 0,61-38 0,-44 23-89,206-99-637,-265 134 732,4-3 116,0 0 0,0 1 0,1 0 0,-1 0 0,0 1 0,1 0 0,-1 0 0,13 0 0,-59 16 859,19-12-1010,1 1 0,-1 1 0,1 1-1,-35 15 1,46-16-64,0 0-1,0 0 0,0 1 0,0 1 1,1-1-1,0 1 0,0 1 0,1 0 1,0 0-1,0 0 0,-7 13 0,11-17 30,1 0 0,-1 1 1,1 0-1,0-1 0,0 1 0,1 0 0,-1 0 0,1 0 0,0 0 0,1 0 0,-1 7 0,1-9 4,0 0 0,1-1-1,-1 1 1,1-1-1,0 1 1,0-1-1,0 1 1,0-1 0,0 1-1,0-1 1,1 0-1,-1 0 1,1 1-1,-1-1 1,1 0-1,0 0 1,0-1 0,0 1-1,0 0 1,0-1-1,1 1 1,-1-1-1,5 2 1,-4-1 28,0-1-1,0 1 1,1-1-1,-1 0 1,1 0 0,-1 0-1,1-1 1,0 1-1,-1-1 1,1 0 0,-1 0-1,1 0 1,0-1-1,5 0 1,-4-1-5,0 0-1,0 0 1,-1 0 0,1 0 0,0-1-1,-1 1 1,0-1 0,1 0 0,3-5-1,3-3 28,0-1-1,-1 0 1,-1 0-1,0-1 1,13-25-1,-15 24 0,1-2 0,-2 1 0,0-1 0,-1 0 0,0 0 0,-2-1 0,0 1 0,2-33 0,-5 49-52,0 0 1,0 0-1,0 0 1,0-1 0,0 1-1,0 0 1,1 0 0,-1 0-1,0 0 1,0 0-1,0 0 1,0 0 0,0 0-1,0-1 1,0 1 0,0 0-1,0 0 1,0 0 0,0 0-1,0 0 1,0 0-1,0 0 1,-1 0 0,1-1-1,0 1 1,0 0 0,0 0-1,0 0 1,0 0-1,0 0 1,0 0 0,0 0-1,0 0 1,0 0 0,0 0-1,0 0 1,0-1-1,-1 1 1,1 0 0,0 0-1,0 0 1,0 0 0,0 0-1,0 0 1,0 0 0,0 0-1,0 0 1,0 0-1,-1 0 1,-3 5-265,-3 9 137,5-5 111,0 1 1,1-1-1,0 1 1,0 0-1,1-1 0,0 1 1,2 13-1,-1-10 21,2 8 131,1-1-1,0 1 1,1-1 0,9 21-1,-13-38-63,1 1 1,-1-1-1,1 0 0,-1 0 0,1 0 0,0 0 0,0-1 0,0 1 1,0 0-1,1-1 0,-1 0 0,1 1 0,4 2 0,-6-5-15,1 1-1,-1 0 1,0-1-1,1 1 0,-1-1 1,1 0-1,-1 1 1,1-1-1,0 0 0,-1 0 1,1 0-1,-1 0 1,1 0-1,-1 0 0,1-1 1,-1 1-1,1 0 1,-1-1-1,1 1 0,-1-1 1,1 0-1,-1 1 1,0-1-1,1 0 0,-1 0 1,0 0-1,0 0 1,1 0-1,-1 0 0,0 0 1,0 0-1,1-3 1,41-54 310,-30 38-426,27-30 1,-20 28 14,1 2 1,1 1 0,1 0 0,0 2 0,2 1 0,26-14 0,-49 29 29,0 0 1,0 0 0,1 0 0,-1 0 0,0 1 0,1-1 0,-1 1 0,0 0-1,1-1 1,-1 1 0,4 0 0,-5 1 28,-1-1 0,1 0 0,0 0 0,0 1 0,0-1 0,0 0 0,-1 1 0,1-1 0,0 1 0,-1-1-1,1 1 1,0 0 0,-1-1 0,1 1 0,0 0 0,-1-1 0,1 1 0,-1 0 0,1-1 0,-1 1 0,0 0 0,1 0 0,-1 0 0,0 0 0,1-1 0,-1 1 0,0 0 0,0 0-1,0 0 1,0 0 0,0 0 0,0 0 0,0 1 0,-2 21 68,-1 0 0,0-1 0,-10 32 0,8-36-35,-3 20 67,-9 31 773,16-68-850,1-1 0,-1 1-1,1-1 1,0 1-1,0 0 1,-1-1-1,1 1 1,0 0 0,0-1-1,0 1 1,0 0-1,0-1 1,0 1-1,0 0 1,0-1-1,0 1 1,0 0 0,0-1-1,0 1 1,0 0-1,1-1 1,-1 1-1,0 0 1,1 0 0,0-1 0,0 0 1,-1 0-1,1 0 1,0 0 0,-1 0-1,1 0 1,0 0-1,-1 0 1,1-1 0,0 1-1,-1 0 1,1 0-1,0-1 1,-1 1 0,1-1-1,-1 1 1,1 0-1,0-2 1,31-26 166,11-23-509,-23 28 83,0 0 0,43-35-1,-61 56 194,0 0-1,0 1 0,0-1 0,1 1 1,-1 0-1,0 0 0,1 0 0,-1 0 1,5-1-1,-6 2 36,0 0 0,0 0 1,0 0-1,-1 0 0,1 0 0,0 1 1,0-1-1,0 0 0,0 1 1,-1-1-1,1 0 0,0 1 0,0-1 1,-1 1-1,1-1 0,0 1 1,-1-1-1,1 1 0,0 0 0,-1-1 1,1 1-1,-1 0 0,1-1 1,-1 1-1,1 0 0,-1 0 0,0-1 1,1 1-1,-1 0 0,0 0 1,0 0-1,0 0 0,1 0 1,17 90 1029,-10-51-660,-5-23-233,1 0-1,10 26 0,-12-38-88,0-1 1,0 1-1,1-1 0,0 1 0,0-1 1,0 0-1,0 0 0,1 0 0,-1 0 1,1-1-1,0 0 0,0 1 0,5 2 0,-8-6-107,0 1 0,0-1 0,0 1 0,0-1 0,1 0 0,-1 0 0,0 1-1,0-1 1,0 0 0,0 0 0,1 0 0,-1 0 0,0 0 0,0 0 0,0 0-1,0-1 1,1 1 0,-1 0 0,0-1 0,0 1 0,0-1 0,0 1 0,0-1-1,0 1 1,0-1 0,0 0 0,0 0 0,0 1 0,0-1 0,-1 0 0,1 0-1,1-1 1,3-5-992,0 0-1,0 0 0,5-13 1,-5 10-323,24-40-1637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57.9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237 15 4224,'9'-14'4931,"-12"17"-4248,-3 9-724,-2 39 617,0-19-293,-1 0-1,-26 61 1,31-84-193,-11 22 302,-13 44 1,-56 154 1263,82-225-1542,5-11-130,0-1 0,0 1 0,1 0 0,0 0 0,9-13 0,4 1-77,-1 1 0,2 0-1,1 2 1,21-16 0,-29 24 31,0 1 1,1 0 0,1 0-1,-1 1 1,1 1 0,0 0-1,0 1 1,25-4 0,-34 7 61,0 1 1,1 0 0,-1 0 0,0 0-1,1 1 1,-1-1 0,0 1 0,0 0-1,1 1 1,-1-1 0,0 1 0,0-1 0,0 1-1,-1 0 1,1 1 0,0-1 0,-1 1-1,0-1 1,1 1 0,-1 0 0,0 0-1,0 1 1,-1-1 0,1 0 0,-1 1-1,1 0 1,-1 0 0,0-1 0,-1 1-1,1 1 1,-1-1 0,0 0 0,1 0 0,-1 7-1,1 0 146,-1 0 0,-1 0 0,0 0-1,-1 0 1,0 0 0,0 0 0,-1 0-1,0 0 1,-1 0 0,-1-1 0,0 1 0,0-1-1,-1 0 1,-9 15 0,11-21-95,-1-1 0,1 1 0,-1 0 0,0-1 1,0 0-1,-1 0 0,1 0 0,-1-1 0,1 1 0,-1-1 1,0 0-1,0-1 0,-9 3 0,0-1 67,-1 0 1,0-2-1,-23 1 0,21-2-20,-1-1 0,1 0-1,0-1 1,-31-9 0,41 9-122,-1-1 0,1 0 1,0 0-1,0-1 0,0 0 1,0 0-1,0 0 1,1-1-1,0 0 0,0 0 1,0-1-1,-8-12 1,9 12-92,0-1 0,0-1 1,1 1-1,1-1 0,-4-9 1,7 17 40,0-1 1,0 1 0,0-1 0,0 1 0,0-1-1,0 1 1,0-1 0,0 1 0,0-1 0,1 1-1,-1-1 1,0 1 0,0 0 0,1-1 0,-1 1-1,0-1 1,1 1 0,-1 0 0,0-1 0,1 1-1,-1 0 1,0-1 0,1 1 0,-1 0 0,1 0-1,-1-1 1,0 1 0,1 0 0,-1 0 0,1 0-1,-1 0 1,1-1 0,-1 1 0,1 0 0,-1 0-1,2 0 1,-1 0-248,16-5-4265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5:58.6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29 214 4896,'-11'2'1479,"11"-1"-1435,0-1 1,0 0-1,-1 0 0,1 0 0,0 1 1,0-1-1,0 0 0,0 0 0,0 1 1,-1-1-1,1 0 0,0 0 0,0 1 1,0-1-1,0 0 0,0 0 0,0 1 1,0-1-1,0 0 0,0 0 0,0 1 1,0-1-1,0 0 0,0 1 0,1 1 115,0 0 0,0-1 0,0 1 0,0 0 0,0 0 0,1-1 0,-1 1 0,3 2 0,0-1-29,-1 1-1,1-1 1,0 0 0,0-1 0,0 1 0,0-1 0,1 0-1,-1 0 1,0 0 0,1 0 0,0-1 0,-1 0 0,6 1-1,-3-1 6,0-1-1,-1 0 0,1 0 0,0-1 1,0 1-1,0-2 0,-1 1 0,12-4 1,-10 2-41,0 0 0,0-1 1,0 0-1,-1 0 1,1-1-1,-1 0 1,0 0-1,0-1 1,-1 0-1,1 0 0,-1 0 1,-1-1-1,1 0 1,5-11-1,-8 14-56,0-1 0,-1 0 0,0-1 0,0 1-1,-1 0 1,1 0 0,-1-1 0,0 1 0,0-1 0,-1-10-1,0 12-18,-1 0-1,0-1 0,0 1 0,0 0 0,-1 0 0,1 0 0,-1 0 0,0 0 1,0 0-1,-1 1 0,1-1 0,-1 1 0,1-1 0,-5-3 0,2 3-36,0-1 1,0 1-1,0 0 0,-1 0 0,1 1 1,-1-1-1,0 1 0,0 1 0,0-1 1,0 1-1,0 0 0,-1 0 0,1 1 1,-1 0-1,1 0 0,-1 1 0,-8-1 1,10 2-11,-1-1 0,0 1 0,1 0 0,0 0 0,-1 1 0,1-1 0,0 1 0,0 1 0,0-1 0,0 1 0,0-1 0,0 1 0,1 1 0,-1-1 0,1 1 0,0-1 0,0 1 0,0 1 1,1-1-1,-6 8 0,2 0 114,1 1 0,1-1 0,0 1 0,1 0 0,0 0 0,1 0 0,0 0 0,1 1 0,1 0 0,0-1 0,1 1 0,0-1 0,1 1 0,4 21 0,-3-30-48,0 0-1,-1 0 1,1 0 0,1 0-1,-1 0 1,1-1 0,0 1-1,0-1 1,0 0-1,1 0 1,-1 0 0,1 0-1,6 5 1,-3-4 57,1 0 1,-1-1-1,1 0 1,0 0-1,0-1 1,0 0-1,15 3 1,-1-2 70,0-1 0,0-1 0,0-1 1,0-1-1,39-4 0,-43 1-225,0-1-1,0 0 0,0-1 1,-1-1-1,0 0 0,23-13 1,19-16-5737,-37 21 223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6:02.4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1049 4576,'-2'-1'291,"1"0"1,0 0 0,-1-1-1,1 1 1,0 0-1,0-1 1,0 1 0,0-1-1,0 1 1,0-1-1,0 0 1,1 1 0,-1-1-1,0-2 1,0 2 22,0-1 1,0 1-1,1-1 1,-1 1 0,1-1-1,0 0 1,0 1-1,0-1 1,0-5 0,6-5-157,0 0 1,1 1-1,0-1 1,0 1-1,2 1 0,15-18 1,23-28 569,111-100 0,-146 147-692,1 0 0,1 1 0,0 0 0,0 1 0,0 1 0,1 0 0,24-7 0,-35 13-39,0 0-1,0 1 1,0-1 0,0 1 0,0 0 0,0 0-1,0 0 1,0 0 0,7 2 0,-10-1 6,0-1 0,1 1 1,-1-1-1,0 1 0,0-1 1,0 1-1,0-1 1,0 1-1,1 0 0,-1 0 1,0-1-1,-1 1 0,1 0 1,0 0-1,0 0 0,0 0 1,-1 0-1,1 0 0,0 1 1,-1-1-1,1 0 1,-1 0-1,1 0 0,-1 1 1,0-1-1,1 0 0,-1 0 1,0 1-1,0-1 0,0 0 1,0 0-1,0 1 0,0-1 1,-1 2-1,-4 26 161,-15 43 1,11-42-62,-8 38 115,-13 39 220,21-81-112,18-53 20,1 4-401,1 0 0,1 1 0,2 0 0,0 1 0,1 1 0,1 1 0,0 0 0,2 1 0,0 0 0,1 2 0,1 0 0,0 1 0,1 1 0,1 1 0,29-12 0,-31 15 20,31-12 37,-46 21-21,1-1 0,-1 1-1,0 0 1,1 0 0,-1 0 0,0 1 0,9 0 0,-13 0 17,1 0 0,-1 0 0,1 0 0,-1 1 0,1-1 0,-1 0 0,0 1 0,1-1 0,-1 1 0,1 0 1,-1 0-1,0-1 0,1 1 0,-1 0 0,0 0 0,0 0 0,0 0 0,0 0 0,0 1 0,0-1 1,0 0-1,0 0 0,0 1 0,-1-1 0,1 0 0,-1 1 0,1-1 0,-1 1 0,1-1 0,-1 2 0,1 5-3,0 0-1,-1-1 1,0 1-1,-2 15 0,1 1 40,0 13 1,0-5-73,2-1 0,4 33-1,-3-58 26,0 1 0,0 0 0,0-1 0,0 0 0,1 0 0,0 1-1,1-2 1,-1 1 0,1 0 0,7 7 0,-9-11 25,0 1 1,0-1-1,0 0 0,0 0 1,1 0-1,-1 0 0,1-1 1,-1 1-1,1-1 0,0 1 0,0-1 1,-1 0-1,1 0 0,0 0 1,0 0-1,0-1 0,0 1 1,0-1-1,0 0 0,0 0 1,0 0-1,0 0 0,0 0 1,0-1-1,4 0 0,4-3-9,-1-1-1,0 0 0,0 0 1,18-14-1,34-32 11,-36 29 5,124-120 307,-149 141-316,8-8 84,0-1 0,10-14 0,-17 21-73,-1 0-1,1 0 0,0-1 1,-1 1-1,0 0 1,0 0-1,0-1 1,0 1-1,0-1 0,-1 1 1,1-1-1,-1 1 1,0-6-1,0 8-18,-1-1 0,1 1 0,0-1 0,-1 0-1,1 1 1,-1 0 0,1-1 0,-1 1 0,0-1 0,1 1-1,-1 0 1,0-1 0,0 1 0,0 0 0,0 0 0,0 0-1,-1-1 1,-1 0 0,0 0-33,1 1 0,-1-1 0,0 1 0,0 0 0,0 0 0,0 0-1,0 1 1,0-1 0,-3 0 0,-2 1-50,1-1 0,-1 2 1,1-1-1,-1 1 0,1 0 0,-1 1 0,-7 2 0,7-1 73,0 1-1,0 0 0,0 0 1,1 1-1,-1 0 0,1 1 1,0-1-1,1 1 0,-1 1 1,1-1-1,1 1 0,-1 0 1,1 0-1,0 1 1,-6 12-1,7-11-1,0-1 0,1 1 0,0-1 0,0 1 0,1 0 0,0 0 0,1 0 0,0 0 0,0 0 0,1 1 0,0-1 0,1 0 0,0 0 0,0 0 0,3 9 0,-2-13 10,0 0 0,0-1 1,0 1-1,1-1 0,-1 0 1,1 0-1,0 0 0,0 0 1,1 0-1,-1-1 0,1 1 1,0-1-1,0 0 0,0 0 1,0 0-1,1-1 0,-1 1 1,1-1-1,-1 0 0,1-1 1,0 1-1,0-1 0,6 1 1,3 1-9,1-2 1,-1 1-1,1-2 1,-1 0 0,1-1-1,25-4 1,-21 0-28,0 0 1,0-1-1,0 0 1,-1-2-1,34-19 0,-18 6 58,59-49-1,0-1 20,-55 43 330,54-51 1,-83 67 51,-9 11-415,0 1-1,0 0 1,0 0-1,1-1 1,-1 1-1,0 0 1,0 0-1,0-1 1,0 1-1,0 0 1,0-1-1,0 1 1,-1 0-1,1 0 1,0-1-1,0 1 1,0 0-1,0 0 1,0-1-1,0 1 1,0 0-1,-1 0 1,1-1-1,0 1 1,0 0-1,0 0 1,-1-1-1,0 1-30,0 0 0,0-1 0,0 1-1,0 0 1,-1-1 0,1 1 0,0 0-1,0 0 1,0 0 0,-1 0 0,1 0 0,0 0-1,0 1 1,0-1 0,0 0 0,-1 1 0,1-1-1,-1 1 1,-7 3-86,1 1-1,0-1 0,0 2 1,1-1-1,-1 1 0,1 0 1,0 0-1,1 1 0,-1 0 1,1 1-1,1-1 0,-1 1 1,1 0-1,1 0 0,-7 16 1,5-8-356,-8 26-677,14-39 1107,-1 0 1,1 0-1,-1 0 1,1 0-1,0 0 1,0 0-1,0 0 0,1 0 1,-1 0-1,1 1 1,1 3-1,9-18 590,-8 5-402,1-1 0,-1 1 0,0-1-1,0 1 1,-1-1 0,0 0 0,0 0 0,1-11 0,-13 37-670,4 17 419,-4 57-1,-4 24-35,-1-43 225,-4-1-1,-3 0 1,-3-2 0,-54 109-1,69-161 151,0-1 0,-2 0 0,0-1 0,0 0 1,-2-1-1,0-1 0,-1 0 0,0 0 0,-27 17 0,40-30-202,0 0 1,-1-1-1,1 0 0,-1 0 1,1 1-1,-1-1 0,1-1 1,-1 1-1,0 0 0,1-1 1,-1 1-1,0-1 0,1 0 1,-1 0-1,0 0 1,-2 0-1,2-1-30,0 0 1,0 0-1,1 0 1,-1-1-1,0 1 1,1-1-1,-1 1 0,1-1 1,-1 0-1,1 0 1,0 0-1,0 0 1,0 0-1,-3-5 0,1 1-37,0-1-1,0 1 0,1-1 1,0 0-1,1 0 0,0 0 1,0-1-1,0 1 0,1 0 0,0-1 1,0 1-1,1-1 0,0 1 1,0 0-1,1-1 0,0 1 1,3-11-1,-1 5-26,0 0 0,1 0 0,1 0 0,0 1 0,1 0 0,0 0 0,1 0 0,0 1 0,10-11 0,-7 11-17,2-1 0,-1 2 0,24-17 0,44-23-136,-70 45 192,151-80-117,-10 12 121,-98 51 10,57-35 0,-79 38 68,-2-1 0,0-2 0,-1 0 1,-1-2-1,-2-1 0,24-31 1,0-1 44,44-61 296,-76 95-318,-1-1 0,-1 0 0,15-38 0,-19 33-73,-1 0-1,-1 0 0,-2-1 1,-1 0-1,-1 0 1,-2 0-1,-1-1 0,-4-42 1,3 68-64,-1-1 0,0 1 0,-3-10 0,4 15 36,0-1 0,0 1-1,0-1 1,0 1 0,0-1 0,0 1-1,0 0 1,-1-1 0,1 1-1,0 0 1,0-1 0,0 1 0,-1-1-1,1 1 1,0 0 0,0-1-1,-1 1 1,1 0 0,0 0 0,-1-1-1,1 1 1,0 0 0,-1 0 0,1-1-1,0 1 1,-1 0 0,1 0-1,-1 0 1,1 0 0,0 0 0,-1 0-1,1-1 1,-1 1 0,1 0-1,-1 0 1,1 0 0,0 0 0,-1 1-1,1-1 1,-1 0 0,1 0-1,0 0 1,-1 0 0,1 0 0,-1 0-1,1 1 1,0-1 0,-1 0-1,1 0 1,0 0 0,-1 1 0,1-1-1,0 0 1,-1 1 0,1-1-1,0 0 1,0 1 0,-1-1 0,1 0-1,0 1 1,0-1 0,-1 1 0,-2 5-37,-1 0 1,1 0-1,0 0 1,1 1-1,-1-1 1,1 1-1,-1 10 1,-4 7 25,-34 92 337,-16 57 377,52-152-706,1 1 1,1-1-1,0 1 0,2-1 0,1 1 0,2 28 0,2-26 30,2-1 1,8 25-1,-8-29 46,-4-12-38,0-1 0,0 0 0,1 0 0,0 0 0,0-1 0,1 1 0,-1-1 1,1 1-1,1-1 0,8 8 0,-10-10-20,1 0 0,0 0 1,0-1-1,0 0 0,0 1 0,0-2 1,0 1-1,0 0 0,1-1 0,-1 0 1,1 0-1,-1 0 0,1 0 0,-1-1 1,1 0-1,5 0 0,1-1-10,1-1-1,-1 0 0,0-1 1,0 0-1,0-1 0,0 0 1,0-1-1,-1 0 1,0-1-1,12-8 0,-7 3 34,0 0-1,-1-1 1,-1-1-1,0 0 1,19-26-1,-29 35-15,0 0-1,-1 0 0,1 0 0,-1-1 0,0 1 1,0 0-1,0-1 0,-1 0 0,1 1 0,-1-1 1,0 0-1,-1 1 0,1-1 0,-1 0 0,0 0 1,0 0-1,0 0 0,-1 1 0,0-1 0,0 0 1,0 1-1,0-1 0,-1 0 0,0 1 0,0-1 1,0 1-1,0 0 0,-4-5 0,5 8-51,0-1 0,-1 0 0,1 1 0,-1-1 0,0 1 0,1 0 1,-1 0-1,0-1 0,0 1 0,0 0 0,0 0 0,0 1 0,0-1 0,0 0 0,0 1 0,-3-1 0,1 0-9,1 1 0,-1 0 0,0 0 0,1 1 0,-1-1-1,1 1 1,-1 0 0,1 0 0,-6 2 0,4-1 30,-1 1 1,1-1-1,0 2 0,0-1 1,0 0-1,0 1 0,0 0 1,1 0-1,0 0 0,0 1 1,-7 9-1,6-6 5,1 1 0,0-1-1,1 1 1,0 0 0,0 0-1,1 0 1,0 1 0,1-1-1,-1 11 1,2-13-4,0-1 0,0 0 0,0 0 0,1 1 0,0-1 0,0 0 0,1 0 0,0 0 0,0 0 0,0 0-1,1-1 1,0 1 0,0-1 0,7 11 0,-2-9 45,-1 1 1,1-1-1,0 0 0,0-1 1,0 0-1,1 0 0,0-1 0,0 0 1,1 0-1,0-1 0,-1-1 1,1 0-1,1 0 0,-1 0 0,0-2 1,0 1-1,1-1 0,-1-1 1,21-1-1,-14-1 6,1 0 0,-1-1 0,1-2 1,-1 1-1,0-2 0,-1 0 0,0-1 0,0-1 1,0 0-1,-1-2 0,16-11 0,36-34-29,-41 32-115,2 1 1,50-31-1,-22 27 97,-34 16 72,24-14 0,-44 23 19,-13 10 293,-3 3-315,0 1 1,1 1-1,1 0 1,0 1-1,1 0 1,-13 24-1,11-15-108,2 0 0,0 1 0,-13 51 0,20-64 68,3-9-5,0-1-1,0 0 1,1 1 0,-1-1-1,0 1 1,1-1 0,-1 0-1,1 1 1,0-1-1,0 1 1,0-1 0,0 1-1,1-1 1,-1 1 0,1-1-1,-1 1 1,1-1 0,0 1-1,2 3 1,-3-5-14,1-1 1,-1 1 0,0-1-1,1 1 1,-1-1-1,1 1 1,0-1 0,-1 0-1,1 1 1,-1-1-1,1 0 1,-1 1 0,1-1-1,0 0 1,-1 0-1,1 0 1,0 1-1,-1-1 1,1 0 0,0 0-1,-1 0 1,1 0-1,0 0 1,-1 0 0,1 0-1,0 0 1,-1-1-1,1 1 1,0 0 0,0-1-1,21-10-247,-18 9 231,32-22-360,55-49 0,26-38 352,-42 40 72,-52 49 51,-2 0 0,0-2 0,-1 0 1,-2-2-1,0 0 0,-2-1 0,0 0 0,-3-1 0,0-1 0,11-38 0,22-116-285,-27 103 277,-19 79-83,4-12-16,-1 1 0,-1-1 0,0 0 0,0 0 0,-1 0 0,-2-25 1,1 37-2,0 0 1,0 1-1,0-1 1,0 1-1,0-1 1,0 0-1,0 1 1,-1-1-1,1 1 1,0-1-1,0 1 1,-1-1-1,1 1 1,0-1-1,-1 1 1,1-1-1,0 1 1,-1-1-1,1 1 1,-1-1 0,1 1-1,0 0 1,-1-1-1,1 1 1,-2-1-1,1 1 4,1 0-1,-1 0 1,0 1-1,1-1 1,-1 0 0,1 0-1,-1 1 1,0-1-1,1 0 1,-1 1-1,1-1 1,-1 0 0,1 1-1,-1-1 1,1 1-1,-1-1 1,1 1-1,-1 0 1,-3 4 2,1 0-1,-1-1 1,1 2 0,-2 6 0,-9 28 172,2 1 0,-12 72 0,17-79-103,-2 18-99,1-1 1,3 1-1,2 101 0,6-131 108,0 0-1,2-1 1,1 1-1,0-1 0,14 29 1,-18-45-54,0 0 1,1-1-1,0 1 1,0-1-1,0 1 1,0-1-1,0 0 1,1 0-1,7 6 1,-9-8-37,1 0 0,0-1 0,0 1 1,-1-1-1,1 1 0,0-1 0,0 0 1,1 0-1,-1 0 0,0 0 0,0-1 1,0 1-1,0-1 0,1 0 0,-1 0 1,0 0-1,5-1 0,4-2-50,1 0 0,-1-1 0,0 0 1,13-7-1,46-27-35,-61 32 108,-2 2-14,10-7-52,25-18-1,-39 27 62,0-1 0,-1 0 0,1-1 0,-1 1 0,0 0 0,0-1 0,0 0 1,-1 1-1,1-1 0,-1 0 0,0-1 0,0 1 0,2-5 0,-4 8 6,0-1 0,1 1-1,-1-1 1,0 1 0,0 0 0,0-1-1,0 1 1,0-1 0,0 1 0,-1-1-1,1 1 1,0 0 0,-1-1 0,1 1-1,-1 0 1,1-1 0,-1 1-1,0 0 1,1 0 0,-2-2 0,0 1 5,0 1 0,1-1 0,-1 1 1,0-1-1,0 1 0,0 0 0,0 0 0,0 0 1,0 0-1,0 0 0,-4 0 0,-4-1 47,0 0 1,1 1-1,-1 1 0,-17 0 0,18 1-37,0 0 0,-1 0 0,1 1 1,1 0-1,-1 1 0,0 0 0,1 0 0,-1 1 0,1 0 0,0 0 0,0 1 0,-9 6 0,12-6-22,0-1 1,0 1-1,0 0 0,1 1 0,-1-1 1,1 1-1,0 0 0,1 0 0,0 0 0,0 0 1,0 0-1,0 1 0,1 0 0,0-1 0,1 1 1,-2 13-1,2-17-6,1 0 0,0 0 1,0 1-1,0-1 0,0 0 0,1 0 1,-1 0-1,1 0 0,0 1 1,0-1-1,0 0 0,0 0 0,0-1 1,1 1-1,-1 0 0,1 0 1,0-1-1,0 1 0,0-1 0,0 1 1,0-1-1,1 0 0,-1 0 0,1 0 1,-1 0-1,1 0 0,0 0 1,-1-1-1,1 0 0,0 1 0,0-1 1,0 0-1,5 1 0,6 0-104,1-1 0,0 0 1,-1 0-1,1-2 0,0 0 0,-1 0 0,18-5 0,102-31-404,-116 32 507,155-55 513,-125 44-438,-52 27 325,-5 5-383,0-1 0,-1-1 0,-20 22 0,15-18-3,-17 18 4,23-27-32,0 0 0,1 0 0,0 1 0,1 0 0,0 0 0,0 1 0,-5 12 1,12-21 22,-1 0 1,0-1 0,1 1 0,-1-1 0,1 1 0,0 0 0,0-1 0,-1 1 0,1 0 0,0-1 0,0 1 0,1 0 0,-1-1 0,0 1-1,0 0 1,1-1 0,-1 1 0,1 0 0,0-1 0,-1 1 0,1-1 0,2 3 0,-2-2 1,1-1 1,-1 0-1,1 0 1,-1 0-1,1 0 0,0 0 1,0 0-1,-1 0 1,1-1-1,0 1 0,0-1 1,0 1-1,0-1 1,0 0-1,0 0 0,0 0 1,0 0-1,-1 0 1,1 0-1,3-1 1,-1 1-16,0-1 0,0 0 0,0 0 0,0-1 0,0 1 0,0-1 1,-1 0-1,1 0 0,0 0 0,-1-1 0,0 1 0,1-1 1,-1 0-1,0 0 0,0 0 0,3-4 0,3-6 49,-1 0-1,0-1 1,6-14-1,-9 18-64,102-225 821,-83 172-126,30-119-1,-40 116 196,7-94 0,-20 154-813,-1 0 1,0 0 0,0 0-1,-1 0 1,1 0 0,-1 0-1,-2-6 1,3 11-64,-1 1-1,1-1 1,0 1 0,0-1-1,0 1 1,-1-1-1,1 1 1,0-1 0,-1 1-1,1-1 1,0 1-1,-1-1 1,1 1 0,0-1-1,-1 1 1,1 0-1,-1-1 1,1 1 0,-2-1-1,2 1 3,0 0 0,-1 0 0,1 0-1,0 0 1,-1 1 0,1-1 0,0 0-1,-1 0 1,1 0 0,0 0 0,-1 0-1,1 0 1,0 1 0,-1-1 0,1 0 0,0 0-1,0 1 1,-1-1 0,1 0 0,0 0-1,0 1 1,0-1 0,-1 1 0,-1 3-124,0-1 0,0 1 0,0 0 0,-1 7 0,-6 23-70,1 0 1,-2 36-1,-2 74 335,8-79-234,5 192-2965,-1-257 3069,7 58-4071,-7-51 2878,1 0-1278,4-17 366,2-13-392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6:02.7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3 9984,'-5'0'3680,"10"0"-2848,7-3-256,1 3 128,10 0-512,7 3 607,9 5-415,9 4 704,8 4-608,-4 0-96,0-2-224,1-3-608,-2-3 224,10-8-2943,12-11 1759,14-11-4992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31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0 164 5728,'0'-11'2592,"34"2"-2240,-3 3 1760,10-2-1216,41-20-64,6 4-544,35-18 160,-4 6-256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46:11.1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1664,'0'0'6874,"2"1"-6495,5 2-251,-1 0 0,0 0 0,1 0 0,0-1 0,0 0 1,-1 0-1,1-1 0,9 1 0,62 0 614,-52-2-637,456-8 412,-395 6-518,138 8 722,-221-6-690,-1 0 0,0 1 0,0-1 0,0 1 0,0 0 0,0 0 0,0 0 0,0 1 0,0-1-1,0 1 1,0-1 0,-1 1 0,1 0 0,-1 0 0,1 0 0,-1 0 0,3 3 0,-3 0-2,1-1 1,-1 0-1,0 0 0,0 1 1,0-1-1,-1 1 1,0-1-1,1 1 0,-2 0 1,2 8-1,2 73 291,-12 131 1,6-171-284,-4 11 124,0 18 280,1-40-174,5-34-160,0 7-65,0-1 90,0 20-46,-5 47 0,4-69-27,-1 3 22,1 1 0,-2-1 0,1 1 0,-4 8 0,4-14 33,2-3-76,0 1 0,0-1 0,0 1 0,0-1 0,0 1 0,-1-1 0,1 1 0,0-1 0,0 0 0,0 1 0,-1-1 0,1 1 0,0-1 0,-1 0 0,1 1 0,0-1 0,-1 0 0,1 0 0,0 1 0,-1-1 0,1 0 0,-1 0 0,1 1 0,-1-1 0,1 0 0,0 0 0,-1 0 0,1 0 0,-1 0 0,1 0 0,-1 1 0,1-1 0,-1 0 0,1 0 0,-1-1 0,1 1 0,-1 0-1,0 0 5,0 0-1,0 0 1,1-1-1,-1 1 0,0 0 1,0-1-1,0 1 1,1-1-1,-1 1 0,0-1 1,1 1-1,-1-1 0,0 0 1,1 1-1,-1-1 1,1 0-1,-2-1 0,-9-16 115,7 11-70,-8-13-27,2 0 0,-12-32 0,-8-17-55,23 56-201,2 4 68,0 1 0,1-1-1,-3-10 1,7 18 92,0 0 0,-1 0 0,1 0 0,-1 0 0,1 0 0,-1 0 0,1 1 0,-1-1 0,1 0 0,-1 0 0,0 0 0,0 1 0,1-1 0,-1 0 0,0 0 0,-1 0-1,1 9-388,2-3 321,-1 1 0,1-1 0,1 0 0,3 10 0,0 2-5,25 60 153,-22-49 77,22 48 0,-13-37 35,10 18 687,-27-56-816,1-1 1,-1 0-1,0 0 0,0 1 1,0-1-1,0 0 0,1 0 1,-1 1-1,0-1 0,0 0 1,1 0-1,-1 0 0,0 1 1,0-1-1,1 0 0,-1 0 1,0 0-1,0 0 0,1 0 1,-1 0-1,0 0 0,1 1 1,-1-1-1,0 0 0,0 0 1,1 0-1,-1 0 0,0 0 1,1 0-1,-1 0 0,0-1 1,1 1-1,-1 0 0,0 0 1,0 0-1,1 0 0,-1 0 1,0 0-1,0 0 0,1-1 1,-1 1-1,0 0 0,0 0 1,1 0-1,-1-1 0,0 1 1,0 0-1,0 0 0,1-1 1,-1 1-1,0 0 0,0 0 1,0-1-1,14-21 223,-9 13-139,12-16-187,1 0 0,2 1-1,0 1 1,1 0 0,29-22-1,-34 30-290,-16 15 571,-4-4 181,-2 2-299,0 0-1,0 0 1,0 0 0,-7 0-1,-10-4 101,-111-31 172,71 23-1914,54 12 272,0 1 0,0 1-1,0 0 1,-18 1 0,5 6-4955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30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34 1984,'-1'-11'1798,"0"21"-374,-1 8-1265,-8 19 709,7-28-740,0 0 0,1 1 0,0-1 1,0 1-1,1-1 0,1 1 0,0 13 0,4 2 64,1 0 0,1 0 0,16 42 0,-14-48-12,15 28 0,-20-41-99,0 0 1,1-1 0,0 1-1,1-1 1,-1 0-1,1 0 1,0 0-1,9 6 1,-11-9-40,0-1 1,0 1-1,0-1 0,1 0 1,-1 0-1,0-1 1,1 1-1,-1 0 1,0-1-1,1 0 0,-1 0 1,0 0-1,1 0 1,-1-1-1,1 1 1,-1-1-1,0 0 0,0 0 1,1 0-1,-1 0 1,0-1-1,0 1 1,0-1-1,0 0 0,3-2 1,3-3 72,1 0-1,-1-1 1,0 0 0,-1-1 0,13-16 0,-4 1 21,-2-2 0,-1 0 1,0 0-1,-2-1 1,-2-1-1,10-34 0,-18 57-127,-1 0 0,0-1 1,0 1-1,0 0 0,0-1 0,-1 1 0,0-1 0,0 1 0,0-1 0,-1 1 0,0-1 0,0 1 1,0-1-1,-1 1 0,0 0 0,-3-8 0,-13-19 384,17 31-500,1 0 1,-1 0-1,0 0 1,0 0-1,0-1 0,0 1 1,0 0-1,0 1 1,0-1-1,0 0 0,0 0 1,0 0-1,-1 1 1,1-1-1,0 0 0,-1 1 1,1-1-1,0 1 1,-1 0-1,1-1 1,0 1-1,-3 0 0,-2 3-1279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31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15 1568,'-5'-7'-51,"-2"0"2585,6 7-2354,0 0 1,0 0 0,0-1-1,0 1 1,0 0 0,-1 0-1,1 0 1,0 0 0,0 0-1,0 1 1,-2-1-1,0 1-109,0 0-1,0 1 0,0-1 0,0 1 0,0 0 0,-3 2 0,4-3-44,0 0-1,1 1 0,-1-1 1,1 0-1,-1 0 1,1 1-1,0-1 1,0 1-1,0-1 0,0 1 1,0 0-1,-2 2 1,3-1-21,-1-1 0,1 1 1,-1 0-1,1-1 0,0 1 1,0 0-1,0 0 0,0-1 1,0 1-1,1 0 0,-1-1 1,1 1-1,0-1 0,0 1 1,0-1-1,0 1 0,0-1 1,1 1-1,-1-1 0,0 0 1,3 3-1,12 14 31,18 31-1,-28-41-45,-1 0 0,-1 0 0,0 1 0,0-1-1,-1 1 1,3 12 0,-6-19 122,1-1 1,-1 0-1,0 0 0,0 0 1,0 1-1,0-1 0,0 0 0,0 0 1,0 0-1,-1 1 0,0 2 1,0-4-70,0 0-1,1 0 1,-1 0 0,0-1 0,1 1 0,-1 0 0,0 0 0,0-1 0,0 1 0,0 0 0,0-1 0,0 1 0,0-1 0,0 1 0,0-1 0,0 0 0,0 1 0,0-1-1,0 0 1,0 0 0,0 1 0,-1-1 0,1 0 0,0 0 0,-2-1 0,-5 1 77,-1-1 0,1-1 1,0 1-1,-1-1 0,1-1 0,-11-4 0,-6-6-3974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31.5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1 118 2496,'0'3'137,"0"0"0,1 0 1,0 1-1,-1-1 0,1 0 0,0 0 0,1 0 1,2 6-1,4 12 73,-1-1-85,-2-4 173,0 0 0,9 17 0,-10-25-50,0 1 15,1-1 0,-1 0 0,1 0 0,11 13 0,-15-20-214,0 0 0,0 0 0,0 0-1,0 0 1,0 0 0,0 0 0,0 0 0,1 0 0,-1 0 0,0-1 0,1 1 0,-1 0 0,0-1 0,1 1 0,-1-1 0,1 0 0,-1 1 0,1-1 0,-1 0 0,1 0 0,-1 0 0,1 0 0,-1 0 0,1 0 0,-1-1 0,1 1 0,-1 0 0,0-1 0,1 1 0,-1-1 0,1 1 0,-1-1 0,0 0 0,1 0 0,-1 1 0,0-1 0,2-2 0,4-3 135,0-1 1,-1 0-1,0 0 1,0-1-1,0 1 1,-1-2-1,6-10 1,23-66 427,-30 72-476,0 2-102,-1 0 0,0 0 1,-1-1-1,1-15 1,-2 22-28,-1 0 1,0 0 0,0 0-1,-1-1 1,0 1 0,1 0 0,-2 0-1,1 0 1,0 0 0,-1 1-1,0-1 1,-4-6 0,6 10-81,-1 0 1,1 0 0,-1 1-1,1-1 1,-1 0 0,1 0 0,-1 1-1,1-1 1,-1 0 0,0 1-1,1-1 1,-1 1 0,0-1-1,0 1 1,0-1 0,1 1-1,-1 0 1,0-1 0,0 1 0,0 0-1,0 0 1,0-1 0,0 1-1,1 0 1,-1 0 0,0 0-1,0 0 1,0 0 0,0 0 0,0 1-1,0-1 1,0 0 0,0 0-1,1 0 1,-1 1 0,0-1-1,0 1 1,0-1 0,1 1-1,-1-1 1,0 1 0,0-1 0,1 1-1,-1-1 1,0 1 0,1 0-1,-1 0 1,1-1 0,-1 1-1,1 0 1,-1 1 0,-4 9-3496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32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12 2656,'2'-7'1068,"-2"3"5,-7 8-36,1 3-870,0-1 0,0 2 0,1-1 0,0 0 0,0 1 0,1 0 0,0 0 0,0 1 0,-3 8 0,6-13-92,0 1 0,0-1 0,0 1 1,0 0-1,1-1 0,0 1 0,0 0 0,0-1 1,1 8-1,0-11-53,-1-1 1,0 1 0,0-1 0,1 0-1,-1 1 1,0-1 0,1 0-1,-1 0 1,0 1 0,1-1 0,-1 0-1,1 0 1,-1 1 0,0-1 0,1 0-1,-1 0 1,1 0 0,-1 0-1,0 1 1,1-1 0,-1 0 0,1 0-1,-1 0 1,1 0 0,-1 0-1,1 0 1,-1 0 0,0-1 0,1 1-1,0 0 1,12-5 435,-8 2-382,-1-1-1,0 0 1,0 0-1,-1-1 0,1 1 1,3-7-1,-4 5-177,1 1-1,0 0 1,0 0 0,8-7-1,-12 11 67,0 1 1,1-1-1,-1 1 0,1-1 0,-1 1 0,1-1 0,-1 1 0,1 0 0,-1-1 0,1 1 0,-1 0 0,1-1 0,0 1 0,-1 0 0,1 0 0,-1 0 0,1-1 0,0 1 1,-1 0-1,1 0 0,0 0 0,-1 0 0,1 0 0,0 0 0,-1 0 0,2 1 0,-1 0-32,0 0-1,0 1 1,0-1-1,0 1 1,-1-1-1,1 1 1,0-1-1,-1 1 1,2 3-1,-1-2 188,3 8 95,-1 0 0,0 0 0,-1 0 0,2 19 0,-3-25-670,-1 0 0,-1 0 0,1-1 0,-2 9 0,1-3-1112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32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1984,'0'0'21,"-1"0"-1,1 0 1,0 0-1,0 0 1,0 0-1,-1 0 1,1 0 0,0 0-1,0 0 1,-1 1-1,1-1 1,0 0 0,0 0-1,0 0 1,-1 0-1,1 0 1,0 0 0,0 1-1,0-1 1,0 0-1,-1 0 1,1 0-1,0 0 1,0 1 0,0-1-1,0 0 1,0 0-1,0 0 1,-1 1 0,1-1-1,0 0 1,0 0-1,0 0 1,0 1-1,0-1 1,0 0 0,0 0-1,0 1 1,0-1-1,3 14 258,0 7 717,-1 11-76,1 0 0,8 35 0,3 28-194,-6-24-458,6 119 981,-9-128-565,2-88-5003,-1 0 1312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32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14 2496,'-5'-13'652,"5"13"-643,0 0 0,-1 0 0,1 0 0,0 0 0,0 0 1,0 0-1,0 0 0,-1 0 0,1 0 0,0 0 0,0 0 0,0 0 0,0 0 0,0 0 0,-1 0 0,1 0 1,0 0-1,0 0 0,0 0 0,0 0 0,0 0 0,-1 0 0,1 0 0,0 0 0,0 0 0,0 1 0,0-1 0,0 0 1,0 0-1,-1 0 0,1 0 0,0 0 0,0 0 0,0 1 0,0-1 0,0 0 0,0 0 0,0 0 0,0 0 1,0 1-1,-2 2 44,1 0 0,0 0 0,0 0 0,1 1 1,-2 4-1,-3 41 1281,-11 187 3097,16-174-4307,-6 168 2029,3-209-2670,7-1 96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33.1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307 1 3072,'-4'0'182,"4"-1"-149,-1 1 0,0 0 0,0 0-1,1 0 1,-1 0 0,0 0 0,1 0 0,-1 1 0,0-1 0,0 0 0,1 0-1,-1 0 1,0 1 0,1-1 0,-1 0 0,1 1 0,-1-1 0,0 0-1,1 1 1,-1-1 0,1 1 0,-1-1 0,1 1 0,-1-1 0,1 1 0,-1-1-1,1 1 1,0 0 0,-1-1 0,1 1 0,0 0 0,0-1 0,-1 1-1,1 0 1,0 1 0,-69 181 4837,-20 102-2748,81-256-1880,1-3 351,-2 1 0,-12 27 0,15-48-1980,1-19-3988</inkml:trace>
  <inkml:trace contextRef="#ctx0" brushRef="#br0" timeOffset="1">18 43 5408,'-18'-15'1984,"18"10"-1536,8 10 160,2 6-544,-2 1 736,5 7-416,0 1 320,0 4-416,2-1 64,-2 4-224,-1-7 512,1-1-384,0-3 480,0-1-448,-3-7-1184,-2 3 480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33.7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3 3552,'0'-3'3424,"-1"15"-1782,-2 6-1197,0-1 0,1 1-1,1 0 1,2 29-1,0-14-128,0-22-153,1 0 0,0 0 1,0-1-1,1 1 0,1 0 0,0-1 0,1 0 1,-1 0-1,12 16 0,-2-9-360,-13-17 89,-1 1-1,1-1 0,-1 0 1,1 1-1,-1-1 1,1 0-1,-1 0 1,1 0-1,-1 1 0,1-1 1,-1 0-1,1 0 1,0 0-1,-1 0 1,1 0-1,-1 0 0,1 0 1,-1 0-1,1 0 1,0 0-1,-1 0 1,1-1-1,-1 1 0,1 0 1,-1 0-1,1-1 1,-1 1-1,1 0 1,-1 0-1,1-1 0,7-3-1629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34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94 4896,'-18'-42'2208,"5"26"-1920,9 8 64,8 4-256,-4-7-96,5 6-32,-5-3-128,8 8 96,1 5 32,0 3 32,-5 3 64,4 4-32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2:25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312 137 2144,'-1'-3'2070,"-1"7"-1488,-2 7-2,-2 5 99,1 4-265,-6 70 1101,-3 53-475,8 213 424,6-303-1227,36 397 851,-18-335-893,3 19 15,-14-15-91,-6-72 619,13 77 0,-11-113 254,-1-17-500,-1-18-330,-1 23-165,-6-651-1347,5 463 909,-1-31 98,-7-60 311,5 214-53,-3 0 0,-16-66-1,20 110-159,0 0-1,2-41 0,1 37 18,-4 28 137,-1 0 1,0 0-1,1 0 0,-1 0 1,1 1-1,-6 4 0,-18 18-1,1 1 0,2 1 0,-36 49 0,31-30 264,-55 81 542,79-114-740,6-11 34,-1-1 0,1 0 0,0 0 0,-1 0 0,1 0-1,-1 0 1,0 0 0,1 0 0,-1 0 0,0 0 0,-1 2 0,6-9 105,0 0 1,0 0-1,0 0 1,-1-1-1,0 1 1,4-13-1,5-10-11,9-13-103,1 2 0,3 0 0,1 1 0,47-52 0,-55 70-257,1 2 0,36-30 0,-54 48 228,0 0 0,0 0 0,0 1 0,0-1 0,1 1 0,-1-1 0,0 1 0,0-1 0,1 1 0,-1 0 0,0-1 0,0 1 0,1 0 0,-1 0 0,0 0 0,1 0 0,-1 0 0,0 0-1,1 1 1,-1-1 0,0 0 0,0 1 0,1-1 0,-1 1 0,0-1 0,0 1 0,2 0 0,2 3 30,0 0 1,0 0-1,0 0 0,6 7 0,1 1 136,10 9 115,0 0 0,-2 2-1,0 0 1,-1 1 0,-2 1-1,24 43 1,-35-53 274,-6-14-579,0-1 1,1 0-1,-1 1 1,0-1 0,0 0-1,0 1 1,0-1-1,0 0 1,1 1 0,-1-1-1,0 0 1,0 1-1,0-1 1,0 0 0,0 1-1,0-1 1,0 0-1,0 1 1,0-1 0,0 1-1,-1-1 1,1 0-1,0 1 1,0-1 0,0 0-1,0 1 1,0-1-1,-1 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34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104 652 1984,'0'8'5328,"8"-9"-3174,-4-2-1943,1 0-1,-1 0 0,0-1 1,-1 1-1,1-1 0,-1 0 0,1 0 1,-1 0-1,0-1 0,-1 1 1,5-9-1,14-21 477,-21 34-676,0 0 0,0 0 1,0-1-1,1 1 0,-1 0 0,0 0 1,0-1-1,0 1 0,1 0 0,-1 0 0,0-1 1,0 1-1,0 0 0,1 0 0,-1 0 1,0 0-1,1 0 0,-1-1 0,0 1 1,0 0-1,1 0 0,-1 0 0,0 0 1,1 0-1,-1 0 0,0 0 0,1 0 0,1 7 268,-3 13 344,1-19-527,-24 138 1962,9-68-1642,-40 185 617,52-244-999,-74 227 1387,66-207-1082,9-26 242,5-10-382,6-12-46,49-146-209,-33 84 54,141-306-391,-143 336 343,26-46-77,-42 83 20,0 0 0,1 0 0,1 0 1,0 1-1,14-14 0,-21 23 88,0-1-1,0 1 1,0 0 0,0-1-1,1 1 1,-1 0 0,0 0-1,0 0 1,1 1 0,-1-1-1,3 0 1,-3 1 19,-1 0 1,0-1-1,1 2 1,-1-1-1,0 0 1,1 0-1,-1 0 1,1 1-1,-1-1 0,0 0 1,0 1-1,1-1 1,-1 1-1,0 0 1,2 1-1,-1-1 9,-1 1 0,1-1 0,-1 1 1,1 0-1,-1 0 0,0 0 0,0 0 0,0 0 0,0 0 0,0 0 0,0 0 0,0 0 0,-1 0 0,1 1 0,-1-1 1,0 0-1,0 0 0,1 1 0,-1-1 0,-1 0 0,1 0 0,-1 4 0,-1 5 74,-1-1 0,0 1 0,-1-1 0,0 0 0,-1 0 0,-11 18 0,2-6 171,-32 36-1,35-45-173,0-2 0,-1 1 0,0-2 0,0 0 0,-1 0 0,-26 14 0,38-24-274,2-1 57,5-3-18,11-7-20,26-5 106,1 1 1,62-12-1,-33 10 83,-20 3 55,91-36 0,22-28 97,-166 77-171,0 1 0,1 0 0,-1-1 0,1 1 1,-1 0-1,1 0 0,-1 0 0,1-1 0,-1 1 1,1 0-1,-1 0 0,1 0 0,-1 0 0,1 0 0,-1 0 1,1 0-1,-1 0 0,1 0 0,-1 0 0,1 0 0,-1 0 1,1 0-1,-1 1 0,1-1 0,-1 0 0,1 0 1,-1 0-1,0 1 0,1-1 0,-1 0 0,1 1 0,-1 0 2,1 0 0,-1 0-1,0 0 1,0 0 0,0 0-1,0 0 1,0 0-1,0 0 1,0 0 0,0-1-1,0 1 1,0 0 0,-1 0-1,0 2 1,-15 33-69,15-35 66,-21 35-49,16-28 107,0 1 1,0-1-1,1 1 0,1 1 0,-1-1 0,2 1 1,-5 16-1,7-25-42,1 0 1,0 0-1,0 0 1,0 0-1,0 0 1,0 1-1,0-1 1,0 0-1,0 0 1,0 0-1,0 0 1,1 0-1,-1 0 1,0 0-1,1 0 1,-1 0-1,1 0 1,-1 0-1,1 0 1,0 0-1,-1 0 1,2 2-1,0-3 6,-1 1 1,0 0-1,1 0 0,-1-1 0,1 1 0,-1-1 0,1 1 0,-1-1 1,1 0-1,-1 1 0,1-1 0,-1 0 0,1 0 0,2 0 1,2-1 18,-1 0 1,1 0 0,-1 0-1,1-1 1,-1 0 0,1 0 0,-1 0-1,6-4 1,-3 1 8,0 0-1,0-1 0,0-1 1,-1 1-1,0-1 1,0 0-1,-1-1 1,9-12-1,-11 13-23,0 0 0,-1 0-1,0-1 1,0 1 0,0-1 0,-1 0-1,-1 1 1,1-1 0,-1 0-1,0-16 1,-1 20-10,0 0 1,-1 0-1,1 1 1,-1-1-1,1 0 1,-1 0-1,-1 0 1,0-3-1,1 6-16,1 0 0,-1 1 0,1-1-1,-1 0 1,1 0 0,-1 1 0,1-1-1,-1 0 1,0 1 0,1-1 0,-1 1 0,0-1-1,0 0 1,1 1 0,-1 0 0,0-1-1,0 1 1,0-1 0,0 1 0,0 0 0,1 0-1,-1 0 1,0-1 0,0 1 0,0 0-1,0 0 1,0 0 0,0 0 0,0 0 0,0 1-1,0-1 1,1 0 0,-1 0 0,0 1-1,0-1 1,0 0 0,0 1 0,0-1 0,-1 2-1,-2 1-29,-1 1 0,1-1-1,-1 1 1,1 0 0,0 1-1,1-1 1,-1 1-1,1 0 1,0 0 0,-4 7-1,7-11 30,-1 0 0,1-1-1,0 1 1,-1 0-1,1-1 1,0 1 0,0 0-1,-1-1 1,1 1-1,0 0 1,0 0 0,0-1-1,0 1 1,0 0-1,0 0 1,0-1 0,0 1-1,1 0 1,-1 0 3,0-1 1,0 1-1,1-1 0,-1 0 0,0 1 1,1-1-1,-1 0 0,0 1 1,1-1-1,-1 0 0,1 0 1,-1 1-1,0-1 0,1 0 1,-1 0-1,1 0 0,-1 0 1,1 0-1,-1 1 0,0-1 0,2 0 1,0 0 2,1 0 0,0-1 0,-1 1 0,1 0 0,0-1 1,-1 1-1,1-1 0,4-2 0,207-86-5,-64 28 1,-138 56 12,24-10 25,-33 14-12,0 0 1,-1 1-1,1-1 0,0 0 0,0 1 0,0 0 0,1 0 0,-1 0 0,4 0 0,-6 0-14,-1 1 0,1-1 0,0 0 0,-1 1-1,1-1 1,-1 1 0,1-1 0,0 0 0,-1 1-1,1-1 1,-1 1 0,1 0 0,-1-1 0,1 1-1,-1-1 1,0 1 0,1 0 0,-1-1 0,0 1-1,1 0 1,-1-1 0,0 1 0,0 0-1,0 0 1,1-1 0,-1 1 0,0 0 0,0 0-1,0-1 1,0 1 0,0 0 0,-1 0 0,1-1-1,0 1 1,-1 1 0,-8 28 153,9-28-143,-17 37 84,-10 30 2,24-59-33,0-1-1,1 1 1,0 0 0,0-1-1,1 13 1,1-20-61,-1 0 1,2 0 0,-1 0-1,0 0 1,0 0 0,0-1-1,1 1 1,-1 0 0,1 0-1,0 0 1,0 0 0,-1-1-1,1 1 1,0 0 0,0-1-1,1 1 1,-1 0 0,0-1-1,0 0 1,1 1 0,-1-1-1,1 0 1,-1 0 0,1 0-1,0 1 1,-1-2 0,1 1-1,0 0 1,0 0 0,0-1-1,-1 1 1,1-1 0,0 1-1,0-1 1,0 0-1,0 1 1,0-1 0,2-1-1,4 1 38,0 0-1,1-1 0,-1-1 0,0 1 0,0-1 0,-1 0 0,15-7 0,-10 3-14,-2-1 1,1 0-1,-1 0 0,19-18 0,-21 17-52,2 0-1,-1 0 1,1 1-1,0 0 1,21-10-1,-31 16 17,1 1 0,0 0 0,0-1 0,0 1 0,0 0 0,-1-1 1,1 1-1,0 0 0,0 0 0,0 0 0,0 0 0,0 0 0,0 0 0,0 0 0,0 0 0,0 0 0,0 0 0,-1 1 1,1-1-1,0 0 0,0 1 0,0-1 0,0 0 0,0 1 0,0 0 0,0 0 8,0 1 0,0-1 0,0 0 0,0 0 0,-1 1 0,1-1 0,0 0 0,-1 1 0,1-1 0,-1 1 0,0-1 0,0 1 0,1-1 1,-1 2-1,0 4 33,0-1 0,0 1 0,-1-1 0,0 1 0,0-1 0,-2 8 1,-6 15 183,-3 10-104,12-39-115,0 0 0,0 0 0,0 0 1,0 0-1,1 0 0,-1 0 0,0 0 0,0 0 1,0 0-1,0 0 0,0 0 0,0 0 0,0 0 1,0 0-1,1 0 0,-1 0 0,0 0 1,0 0-1,0 0 0,0 0 0,0 0 0,0 0 1,0 0-1,0 0 0,1 0 0,-1 0 1,0 0-1,0 0 0,0 1 0,0-1 0,0 0 1,0 0-1,0 0 0,0 0 0,0 0 1,0 0-1,0 0 0,0 0 0,1 0 0,-1 1 1,0-1-1,0 0 0,0 0 0,0 0 0,0 0 1,0 0-1,0 0 0,0 0 0,0 0 1,0 1-1,0-1 0,0 0 0,0 0 0,0 0 1,0 0-1,0 0 0,-1 0 0,1 0 1,0 1-1,0-1 0,0 0 0,0 0 0,0 0 1,0 0-1,0 0 0,0 0 0,0 0 1,0 0-1,10-6 160,53-44-58,-24 21-121,-15 10-32,1 1-1,1 1 0,1 1 1,0 1-1,35-13 0,-60 27 47,1 0-1,-1 0 1,0 1-1,1-1 1,-1 1-1,0 0 1,1-1-1,-1 1 1,0 0-1,1 0 1,-1 0 0,1 1-1,-1-1 1,0 1-1,1-1 1,-1 1-1,0 0 1,0 0-1,0 0 1,1 0-1,-1 0 1,0 0-1,0 0 1,2 3-1,-2-2 1,0 1-1,0-1 0,0 1 0,-1 0 1,1 0-1,0 0 0,-1 0 1,0 0-1,0 0 0,0 0 1,0 0-1,0 1 0,-1-1 0,1 0 1,-1 1-1,0 4 0,-1 13 10,1-11 6,0 0-1,0-1 1,0 1-1,1 0 1,3 12-1,-3-20-6,0 0 0,0 1 0,0-1-1,0 0 1,0 1 0,0-1 0,1 0-1,-1 0 1,1 0 0,0 0 0,-1 0-1,1-1 1,0 1 0,0 0 0,0-1-1,0 1 1,0-1 0,0 0-1,1 0 1,-1 0 0,0 0 0,1 0-1,-1 0 1,1-1 0,2 1 0,3 1 10,0-2 0,0 1 0,0-1 0,0 0 0,0-1 0,0 1 0,0-2 0,0 1 0,0-1 0,0 0 1,-1-1-1,1 0 0,-1 0 0,0-1 0,1 1 0,-2-2 0,1 1 0,0-1 0,-1 0 0,0 0 0,0-1 0,-1 0 0,1 0 1,4-8-1,15-22 17,28-58-1,15-48 26,-48 98-51,1 1 6,-3-1 0,-1-1-1,-2-1 1,12-62 0,-26 104-26,-1 0 0,1 0 0,-1 0 0,0 0 1,0 0-1,-1-1 0,1 1 0,-2-5 0,2 9 4,0-1-1,-1 1 1,1-1-1,0 0 0,0 1 1,-1-1-1,1 1 1,-1-1-1,1 0 0,0 1 1,-1-1-1,1 1 1,-1 0-1,1-1 0,-1 1 1,1-1-1,-1 1 1,0 0-1,1-1 0,-1 1 1,0-1-1,-1 1-3,1 0-1,0 0 1,0 0-1,-1 0 1,1 1 0,0-1-1,0 0 1,-1 0-1,1 1 1,0-1-1,0 1 1,0-1 0,0 1-1,0-1 1,0 1-1,-2 1 1,-3 2-10,0 1-1,0 1 1,1-1 0,-1 1 0,1 0-1,1 0 1,-1 0 0,1 1-1,0-1 1,0 1 0,-4 13 0,-2 7 43,-11 51 0,-9 78-45,26-125 73,1 0-1,2 1 1,3 31-1,0-51-12,-1-1 0,1 0 1,1 0-1,0 0 0,0-1 0,1 1 0,0-1 0,10 16 1,-12-22-13,0 0-1,1-1 1,0 1 0,-1-1 0,2 0 0,-1 0 0,0 0 0,0 0 0,1 0 0,-1-1 0,1 0 0,0 1-1,0-1 1,0-1 0,0 1 0,0 0 0,0-1 0,1 0 0,-1 0 0,0 0 0,1-1 0,-1 0-1,1 1 1,5-2 0,6-1 40,0 0-1,-1-2 0,1 0 0,-1 0 1,16-8-1,72-39-112,-18 8-178,-83 42 225,1 0-1,0 0 0,-1 0 1,1 0-1,0 1 0,0-1 1,0 1-1,-1 0 0,1 0 1,0 0-1,0 0 0,0 0 1,3 1-1,-4 0 3,-1-1 1,1 1-1,-1-1 0,0 1 0,1 0 1,-1 0-1,0-1 0,0 1 1,1 0-1,-1 0 0,0 0 1,0 0-1,0 0 0,0 0 1,0 1-1,-1-1 0,1 0 0,0 0 1,0 1-1,-1-1 0,1 0 1,-1 1-1,1-1 0,-1 1 1,0-1-1,1 1 0,-1 2 1,0 2 20,0 1 1,0 0 0,-1 0 0,0 0-1,0-1 1,0 1 0,-1-1 0,0 1 0,-1-1-1,1 1 1,-1-1 0,0 0 0,-5 5-1,3-3 4,-1 0 0,0 0 0,0-1-1,-1 0 1,0 0 0,0-1 0,0 0 0,-13 8-1,14-11 23,0 1 0,0-1 0,0 0-1,0 0 1,-1-1 0,0 1 0,1-2 0,-1 1 0,0-1-1,0 0 1,0 0 0,0-1 0,-7 0 0,13 0-48,0 0 1,0 0 0,0 0 0,0-1 0,0 1 0,0 0 0,0-1-1,0 1 1,0-1 0,0 1 0,0-1 0,0 0 0,0 1 0,-1-2-1,2 1-1,-1 1-1,1-1 0,0 1 1,-1-1-1,1 1 1,0-1-1,0 1 0,0-1 1,0 1-1,-1-1 1,1 1-1,0-1 0,0 1 1,0-1-1,0 0 0,0 1 1,0-1-1,1 1 1,-1-1-1,0 0 0,1-1-6,0 0-1,0 0 0,0 0 0,1 0 1,-1 0-1,0 0 0,1 0 1,-1 1-1,1-1 0,0 0 0,0 1 1,2-2-1,5-3 17,1 1 0,-1 1 0,1-1-1,16-4 1,47-10 43,-48 14-86,118-43-2686,-113 36 511,-23 10 1094,0-1 0,-1 0 0,0 0 0,0 0 0,0-1 0,6-4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34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38 3648,'-18'-26'1173,"13"15"462,6 18-475,-1 37-254,0 16-213,8 73 1,5-14-430,5 34 1339,-10-82-576,-8-40-3446,0-29 1896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34.8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35 6656,'-12'-8'3008,"24"5"-2624,-7-1 512,0 4-576,8-5 224,5 2-320,8-5-224,5 8 0,4-3 64,-1 6-32,2-3 480,-2 8-288,-3-5-2208,0 6 1088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35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8 3904,'5'-8'1760,"-5"11"-1536,0 2 672,5 2-544,-5 6 640,3 1-576,-3 11 64,0-3-288,-3 6 96,3-1-160,-5 1 352,5 0-256,-5-2-320,0 1 32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35.5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1 3392,'-12'0'1398,"10"-1"-1258,0 1 1,0 0-1,0 0 0,0 0 0,0 0 1,0 0-1,0 1 0,0-1 1,0 1-1,0-1 0,0 1 0,0-1 1,1 1-1,-1 0 0,-3 2 0,-10 5 645,11-6-705,1-1 0,-1 1 0,1 1 0,-1-1 0,-5 6 0,8-8-69,0 1 0,1 0 0,-1 0-1,1 0 1,-1 0 0,0 0 0,1 0 0,0 0 0,-1 0-1,1 0 1,0 0 0,-1 0 0,1 0 0,0 0 0,0 0-1,0 0 1,0 0 0,0 0 0,0 0 0,0 0-1,0 0 1,0 1 0,1-1 0,-1 0 0,0 0 0,1 0-1,-1 0 1,1 1 0,3 4 46,0 0 0,0 0-1,1-1 1,0 1 0,0-1-1,0 0 1,6 4 0,21 22 572,-30-29-523,0 1-1,0 0 1,0 0 0,0 0-1,0 0 1,-1 0-1,1 0 1,-1 0-1,2 7 1,-3-8-45,0 0 1,0 0 0,0 0-1,0 0 1,0 0 0,-1 0-1,1 0 1,0-1 0,-1 1-1,0 0 1,1 0-1,-1 0 1,0 0 0,0-1-1,0 1 1,0 0 0,0-1-1,0 1 1,-1-1 0,1 1-1,0-1 1,-1 0 0,-2 2-1,-1 1-40,-1 0 0,0 0 0,-1 0 0,-12 4 0,-7 3-197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38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97 2720,'4'-13'1246,"-1"10"-764,-2 4-50,9 4-443,-7-3 62,0 0 0,-1 1 0,1-1 1,0 1-1,-1 0 0,0 0 0,0 0 0,0 0 0,2 3 0,14 33 59,-15-30-64,39 108 613,-27-71 1,38 83-1,-48-121-500,-4-5-77,0-1 1,0 1-1,0-1 0,1 1 0,-1-1 1,1 0-1,-1 0 0,1 0 0,2 2 1,-2-3 333,12-20 848,-5 0-1172,10-34-1,-9 26-82,-3 9-12,83-213-218,-76 201 196,9-25 2,-21 38-47,-2 16 63,0 0-1,0 0 1,-1 0-1,1 0 0,0 0 1,-1 0-1,1 0 1,0 0-1,-1 1 0,1-1 1,-1 0-1,0 0 1,1 0-1,-1 1 0,0-1 1,1 0-1,-1 1 1,0-1-1,0 1 0,1-1 1,-1 1-1,0-1 1,0 1-1,0-1 0,0 1 1,0 0-1,0 0 1,0-1-1,0 1 0,0 0 1,-1 0-1,-2-1-11,0 1 0,0 0 0,-1-1 0,1 2 0,-5-1 0,-16 6 50,1 0 1,-31 14-1,14-6 163,-125 50 323,109-40-2895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38.8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4160,'-18'0'1856,"18"8"-1600,5-8 576,8 3-512,5-3 416,3 0-416,9 0 64,1 0-256,10 0 288,-2 0-224,0 0 160,1 0-192,-1 0-3296,0 8 1664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39.2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418 3 2304,'-1'-1'105,"1"1"-88,0 0 0,0 0 1,0 0-1,0 0 0,0 0 0,0-1 0,0 1 1,0 0-1,-1 0 0,1 0 0,0 0 0,0 0 1,0 0-1,0 0 0,-1-1 0,1 1 0,0 0 1,0 0-1,0 0 0,0 0 0,-1 0 0,1 0 0,0 0 1,0 0-1,0 0 0,0 0 0,-1 0 0,1 0 1,0 0-1,0 0 0,0 0 0,0 0 0,-1 0 1,1 0-1,0 0 0,0 1 0,0-1 0,0 0 1,-1 0-1,1 0 0,0 0 0,0 0 0,0 0 0,0 0 1,0 1-1,-1-1 0,1 0 0,0 0 0,0 0 1,0 0-1,0 0 0,0 1 0,0-1 0,0 0 1,-97 141 4858,-23 30-2681,-50 24-904,152-179-3675,14-13 1115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39.5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22 3808,'-15'-19'1227,"14"17"-457,5 3-308,3 4-36,69 59 1910,-11-4-2285,100 100 1311,-126-125-1374,-3-4-4706,-26-19 2398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40.0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44 2144,'-16'95'2437,"0"-5"-869,6-43-1053,-29 110 1541,38-152-1897,1-4-132,0-1 1,0 0-1,0 1 0,0-1 1,0 0-1,0 0 0,0 1 1,0-1-1,0 0 0,0 1 1,0-1-1,0 0 0,0 0 1,0 1-1,0-1 0,0 0 1,-1 0-1,1 1 0,0-1 1,0 0-1,0 0 0,0 1 1,-1-1-1,1 0 0,0 0 1,0 0-1,-1 0 0,1 1 1,0-1-1,0 0 0,-1 0 1,1 0-1,-2-2 400,1-6-421,0 1 0,1-1 1,0 1-1,0 0 0,1-1 1,2-12-1,0-6-77,10-71-406,36-141-1,-49 237 477,0-1 0,1 1 0,-1 0 0,0 0 0,1-1 0,-1 1 0,1 0 0,-1 0 0,1-1 0,-1 1 0,1 0-1,1-1 1,-1 3 28,-1-1 0,1 1 0,0 0 0,-1 0-1,1 0 1,-1 0 0,1 0 0,-1 0-1,1 0 1,-1 0 0,0 0 0,1 2 0,2 5 6,31 87 238,20 50 144,-38-109 400,39 67-1,-43-86-499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40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79 4480,'-13'-28'2016,"3"25"-1728,10 0 96,5 3-256,0-9 320,3 1-256,5-3-320,0 6 64,4-1 160,1 6-64,0-5-832,0 5 416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35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957 253 7232,'-18'-31'3264,"21"17"-2848,7 1 1216,3 1-992,13-10 928,9 5-896,17-5-192,2 6-320,7-1-128,1 11 0,-10-2-832,-8 3 448,-9 2-2816,-4 3 1760</inkml:trace>
  <inkml:trace contextRef="#ctx0" brushRef="#br0" timeOffset="1">34 16 6816,'-34'-13'3072,"47"10"-2656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40.8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12 3904,'-17'-11'1984,"21"11"-1376,0 3-384,1-3 544,7 3-448,6-3 0,8 5-192,0-10 128,5 5-160,5-3-1024,3 3 512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41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37 4384,'-9'-13'2272,"9"9"-1664,9 4-384,-1-3 256,1 3-256,5-5-128,-1 2-64,5-2 32,3 5-32,-3-3-32,0 6 32</inkml:trace>
  <inkml:trace contextRef="#ctx0" brushRef="#br0" timeOffset="1">5 259 4320,'-5'-28'1952,"5"23"-1696,5 2 64,8 0-224,5-5 1088,0-1-640,3-2-608,1 6 32,0 2 0,0 6 32,-4-3 96,0 8-64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41.5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3552,'0'0'1147,"2"2"-683,4 8-19,0 0 0,0 0 1,-1 1-1,0-1 1,-1 1-1,0 0 1,3 18-1,9 86-61,-15-107-300,1 12-201,2 3 93,-2 0-1,-1 0 1,-1 1-1,-3 26 0,2-38-865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42.0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26 103 2912,'-18'-26'923,"17"25"-838,1 0 0,-1 0 0,0 0 1,1 0-1,-1 0 0,0 0 1,1 0-1,-1 0 0,1 0 0,-1 0 1,1 0-1,0 0 0,0-1 0,-1 1 1,1 0-1,0 0 0,0 0 1,0-1-1,0 1 0,0 0 0,1 0 1,-1 0-1,0-1 0,0 1 1,1 0-1,-1 0 0,1 0 0,-1 0 1,1 0-1,-1 0 0,1 0 1,0 0-1,0 0 0,-1 0 0,1 0 1,1-1-1,2-1 159,1 0-1,-1 1 1,1-1-1,0 1 1,0 0-1,7-2 1,-9 3-321,10-3 211,-1 1 0,1 0 0,1 1-1,-1 0 1,0 1 0,16 1 0,-21 0-135,0 1 0,0 0 1,0 0-1,0 1 0,0 0 1,-1 0-1,1 1 0,-1 0 0,1 0 1,-1 1-1,10 6 0,-15-8 36,0-1-1,0 1 1,0 0-1,0 0 1,-1 0-1,1 1 1,-1-1-1,1 0 1,-1 1-1,0-1 1,0 0-1,0 1 1,0-1-1,0 1 1,0 0-1,-1-1 1,1 1-1,-1 0 1,0-1-1,0 1 1,0 0-1,0 0 1,0-1-1,-1 1 1,1 0-1,-1-1 1,0 1-1,-1 3 1,-3 8 159,-1 0 1,-1-1-1,0 1 1,-9 11-1,3-5-71,-3 4-82,12-21-43,1 1 1,1 0-1,-1 0 1,1 1-1,-1-1 0,-2 9 1,4-11 0,1-1 0,0 1 0,0 0-1,0 0 1,0 0 0,0 0 0,0 0 0,0 0 0,1 0 0,-1 0 0,1 0 0,-1 0 0,1-1-1,0 1 1,0 0 0,0 0 0,0-1 0,0 1 0,0-1 0,0 1 0,3 2 0,32 35 45,-19-22 65,20 25 0,-33-35-69,1-1 0,-1 1 0,0 0 0,-1 0 1,0 1-1,0-1 0,0 1 0,1 8 1,-4-15 16,0 0 1,1 1 0,-1-1-1,0 0 1,0 1 0,0-1-1,-1 0 1,1 0 0,0 1-1,0-1 1,-1 0 0,1 0-1,0 1 1,-1-1 0,0 0-1,1 0 1,-1 0 0,0 0-1,0 2 1,-1-1 31,0-1 1,0 1-1,0 0 1,0-1-1,0 1 0,0-1 1,-1 1-1,1-1 1,-4 1-1,-1 1 93,-1-1 0,0 0 1,0 0-1,0-1 0,0 0 0,-10-1 0,-2-1-313,0 0-1,0-2 1,0-1-1,0-1 0,-28-10 1,24 7-978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4:42.5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36 4800,'-3'-16'2176,"11"16"-1888,5 0 768,5 0-640,26-4 896,4 1-736,14-5 64,-6 8-384,6-5 192,-10 10-256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1:34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204 2 1312,'0'-1'58,"0"1"-1,-1 0 1,1 0 0,0 0 0,-1 0-1,1 0 1,0 0 0,-1 0 0,1 0 0,0 0-1,-1 0 1,1 0 0,0 0 0,-1 0-1,1 0 1,0 0 0,0 1 0,-1-1-1,1 0 1,0 0 0,-1 0 0,1 0-1,0 1 1,0-1 0,-1 0 0,1 0-1,0 0 1,0 1 0,-1-1 0,1 0-1,0 1 1,0-1 0,0 0 0,0 0-1,-1 1 1,1-1 0,0 1 0,-12 19 482,2-3-203,-5 5-139,1 0 1,1 1-1,1 1 0,-13 38 1,7-16 319,5-12-329,-10 41 0,-10 115 662,29-157-577,3 1 0,0 0 0,8 55-1,-6-77-117,1 0 0,1-1-1,0 1 1,1-1 0,0 0-1,0 0 1,1-1-1,1 1 1,0-1 0,12 16-1,-5-13-1429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1:37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0 490 1728,'23'-23'2037,"-8"-2"-1764,-1-1 1,-1 0-1,12-36 0,-18 42-198,21-48 41,24-66 8,-51 129-109,0 0 0,0 0 1,-1 0-1,1 0 0,-1 0 0,0 0 0,-1 0 0,1 0 0,-1 0 0,0 1 0,-3-8 1,4 10-11,-1 1 1,1 0 0,-1-1 0,0 1-1,1 0 1,-1-1 0,0 1 0,0 0-1,0 0 1,0 0 0,0 0 0,0 0-1,0 0 1,0 0 0,0 0 0,-1 0-1,-1-1 1,2 2-4,-1 0 0,1 0 0,-1 0 0,1 0 1,-1 0-1,1 0 0,-1 0 0,1 0 0,-1 0 0,1 1 0,-1-1 0,1 1 0,0-1 0,-1 1 0,1-1 0,0 1 0,-1 0 1,1 0-1,0-1 0,0 1 0,-2 2 0,-3 2 21,1 0 0,0 1 0,0 0 0,0 0 1,0 0-1,1 1 0,0-1 0,1 1 0,-1 0 0,1 0 1,1 0-1,-1 1 0,1-1 0,0 1 0,-1 12 0,2-5 30,0 0-1,0 0 0,2 0 1,0-1-1,0 1 0,1 0 1,6 18-1,-5-21 36,2 0 0,-1 0-1,1-1 1,1 0 0,13 20 0,-17-27-37,1-1 1,0 1-1,-1-1 1,2 1-1,-1-1 1,0 0-1,0 0 1,1-1 0,0 1-1,-1-1 1,1 0-1,0 1 1,0-2-1,0 1 1,1 0-1,-1-1 1,0 0-1,1 0 1,6 1-1,-6-3 6,-1 0 0,1 0 0,-1 0 0,0 0-1,0 0 1,1-1 0,-1 0 0,0 0 0,0 0-1,-1 0 1,1-1 0,0 0 0,-1 1 0,1-1-1,3-5 1,-4 5-53,0 0 0,0-1-1,0 1 1,0-1 0,-1 0 0,1 0 0,-1 0-1,0 0 1,0 0 0,-1 0 0,1-1-1,-1 1 1,0-1 0,1-7 0,-5-1-202,3 13 186,0 0 0,0 0-1,0 0 1,0 0-1,0 0 1,-1-1 0,1 1-1,0 0 1,0 0 0,0 0-1,0 0 1,-1 0 0,1 0-1,0 0 1,0 0 0,0 0-1,-1 0 1,1 0-1,0 0 1,0 0 0,0 0-1,0 0 1,-1 0 0,1 0-1,0 0 1,0 0 0,0 0-1,-1 0 1,1 0 0,0 0-1,0 0 1,0 0-1,-1 1 1,0-1-30,0 1-1,0 0 1,0 0 0,0 1-1,0-1 1,0 0 0,0 0-1,0 0 1,1 1 0,-1-1-1,0 0 1,0 3 0,-2 3 8,1 0 0,0 0 0,1 1 0,-1-1 1,1 1-1,0 9 0,2-12 43,-1-1 0,0 0 0,1 1 1,0-1-1,0 0 0,1 0 0,-1 1 0,1-1 1,-1 0-1,1 0 0,1-1 0,2 6 0,1-1 73,1-1 0,0 0 0,1 0 0,-1-1-1,1 1 1,0-2 0,1 1 0,13 6-1,-21-12-58,0 1-1,0-1 0,0 1 0,0-1 0,-1 1 1,1-1-1,0 0 0,0 0 0,0 1 0,0-1 0,1 0 1,-1 0-1,0 0 0,0 0 0,0 0 0,0 0 1,0-1-1,0 1 0,0 0 0,0 0 0,0-1 0,0 1 1,-1-1-1,1 1 0,0-1 0,0 1 0,0-1 1,0 1-1,0-1 0,-1 0 0,1 1 0,0-1 0,-1 0 1,1 0-1,0 0 0,-1 0 0,1 1 0,-1-1 1,1 0-1,-1-2 0,2-1 58,0 0-1,-1 0 1,0 0-1,0 0 1,0 0 0,0 0-1,0-7 1,-2 3-88,1 0 0,-1 1 0,0-1 0,0 0 0,-1 0 0,0 1 0,-1-1 0,1 1 0,-2 0 0,-3-8 1,4 10-48,0 1 1,0-1 0,-1 1 0,0-1-1,0 1 1,0 0 0,0 0-1,-1 1 1,1-1 0,-1 1 0,0 0-1,0 0 1,0 1 0,-6-3 0,9 4 34,1 1 0,0 0-1,0 0 1,-1-1 0,1 1 0,0 0 0,0 0 0,-1 0 0,1 0 0,0 0 0,0 1 0,-1-1-1,1 0 1,0 0 0,0 1 0,0-1 0,0 1 0,-1-1 0,1 1 0,0 0 0,0-1-1,0 1 1,0 0 0,0 0 0,0 0 0,0-1 0,1 1 0,-1 0 0,0 0 0,0 0 0,1 1-1,-1-1 1,1 0 0,-1 0 0,1 0 0,-1 0 0,1 1 0,-1 0 0,1-1 28,1 0 0,-1 0 0,0-1 0,0 1 0,0 0 0,1 0 0,-1 0 0,1-1 0,-1 1 0,0 0 0,1-1 0,-1 1 0,1 0 0,0-1 0,-1 1 1,1-1-1,-1 1 0,1-1 0,0 1 0,-1-1 0,1 1 0,0-1 0,0 0 0,-1 1 0,1-1 0,1 0 0,22 4 249,-7-4-192,0-1 0,0-1 0,0-1 0,-1 0-1,1-1 1,-1-1 0,0-1 0,0 0 0,-1-1 0,0-1-1,0 0 1,21-15 0,-31 19-88,-4 4 22,0-1 0,0 1 1,0-1-1,0 1 1,0-1-1,0 0 1,0 1-1,-1-1 1,1 0-1,0 0 0,0 0 1,-1 0-1,1 0 1,0 0-1,-1 0 1,1 0-1,-1 0 1,1 0-1,-1 0 0,0 0 1,1 0-1,-1 0 1,0 0-1,0-2 1,-26 30-816,24-20 800,-1-1-1,1 1 1,0 0 0,0 0 0,-1 12 0,2-9-27,-1-1 1,-4 14 0,4-20 47,1 0 1,0 0 0,0 0-1,0 0 1,1 0-1,-1 0 1,1 1 0,0-1-1,0 0 1,0 0 0,0 0-1,0 1 1,1-1-1,-1 0 1,1 0 0,0 0-1,0 0 1,2 4-1,1 4 127,-2-6-52,1 0 0,-1 0 0,1-1 0,4 8 0,-6-11-58,-1 0-1,1-1 1,0 1 0,0 0-1,0 0 1,0-1-1,0 1 1,0 0 0,0-1-1,0 1 1,0-1-1,0 1 1,0-1 0,0 1-1,0-1 1,0 0-1,1 0 1,-1 1 0,0-1-1,0 0 1,0 0-1,0 0 1,1 0 0,-1-1-1,2 1 1,-2-1 10,0 1 0,1-1 0,-1 1 0,0-1 0,0 1 0,0-1 0,0 0 0,1 0 0,-1 0 0,0 0 0,0 1 0,-1-1 0,1 0 0,0-1 0,0 1 0,0 0 0,-1 0 0,1 0 0,-1 0 0,1-1 0,-1 1 0,1 0 0,-1 0 0,0-1 0,1 1 0,-1 0 0,0-2 0,0-5 97,1 1-1,-2-1 1,-1-12 0,2 16-100,-1-22-77,1 20 34,0 1-1,-1-1 0,1 0 0,-1 1 1,0-1-1,0 1 0,-3-7 0,3 9-12,-1-4-129,-1 1-1,0-1 1,-1 1 0,1-1-1,-9-10 1,4 12 60,8 8-270,2 5-31,-2-7 409,1 0 0,-1 0-1,0-1 1,1 1-1,0 0 1,-1 0-1,1-1 1,-1 1 0,1 0-1,0-1 1,0 1-1,-1-1 1,1 1-1,0-1 1,0 1 0,0-1-1,-1 1 1,1-1-1,0 0 1,2 1 0,20 6 400,-20-7-392,0 1-1,-1-1 1,1 0-1,-1 0 1,1 0-1,-1 0 1,1-1-1,-1 1 1,1-1-1,-1 0 1,1 1-1,-1-1 1,1 0-1,-1-1 1,0 1-1,0 0 1,1-1-1,-1 1 1,0-1-1,0 1 1,-1-1-1,1 0 1,0 0-1,0 0 1,-1 0-1,3-4 1,3-6 114,0-1 1,0 1-1,7-23 1,-11 26-122,7-15 4,15-44 124,-23 62-130,0 0 0,-1 0 0,0 0 0,0 0-1,-1 0 1,0 0 0,0 0 0,-2-11 0,2 14-96,-1 0 0,0 1 0,0-1 0,-1 0 1,1 1-1,0-1 0,-4-4 0,4 7 61,1-1 1,0 0-1,-1 1 1,1-1-1,-1 1 1,1-1-1,0 1 1,-1 0-1,1-1 1,-1 1-1,1-1 0,-1 1 1,0 0-1,1-1 1,-1 1-1,1 0 1,-1 0-1,0 0 1,1-1-1,-1 1 1,0 0-1,1 0 1,-1 0-1,1 0 0,-1 0 1,0 0-1,1 0 1,-1 0-1,0 0 1,1 0-1,-1 1 1,0-1-1,1 0 1,-1 0-1,1 1 0,-1-1 1,0 1-1,-1 2-58,1 1 0,-1 0 0,1-1 0,0 1 0,1 0 0,-1 0 0,0 6 0,1-3 130,-4 34 112,2 59 0,2-67-122,1-7 250,6 48 0,-4-48-25,-3-19-124,1 1 1,0-1-1,4 12 1,-3-10-83,2 2 993,-1-11-545,1-6-325,12-28 148,-8 15-335,1 2 0,1-1-1,13-19 1,-22 37 5,9-14-118,1 1 0,1 0 0,16-14 0,-25 25 59,0-1 1,1 1-1,-1-1 0,1 1 0,-1 0 1,1 0-1,-1 1 0,1-1 1,0 1-1,0-1 0,0 1 0,0 1 1,0-1-1,0 0 0,0 1 1,0 0-1,0 0 0,1 0 0,6 2 1,-8-1 43,-1 0 0,0 0 1,1 0-1,-1 0 1,0 0-1,0 0 0,0 1 1,0-1-1,0 1 1,0 0-1,-1 0 0,1-1 1,0 1-1,-1 0 1,1 0-1,-1 0 0,0 1 1,0-1-1,0 0 1,0 0-1,0 1 0,0-1 1,-1 1-1,1-1 1,-1 0-1,0 1 0,1 2 1,-1-1 64,0 0 1,0-1 0,0 1-1,0-1 1,-1 1-1,0 0 1,0-1 0,0 1-1,0-1 1,0 1-1,0-1 1,-1 0 0,0 0-1,0 1 1,0-1-1,0 0 1,0-1 0,-4 5-1,3-4 45,-1 0 0,1-1-1,-1 0 1,0 0 0,1 0-1,-1 0 1,0 0 0,0-1-1,0 0 1,-8 2 0,-1-1-55,0-1 1,-16-1-1,17 0-149,11 0 95,1 0-1,-1-1 0,1 1 0,0 0 0,-1 0 1,1 0-1,0 0 0,-1 1 0,1-1 1,-1 0-1,1 0 0,0 0 0,-1 0 1,1 0-1,0 0 0,-1 0 0,1 1 0,0-1 1,-1 0-1,1 0 0,0 1 0,0-1 1,-1 0-1,1 0 0,0 1 0,0-1 1,-1 0-1,1 1 0,0-1 0,0 0 0,0 1 1,-1-1-1,1 0 0,0 1 0,0-1 1,0 0-1,0 1 0,0-1 0,0 0 1,0 1-1,0-1 0,0 1 0,0-1 0,0 0 1,0 1-1,0-1 0,0 0 0,0 1 1,0-1-1,1 0 0,-1 1 0,0-1 1,0 0-1,0 1 0,0-1 0,1 1 0,14 21-207,-13-19 220,6 6-2,0 0-1,0 0 1,1 0-1,0-1 1,16 11 0,-18-15 64,0 0 1,1 0 0,-1 0 0,1-1 0,0 0-1,0 0 1,0-1 0,0 0 0,9 1 0,-13-3-15,-1 0 0,1 0-1,-1-1 1,1 1 0,-1-1 0,0 0 0,1 1 0,-1-2 0,0 1 0,0 0 0,1-1 0,-1 1 0,0-1 0,0 0 0,-1 0 0,1 0 0,0 0 0,-1-1 0,1 1-1,-1-1 1,0 1 0,3-5 0,4-6 58,-1-1 0,-1 1-1,10-26 1,-17 39-101,20-66 106,-15 47-205,1 1 0,12-30 1,-15 41-98,7-11-686,-10 18 868,0 0 0,0 0 1,0 0-1,0-1 1,0 1-1,0 0 0,0 0 1,1 0-1,-1 0 1,0 0-1,0 0 0,0 0 1,0 0-1,0 0 1,0 0-1,1 0 1,-1-1-1,0 1 0,0 0 1,0 0-1,0 0 1,1 0-1,-1 0 0,0 0 1,0 0-1,0 0 1,0 0-1,0 1 0,1-1 1,-1 0-1,0 0 1,0 0-1,0 0 0,0 0 1,1 0-1,3 10-303,-3-4 284,0-1 0,-1 0-1,0 1 1,0 9-1,0 6-141,0 10 162,-2 0 0,0 1 0,-10 42 1,10-66 101,0 14 130,1-14-36,0 0-1,-4 14 0,4-20-117,1 0 0,-1 1 1,0-1-1,0 0 1,0-1-1,-1 1 0,1 0 1,0 0-1,-1 0 0,1-1 1,-1 1-1,1 0 1,-1-1-1,-2 2 0,3-3-43,1 0 0,-1 1-1,1-1 1,-1 0 0,1 0 0,-1 0-1,1 0 1,-1 0 0,1 0 0,-1 0-1,1 0 1,-1 0 0,1 0 0,-1 0-1,1 0 1,-1 0 0,1 0 0,-1 0-1,1-1 1,0 1 0,-1 0 0,1 0-1,-1-1 1,1 1 0,-1 0-1,1 0 1,0-1 0,-1 1 0,1-1-1,0 1 1,-1 0 0,1-1 0,0 1-1,-1-1 1,1 1 0,0-1 0,-11-20 8,10 17-45,0 3 9,1 0 1,0 1 0,-1-1-1,1 0 1,0 0-1,0 0 1,0 0-1,0 0 1,0 0-1,0 0 1,0 1 0,0-1-1,0 0 1,1 0-1,-1 0 1,0 0-1,0 0 1,1 0-1,-1 1 1,2-3 0,-1 1-16,1 0 1,-1 0 0,1 1 0,0-1 0,0 0 0,0 0-1,3-2 1,0 2-7,0-1 1,-1 1-1,1-1 0,0 1 0,0 1 0,0-1 0,7-1 1,-5 2-186,0 1 0,0 0 1,0 0-1,0 0 0,0 0 1,0 1-1,-1 1 0,1-1 1,11 5-1,-5-3-1362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1:40.6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1 566 1728,'0'0'67,"0"1"0,0-1 1,0 1-1,0-1 0,0 1 0,0 0 1,0-1-1,0 1 0,0-1 0,1 1 1,-1-1-1,0 1 0,0-1 0,1 1 1,-1-1-1,0 1 0,1-1 0,-1 1 1,1-1-1,-1 0 0,0 1 0,1-1 0,-1 0 1,1 1-1,-1-1 0,1 0 0,0 1 1,1-1 59,-1 1 1,1-1 0,0 0 0,0 1 0,-1-1-1,1 0 1,0 0 0,0 0 0,2-1 0,1 1 136,1-2 0,-1 1 1,1 0-1,-1-1 0,7-3 0,-8 2-189,0 1 0,0-1 0,-1 0 0,1 0 0,-1 0 0,0-1 0,0 1 0,4-6 0,18-32 149,-21 34-216,128-245 349,-120 228-271,12-37-1,-21 52-112,0 0-1,-1 0 1,0-1 0,0 1-1,-1-1 1,-1 1 0,0-18-1,-1 23-21,0-3-17,0 1 0,0 0 1,-3-10-1,4 15 36,-1 0 0,1 0 0,0 0 0,-1 0 0,1 0 0,-1 0 0,1 0 0,-1 0 0,0 0 0,1 0 0,-1 0 0,0 1 0,0-1 0,0 0 0,1 1 0,-1-1 0,0 0 0,0 1 0,0-1 0,0 1 0,0 0 0,0-1 0,0 1 0,0 0 0,0-1 0,0 1 0,-2 0 0,2 0-7,0 1 0,0-1 0,-1 0 0,1 1 0,0-1 0,0 1 0,0 0 0,0-1 0,0 1 1,0 0-1,0 0 0,1 0 0,-1 0 0,0-1 0,-1 3 0,-10 14-184,11-16 185,-9 14 127,1 1-1,1 0 0,0 0 0,1 0 0,1 1 0,1 0 0,0 0 0,-4 33 0,6-21-40,3 1 0,0-1 0,6 35-1,-3-46 36,0 0-1,2-1 0,0 1 1,1-1-1,0 1 0,12 19 0,-17-35-17,0 0 0,0 0 0,1-1 0,-1 1 0,1 0 0,0 0 0,-1-1 0,1 1 0,0-1 0,0 1 0,0-1 0,0 0 0,3 2 0,-3-3-36,-1 1 0,0-1 0,1 1 1,-1-1-1,0 0 0,1 0 0,-1 0 0,0 0 0,1 0 0,-1 0 1,0 0-1,1 0 0,-1 0 0,1-1 0,-1 1 0,0 0 1,0-1-1,1 1 0,-1-1 0,0 0 0,0 1 0,0-1 1,2-2-1,3-2 31,-1 0 0,-1 0 0,1-1 1,-1 0-1,0 0 0,0 0 0,-1-1 1,4-8-1,18-60 118,-21 60-174,11-66-144,-15 66-194,0 15 318,0 1 1,0-1 0,0 0 0,0 0-1,0 0 1,0 0 0,0 0 0,0 0-1,-1 1 1,1-1 0,0 0 0,0 0-1,0 0 1,0 0 0,0 0-1,0 0 1,0 0 0,-1 0 0,1 0-1,0 0 1,0 1 0,0-1 0,0 0-1,0 0 1,-1 0 0,1 0 0,0 0-1,0 0 1,0 0 0,0 0-1,0 0 1,-1 0 0,1 0 0,0 0-1,0 0 1,0-1 0,0 1 0,0 0-1,-1 0 1,1 0 0,0 0 0,0 0-1,0 0 1,0 0 0,0 0-1,0 0 1,-1 0 0,1-1 0,0 1-1,0 0 1,0 0 0,0 0 0,0 0-1,0 0 1,0 0 0,0-1 0,0 1-1,0 0 1,0 0 0,0 0-1,-1 1-2,1 0 0,0 0 0,-1 0-1,1 0 1,0 1 0,0-1 0,0 0-1,0 0 1,0 0 0,0 1 0,1 1 0,0 16 146,-3-1-89,0 1-1,2 0 0,0-1 1,1 1-1,1 0 0,1-1 0,1 1 1,8 26-1,-11-43 21,0 1 0,0 0 0,0-1 0,0 1 0,0 0 1,1-1-1,1 4 0,-2-6-39,-1 0-1,0 1 1,1-1 0,-1 0 0,1 1 0,-1-1 0,1 0 0,-1 1 0,1-1 0,-1 0 0,1 0-1,-1 0 1,1 1 0,-1-1 0,1 0 0,-1 0 0,1 0 0,-1 0 0,1 0 0,-1 0 0,1 0 0,-1 0-1,1 0 1,0 0 0,-1-1 0,1 1 0,-1 0 0,1 0 0,-1 0 0,1-1 0,-1 1 0,1 0-1,-1 0 1,0-1 0,1 1 0,-1 0 0,1-1 0,-1 1 0,0-1 0,1 1 0,4-6 54,1 0 0,-1 0-1,-1 0 1,1-1 0,-1 1 0,5-11 0,18-49 253,-13 32-277,11-40-84,-24 71 32,2-5 6,-2 0 0,1 0 0,-1 0 1,0 0-1,-1-9 0,5-3-875,-9 22 671,4-2 213,0 0 0,0 0 0,0 0 1,-1 0-1,1-1 0,0 1 0,0 0 0,0 0 0,0 0 0,0-1 0,-1 1 1,1 0-1,0 0 0,0-1 0,0 1 0,0 0 0,0 0 0,0 0 0,0-1 0,0 1 1,0 0-1,0 0 0,0-1 0,0 1 0,0 0 0,0 0 0,0-1 0,0 1 0,0 0 1,1 0-1,-1 0 0,0-1 0,0 1 0,0 0 0,0 0 0,0 0 0,0-1 1,1 1-1,-1 0 0,0 0 0,0 0 0,10-19 127,-8 15-106,1-1-1,-1 1 1,0-1-1,2-6 1,-1-5-178,-1 0-1,0 0 1,-2-27-1,0 42 78,0 5-144,-1 0-1,0 0 0,0 0 1,0 0-1,-3 6 0,-5 18-121,5 19 10,-6 31 381,-19 94 833,26-151-810,-11 38 567,9-44 101,1-12-137,3-10-256,6-38-193,-4 30-208,0 1 0,1 0 0,1-1-1,1 1 1,0 0 0,0 1-1,1-1 1,10-17 0,-11 25-47,-1 1 1,1 0-1,1 0 1,-1 0-1,0 0 1,1 0-1,10-7 1,-12 11 30,-1-1 0,0 1 0,1 0 0,-1-1 0,1 1 0,-1 1 1,1-1-1,-1 0 0,5 0 0,-5 1 32,-1 0-1,0 0 1,1 0-1,-1 0 1,0 0-1,1 0 1,-1 1-1,0-1 0,1 1 1,-1-1-1,0 1 1,0-1-1,0 1 1,0 0-1,1-1 1,-1 1-1,0 0 1,0 0-1,0 0 1,0 1-1,1 0 47,-1 0 0,1 0-1,-1 0 1,0 0-1,0 0 1,0 1 0,0-1-1,0 0 1,-1 1-1,1-1 1,-1 1 0,1-1-1,-1 1 1,0-1-1,0 1 1,0-1 0,-1 1-1,1-1 1,0 0-1,-1 1 1,0-1 0,1 1-1,-1-1 1,-2 4-1,0 1 140,-1 0-1,0 0 0,0 0 0,-1 0 0,-9 9 0,9-10-107,3-3 25,-1 0 0,1 0 0,-1 0 0,0-1 0,0 1 0,0-1 0,-1 1 0,1-1 0,0 0 0,-7 2 0,10-4-86,0 0 1,-1 0-1,1 0 0,0 0 1,0 0-1,-1 0 0,1 0 1,0 0-1,0 1 1,-1-1-1,1 0 0,0 0 1,0 0-1,-1 0 0,1 0 1,0 0-1,0 1 0,0-1 1,0 0-1,-1 0 0,1 0 1,0 1-1,0-1 0,0 0 1,0 0-1,-1 0 1,1 1-1,0-1 0,0 0 1,0 0-1,0 1 0,0-1 1,0 0-1,0 0 0,0 1 1,7 7-687,6 6 268,-11-11 453,0-1 0,0 1 1,1 0-1,0-1 0,-1 0 1,1 1-1,0-1 1,0 0-1,0 0 0,0-1 1,1 1-1,-1-1 0,0 0 1,1 1-1,-1-1 0,1-1 1,-1 1-1,1 0 1,-1-1-1,1 0 0,5 0 1,-1-1 47,0 1 0,0-2 0,0 1 0,0-1 0,0 0 0,0-1 0,-1 0 0,13-6 0,-14 6-3,-1-1 1,0 0-1,1 0 1,-2-1 0,1 1-1,-1-1 1,1 0-1,-1 0 1,0-1-1,-1 1 1,0-1-1,0 0 1,3-7 0,-2 3-49,0 0-1,-1-1 1,0 1 0,-1-1 0,0 0 0,-1 0 0,0-11 0,-1 21-77,0-1 0,0 1-1,0 0 1,0-1 0,0 1 0,0 0 0,-1-1 0,1 1-1,0 0 1,-1-1 0,1 1 0,-2-2 0,2 3 32,0 0-1,0 0 1,0 0 0,-1 0 0,1 0-1,0-1 1,0 1 0,0 0 0,-1 0 0,1 0-1,0 0 1,0 0 0,-1 0 0,1 0-1,0 0 1,0 0 0,-1 0 0,1 0 0,0 0-1,0 0 1,-1 0 0,1 0 0,0 0-1,0 0 1,-1 0 0,1 0 0,0 0 0,0 0-1,0 1 1,-1-1 0,1 0 0,0 0-1,0 0 1,0 0 0,-1 0 0,1 1-1,0-1 1,-2 2-38,1 0-1,-1-1 1,1 1 0,0 0-1,-1 0 1,1 0-1,0 0 1,0 1-1,0-1 1,1 0-1,-2 3 1,0 5 116,1-1 0,0 1 0,1 0 0,0-1 0,0 1 0,3 17 0,-2-23 21,0 0 0,0 1 1,1-1-1,-1 0 0,1 0 1,0 0-1,0 0 0,0 0 0,1 0 1,0-1-1,-1 1 0,1-1 1,0 0-1,1 0 0,-1 0 1,0 0-1,5 2 0,-6-3-16,0-1 0,1 0 0,-1 0 0,1 0 0,-1 0 0,1-1 0,0 1 0,-1-1 0,1 0 0,-1 1 0,1-1 0,0 0 0,-1 0 0,1-1 0,0 1 0,4-2 0,3-1 67,-1 0 0,1-1 1,9-6-1,-6 4 94,-2 0-263,-1-1-1,1 0 0,-2 0 0,12-11 1,-16 14-571,8-4-372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1:41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240 1 1824,'-36'9'3595,"22"-6"-3292,0 0 0,-1 1 1,2 1-1,-1 1 1,1 0-1,-1 0 0,-18 14 1,24-16-252,1 1 12,0 0 0,1 0 0,-1 0 0,1 0 0,-10 12 0,14-15-60,1 0 0,-1 0 1,0 0-1,1 0 0,0 0 0,-1 0 0,1 1 1,0-1-1,0 0 0,0 1 0,1-1 0,-1 1 0,1-1 1,-1 1-1,1-1 0,0 1 0,0-1 0,0 1 1,0-1-1,0 1 0,0-1 0,2 5 0,-2-5 34,1-1-1,0 0 0,-1 0 1,1 1-1,0-1 0,0 0 0,-1 0 1,1 0-1,0 0 0,0 0 1,0 0-1,0 0 0,1-1 0,-1 1 1,0 0-1,0-1 0,0 1 0,1 0 1,-1-1-1,0 1 0,1-1 1,-1 0-1,0 0 0,1 1 0,-1-1 1,0 0-1,1 0 0,-1 0 1,1 0-1,-1 0 0,0-1 0,1 1 1,-1 0-1,0-1 0,1 1 1,1-2-1,3 0 67,0-1 1,-1 0 0,1 0-1,-1 0 1,1-1 0,7-6-1,-4 2-74,1-1 0,-2 0 0,1 0 0,-1-1 0,0 0 0,-1 0 0,9-19 0,-15 21-366,-1 7-99,0 5-319,-3 16 524,2-17 303,0 0-1,1 0 0,-1-1 1,1 1-1,0 0 0,0 0 1,0 0-1,0 4 0,2 2 96,0 0-1,0 0 1,1-1-1,0 1 1,1-1-1,8 16 1,-10-21-81,1 1-1,-1-1 1,1 0-1,0 1 1,0-2-1,0 1 1,1 0-1,-1 0 1,1-1 0,-1 0-1,1 0 1,0 0-1,0 0 1,0-1-1,0 1 1,0-1-1,5 1 1,-7-2-22,1 1 1,0-1-1,0 0 0,0 0 1,-1-1-1,1 1 1,0-1-1,-1 1 0,1-1 1,0 0-1,-1 0 1,1 0-1,-1 0 0,1-1 1,-1 1-1,1 0 0,-1-1 1,0 0-1,0 0 1,3-2-1,-4 2-256,1 0 0,-1 1 0,0-1-1,1 0 1,-1 0 0,0-1 0,0 1 0,0 0-1,1-3 1,-1-5-2358,3 4 768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1:42.2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 1 2304,'0'0'195,"1"0"0,0 1 0,0-1 0,-1 0 0,1 1 0,0-1 0,-1 1 0,1-1 0,0 1 0,-1-1 0,1 1 0,-1 0 0,1-1 0,-1 1 0,1 0 0,-1-1 0,0 1 0,1 0 1,-1-1-1,0 1 0,1 0 0,-1 0 0,0-1 0,0 1 0,0 0 0,1 1 0,2 23 357,-4-15-275,0-1-1,0 1 1,-1 0-1,0-1 1,0 0-1,-1 1 0,-1-1 1,1 0-1,-9 14 1,8-17-165,1 0 1,-1-1-1,0 0 1,0 1 0,0-1-1,-1-1 1,0 1-1,0-1 1,0 0 0,0 0-1,-1 0 1,1-1-1,-1 1 1,-10 3 0,15-7-203,-1 1 0,1-1 0,-1 0 0,1 0 0,-1 1 0,1-1 0,-1 0 0,1 0 0,-1 0 1,1-1-1,-2 1 0,0-1-266,-8 1-641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36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67 2912,'-1'0'431,"-1"0"1,0-1-1,0 1 1,0 0-1,1 0 0,-1 0 1,0 0-1,-10 1 4789,21-10-4339,1 2-740,1 0 1,0 0-1,0 1 1,0 1-1,1 0 1,0 0-1,0 1 1,22-4-1,-28 7-82,0 0-1,0 0 0,0 1 0,0-1 0,0 1 1,0 1-1,0-1 0,1 1 0,-2 0 0,1 1 1,0-1-1,0 1 0,0 0 0,-1 1 0,1-1 1,-1 1-1,1 0 0,-1 1 0,0-1 0,5 5 1,-3 0 227,-1 0 1,1 0-1,-1 1 0,0-1 1,6 16-1,18 48 1080,-24-53-1119,1-1 0,0-1 0,2 1 0,15 24 0,-16-32-75,0-1 0,14 15 0,-19-22-253,-1 1 0,1-1 1,0 0-1,0 0 1,0 0-1,0 0 0,0 0 1,0-1-1,0 1 1,1-1-1,-1 0 0,1 0 1,6 1-1,-8-3-569,1 1 1,-1-1-1,1 1 0,-1-1 0,1 0 1,-1 0-1,0 0 0,0 0 0,1 0 1,-1-1-1,3-2 0,7-4-1419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1:42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11 3072,'0'-10'1744,"0"13"-603,1 18-506,7 28 39,9 79 993,-12-19 2,-3-93-1305,-2-16-343,0 0 0,0 0-1,1 0 1,-1 0 0,0 0 0,0 0-1,0 1 1,0-1 0,0 0 0,0 0 0,0 0-1,1 0 1,-1 0 0,0 0 0,0 0 0,0 0-1,0 0 1,0 0 0,0 0 0,1 0-1,-1 0 1,0 0 0,0 0 0,0 0 0,0 0-1,0 0 1,1 0 0,-1 0 0,0 0 0,0 0-1,0 0 1,0 0 0,0 0 0,1 0-1,-1 0 1,0 0 0,0 0 0,0 0 0,0 0-1,0 0 1,0 0 0,1 0 0,-1-1 0,0 1-1,15-21 1590,-6 8-2263,-7 11 588,0 1-1,0-1 1,0 0-1,0 1 1,1 0-1,-1-1 1,1 1 0,-1 0-1,1 0 1,-1 0-1,1 1 1,0-1-1,-1 1 1,1-1-1,0 1 1,-1 0-1,1 0 1,0 0-1,-1 0 1,1 1-1,0-1 1,3 2-1,-3-2 45,0 1 0,0 0 1,0 0-1,-1 0 0,1 1 0,0-1 0,-1 0 0,1 1 0,-1 0 0,1-1 0,-1 1 0,0 0 0,0 0 0,0 1 0,0-1 0,0 0 0,0 1 0,-1-1 0,1 1 0,1 3 0,-2-3 95,0-1 0,-1 1 0,1-1 0,-1 1 0,0 0 0,1-1 0,-1 1 0,0-1 0,-1 1 0,1 0 0,0-1 0,-1 1 0,1-1 0,-1 1 0,0-1 0,0 1 0,0-1 0,0 1 0,0-1 0,-1 0 0,1 0 0,-1 0 0,1 0 0,-1 0 0,0 0 0,0 0 0,0 0 0,0-1 0,0 1 0,0-1 0,-3 2 0,2 0 4,0-1 0,0 0 0,-1 0 0,1 0 0,-1-1 0,1 1 0,-1-1 1,0 0-1,0 1 0,1-2 0,-1 1 0,0 0 0,0-1 0,0 0 0,0 0 0,-5 0 1,2-2-37,-1 1 1,1-1-1,0 0 1,0 0-1,0-1 1,-11-5-1,-20-15-2963,30 16 195,6 2 860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1:46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1 843 2144,'4'-1'364,"0"1"0,1-1 0,-1 0-1,0 0 1,0-1 0,0 1 0,0-1 0,0 0 0,0 0 0,-1 0 0,6-3 0,2-3-21,-1-1 1,13-12-1,5-7 66,-10 12-281,-1-2 1,20-25 0,-27 29-112,-1 0-1,0-1 1,-1 0 0,0 0 0,-1-1-1,8-31 1,14-96 100,-26 117-216,-1 0 1,-1 0-1,-5-42 1,4 65 42,-1 0 0,1 1 1,-1-1-1,1 1 0,-1-1 1,0 1-1,-2-4 0,3 6 39,0-1 0,-1 1 1,1-1-1,0 1 0,-1 0 0,1-1 0,0 1 0,-1-1 1,1 1-1,-1 0 0,1-1 0,-1 1 0,1 0 0,-1 0 1,1-1-1,-1 1 0,1 0 0,-1 0 0,1 0 0,-1 0 1,0-1-1,1 1 0,-1 0 0,1 0 0,-1 0 0,1 0 1,-1 0-1,1 0 0,-1 1 0,0-1 0,1 0 0,-1 0 0,1 0 1,-1 0-1,1 1 0,-1-1 0,1 0 0,-1 1 0,1-1 1,-1 1-1,-2 1-16,1 1 1,0 0-1,-1 0 0,1-1 1,0 1-1,1 0 1,-1 1-1,0-1 0,1 0 1,0 0-1,-1 5 1,-3 5-95,-15 34 323,3 1 0,2 1 0,-13 73 0,26-112-137,0 0 0,1 0-1,0 0 1,1 0-1,0 1 1,0-1-1,4 16 1,-3-22-18,0 1 1,1-1-1,-1 1 1,1-1 0,0 0-1,0 0 1,1 0-1,-1 0 1,1 0 0,0-1-1,0 1 1,0-1-1,1 0 1,-1 0 0,1 0-1,-1 0 1,1 0-1,8 3 1,-8-4 25,-1-1 0,0 1-1,1-1 1,-1 0 0,0 0 0,1 0-1,-1-1 1,1 1 0,0-1-1,-1 0 1,1 0 0,-1 0 0,1 0-1,-1-1 1,6 0 0,-2-2 30,-1 1-1,0-1 1,1 0-1,-1-1 1,0 1-1,9-8 1,15-9-29,-23 16-55,0 0 0,-1-1 0,1 1 1,-1-1-1,0 0 0,9-11 0,-15 15-36,1 1-1,-1-1 1,1 1-1,-1-1 1,1 1 0,-1-1-1,0 1 1,1-1 0,-1 1-1,0-1 1,1 1-1,-1-1 1,0 0 0,0 1-1,0-1 1,1 0-1,-1 1 1,0-1 0,0 1-1,0-1 1,0 0 0,0 1-1,0-1 1,0 0-1,-1 1 1,1-1 0,0 0-1,0 1 1,0-1-1,-1 1 1,1-1 0,0 0-1,-1 1 1,1-1 0,0 1-1,-1-1 1,1 1-1,-1-1 1,-14 13-620,11-10 626,1 1 1,0 0 0,-1 0-1,1 0 1,-3 4 0,-10 14 122,-14 21 278,28-38-343,0-1-25,0 1 0,0-1 0,0 1 0,-1 6 0,2-9 16,1 0 0,0 0 0,0 0 0,0-1 0,0 1 0,0 0 0,0 0-1,0 0 1,0-1 0,0 1 0,0 0 0,0 0 0,1 0 0,-1-1-1,0 1 1,1 0 0,-1 0 0,0-1 0,1 1 0,-1 0 0,1 0 0,-1-1-1,1 1 1,-1-1 0,1 1 0,0 0 0,-1-1 0,2 1 0,-1-1 7,-1 1 0,1-1 0,0 0 0,0 0 0,0 0 0,0 0 0,0 0 0,-1 0 0,1 0 0,0 0 0,0 0 0,0 0 0,0 0 0,-1 0 1,1-1-1,0 1 0,0 0 0,0-1 0,-1 1 0,1-1 0,1 0 0,14-10 462,-12 6-437,1 1 0,-1-1 0,0 0-1,-1 0 1,1-1 0,-1 1 0,3-8 0,-3 7-116,0 0 0,0 1 0,0 0 0,0 0 1,1 0-1,0 0 0,5-4 0,-9 8 17,1 1 0,0 0 1,0 0-1,0-1 0,0 1 1,0 0-1,0 0 0,0 0 1,0 0-1,0 0 0,0 0 1,0 0-1,0 1 0,0-1 1,0 0-1,0 0 0,0 1 1,0-1-1,0 1 0,-1-1 1,1 1-1,0-1 1,0 1-1,0-1 0,-1 1 1,2 0-1,26 24-1036,-22-20 998,-2-1 134,0 0 0,1 0 1,0 0-1,0-1 0,0 1 1,0-1-1,0-1 0,1 1 1,6 2-1,-9-5 13,0 1 1,0-1-1,0 0 1,0 0-1,0 0 1,0 0-1,0 0 0,0-1 1,0 0-1,0 1 1,-1-1-1,1 0 1,0 0-1,0 0 1,-1-1-1,1 1 0,0-1 1,-1 1-1,1-1 1,-1 0-1,0 0 1,3-3-1,13-10 3,-12 10-39,0 0 0,-1 0 0,1-1-1,-1 0 1,6-8 0,0-5-136,0-1 1,-1 1-1,-2-2 0,0 0 1,10-37-1,13-116-360,-23 123 446,-2 2-329,1-69-1,-7 118 318,0-1 0,1 1 0,-1 0 1,0-1-1,0 1 0,0 0 0,0 0 0,0-1 0,0 1 0,0 0 0,0-1 0,0 1 0,0 0 0,0-1 0,0 1 0,0 0 0,0 0 0,0-1 0,-1 1 0,1 0 0,0-1 0,0 1 1,0 0-1,0 0 0,-1-1 0,1 1 0,0 0 0,0 0 0,0-1 0,-1 1 0,1 0 0,0 0 0,0 0 0,-1 0 0,1-1 0,0 1 0,0 0 0,-1 0 0,1 0 0,0 0 0,-1 0 0,1 0 1,-1 0-22,0 0 0,1 1 1,-1-1-1,1 1 1,-1-1-1,0 1 1,1-1-1,-1 1 1,1-1-1,-1 1 1,1-1-1,0 1 1,-1 0-1,1-1 1,0 1-1,-1 1 1,-5 13-123,2 0 0,-1 1 1,-2 24-1,-3 54 367,6-48-53,0-6-11,-6 109 243,10-132-274,0 0-1,2-1 1,0 1 0,1-1-1,1 1 1,10 28 0,-13-43-29,0 0 0,-1 0 0,1-1 0,1 1 0,-1 0 0,0 0 0,0-1 0,1 1 0,-1 0 0,1-1 0,-1 0 0,1 1 0,-1-1 0,1 0 0,2 2 0,-2-3-15,-1 1 1,1-1-1,-1 0 0,1 1 1,-1-1-1,1 0 0,-1 0 0,1 0 1,0 0-1,-1 0 0,1 0 1,-1 0-1,1-1 0,-1 1 1,1 0-1,-1-1 0,1 1 1,-1-1-1,3-1 0,2-2-40,-1 0 0,1 0 0,-1 0 0,0-1 0,0 1 0,-1-1 0,1 0 0,-1-1 0,0 1 0,-1-1 0,1 0 0,-1 0 0,0 0 0,2-7 0,-4 10-60,1-2-1021,4 10 356,-4-3 697,-1 0-1,0 0 0,0 0 0,1 0 0,-1-1 1,1 1-1,0 0 0,-1-1 0,1 1 0,0-1 0,0 0 1,2 2-1,-1-2-61,10 9-37,-11-8 163,0-1-1,0 1 1,1 0-1,-1-1 1,0 0-1,0 1 0,1-1 1,-1 0-1,1 0 1,-1-1-1,1 1 1,0 0-1,-1-1 1,5 1-1,-6-1-10,0 0-1,1-1 1,-1 1-1,0 0 1,1-1 0,-1 1-1,0-1 1,1 1-1,-1-1 1,0 0 0,0 1-1,0-1 1,0 0-1,0 0 1,0 0 0,0 0-1,0 0 1,0 0-1,0 0 1,0 0-1,-1 0 1,1-1 0,0 1-1,0-1 1,1-4 69,1-1 0,-1 1 0,2-11 0,-3 11-131,-1 0 0,1 0 0,-1 0 0,-2-8 0,2 12-16,0 1-1,0-1 0,-1 1 0,1-1 1,-1 1-1,1-1 0,-1 1 1,1 0-1,-1-1 0,-1-1 1,1 3 9,1 0 0,0-1 0,-1 1 0,1 0 0,0 0 0,-1-1 0,1 1 0,-1 0 0,1 0 0,0 0 0,-1-1 0,1 1 0,-1 0 0,1 0 0,-1 0 0,1 0 0,0 0 0,-1 0 0,1 0 0,-1 0 0,1 0 0,-1 0 0,1 0 0,-1 0 0,1 1 0,0-1 0,-1 0 0,1 0 0,-1 0 0,1 1 0,0-1 0,-1 0 0,0 1 0,-1 1-43,0 0 0,0 0 0,0 0 0,0 0 0,1 0 0,-1 0 0,1 1 0,-1-1 0,1 1 0,0-1 0,0 1 0,0-1 1,-1 5-1,0 0-12,0 0 0,1 0 0,0 1 0,0 8 1,1-13 74,0-1 0,0 0 1,1 1-1,-1-1 1,0 1-1,1-1 0,0 0 1,-1 1-1,1-1 0,0 0 1,0 0-1,1 1 0,-1-1 1,0 0-1,3 3 1,-3-4 57,0 0 1,1 0 0,-1 0-1,0 0 1,1 0 0,-1 0 0,1-1-1,-1 1 1,1 0 0,0-1 0,-1 1-1,1-1 1,-1 0 0,1 1 0,0-1-1,-1 0 1,1 0 0,0 0-1,0 0 1,-1 0 0,4-1 0,0-1 31,1 0 1,-1 0 0,0 0 0,0-1 0,0 1-1,0-1 1,0-1 0,5-3 0,35-34 177,-36 32-200,11-11-17,-2-1 1,0-1-1,-2-1 1,0 0-1,-1-1 1,13-30-1,-3-4-20,28-95-1,-46 132-44,5-38-1,-11 51-50,0-1 0,-1 1 1,0 0-1,0-1 0,-1 1 0,0 0 1,0 0-1,-3-10 0,3 17 27,1 0 0,0 0 0,-1 0 1,1 0-1,-1 0 0,1 0 0,-1 0 0,0 0 1,1 0-1,-1 1 0,0-1 0,0 0 0,1 0 0,-1 0 1,0 1-1,0-1 0,0 1 0,0-1 0,0 0 1,0 1-1,0 0 0,0-1 0,0 1 0,0 0 0,0-1 1,0 1-1,0 0 0,-1 0 0,1 0 0,0 0 1,0 0-1,0 0 0,0 0 0,0 0 0,0 1 0,0-1 1,-2 1-1,-1 0-31,1 0 0,-1 1 0,0 0 0,1 0-1,-1 0 1,1 0 0,0 0 0,-1 1 0,-2 2 0,-1 4 19,1 0 1,0 0-1,0 1 1,0 0-1,2 0 0,-1 0 1,-4 15-1,2-5 10,-3 6 2,3 0-1,0 0 1,-6 54-1,5 81-59,8-148 192,1 0 0,0-1-1,0 1 1,2 0 0,-1-1-1,2 1 1,5 14 0,-7-22-3,1 0 0,-1-1 0,1 0 0,0 1 0,0-1 0,0-1 0,1 1 1,-1 0-1,1-1 0,0 1 0,0-1 0,0 0 0,1-1 0,-1 1 0,1-1 1,-1 1-1,1-1 0,0-1 0,0 1 0,0-1 0,0 0 0,7 1 0,-7-2 24,0 0-1,0-1 1,0 0-1,0 0 1,0 0 0,0-1-1,-1 1 1,1-1-1,4-3 1,5-3 59,19-15 0,7-3-434,-31 21 205,-5 2-85,1 0 1,0 0 0,0 1-1,0-1 1,10-2-1,-14 5 100,1 0 0,-1 0 0,0 0 0,1 0 1,-1 0-1,0 0 0,1 0 0,-1 0 0,0 0 0,1 1 0,-1-1 0,0 0 0,0 1 0,1-1 0,-1 1 0,0 0 0,0-1 0,0 1 0,0 0 0,0 0 0,0 0 0,0-1 0,0 1 0,0 0 0,0 0 0,0 0 0,-1 1 0,1-1 0,0 0 0,0 2 0,1 2 63,0 0 0,-1 1 1,1-1-1,-1 1 0,0 0 1,-1-1-1,1 1 0,-1 0 1,0 0-1,-1-1 0,0 1 1,1 0-1,-2-1 0,1 1 1,-3 7-1,3-11 39,1 0-1,-1 0 1,0 0 0,0-1 0,0 1-1,0 0 1,0 0 0,0-1-1,-1 1 1,1-1 0,0 1 0,-1-1-1,1 1 1,-1-1 0,0 0-1,1 0 1,-1 0 0,0 0-1,-2 1 1,1-1 43,0 0 1,0-1-1,0 1 0,0-1 0,0 0 1,0 0-1,0 0 0,-1 0 1,1 0-1,0-1 0,-5 0 0,0-2-21,-1 0-1,1-1 1,0 1-1,-1-1 1,2-1-1,-1 0 1,-14-11-1,22 16-102,-1-1 0,0 1 0,1-1 0,-1 1 0,0-1 0,1 0 0,-1 1 0,1-1 0,-1 0 0,1 1 0,-1-1 0,1 0 0,0 0 0,-1 1 0,1-1 0,0 0 0,0 0 0,-1 0 0,1 1 0,0-1 0,0 0 0,0 0 0,0 0 0,0 0 0,0 0 0,0 0 17,1 1-1,-1-1 0,1 1 1,-1-1-1,1 1 1,-1 0-1,0-1 0,1 1 1,0-1-1,-1 1 0,1 0 1,-1 0-1,1-1 0,-1 1 1,1 0-1,-1 0 1,1 0-1,0 0 0,-1 0 1,1-1-1,-1 1 0,1 0 1,0 0-1,-1 1 0,1-1 1,0 0-1,-1 0 1,1 0-1,-1 0 0,2 1 1,47 8 615,-26-5-374,36 10 0,-45-9-80,1-1-1,19 3 1,-27-6-663,-1-1 0,1 1 0,-1-1 0,1 0 0,-1-1 0,1 0 0,11-3 0,-5 0-1274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1:49.0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170 133 1984,'-9'-3'540,"11"0"-213,-2 3-278,0 0-1,1-1 0,-1 1 1,0 0-1,1-1 0,-1 1 1,0 0-1,1-1 0,-1 1 1,0 0-1,0-1 1,0 1-1,1-1 0,-1 1 1,0-1-1,0 1 0,0 0 1,0-1-1,0 0 1,0 0 61,-1 0 1,1 0-1,0 0 1,-1 0-1,0 0 1,1 0-1,-1 0 1,0 0-1,1 0 1,-1 0-1,0 0 1,0 0-1,0 0 1,0 1-1,0-1 1,0 0-1,0 1 1,0-1-1,0 1 1,0-1-1,0 1 1,0-1-1,0 1 1,-2 0-1,-1-1-51,-1 1 0,1 0 0,0 0 0,-1 1-1,1-1 1,0 1 0,0 0 0,-1 0 0,1 0 0,0 1 0,0-1 0,0 1-1,1 0 1,-5 3 0,1-1-1,0 1-1,1 0 1,-1 0-1,1 0 0,0 1 1,-7 9-1,9-10-77,1 0-1,0 1 1,0-1-1,0 0 1,1 1-1,-4 11 1,5-14 30,1 0 1,-1-1 0,1 1-1,-1 0 1,1 0 0,0 0-1,0 0 1,0-1 0,1 1-1,-1 0 1,1 0 0,-1-1-1,1 1 1,0 0-1,0 0 1,3 4 0,-3-4 46,1 0-1,0-1 1,-1 1 0,1 0 0,0-1-1,1 1 1,-1-1 0,0 0 0,1 0-1,-1 0 1,1 0 0,0 0 0,0-1-1,0 1 1,0-1 0,0 0 0,0 1-1,0-2 1,0 1 0,0 0 0,0 0-1,0-1 1,1 0 0,-1 0 0,0 0 0,0 0-1,6-1 1,-7 1-10,0-1 1,1 0-1,-1 0 1,0 0-1,0 0 0,0 0 1,0-1-1,0 1 0,0-1 1,0 1-1,0-1 1,0 0-1,-1 1 0,1-1 1,-1 0-1,1 0 1,-1 0-1,0-1 0,0 1 1,0 0-1,0 0 0,0-1 1,1-1-1,0-5-10,0 1 0,0 0 1,0-1-1,-1 0 0,0-12 0,-1 6-51,0 8-71,0 0 0,0 0 1,0 0-1,-1 0 0,-2-10 0,3 16 67,0 1 1,-1 0-1,1-1 0,0 1 0,0 0 0,0-1 0,0 1 0,0 0 1,-1-1-1,1 1 0,0 0 0,0-1 0,-1 1 0,1 0 0,0-1 1,0 1-1,-1 0 0,1 0 0,0-1 0,-1 1 0,1 0 0,0 0 1,-1 0-1,1-1 0,0 1 0,-1 0 0,1 0 0,0 0 0,-1 0 1,1 0-1,-1 0 0,1 0 0,0 0 0,-1 0 0,1 0 0,-1 0 1,1 0-1,0 0 0,-1 0 0,1 0 0,0 0 0,-1 1 0,1-1 1,-1 0-1,1 0 0,0 0 0,-1 1 0,1-1 0,0 0 0,0 0 1,-1 1-1,1-1 0,0 0 0,0 0 0,-1 1 0,1-1 0,0 0 1,0 1-1,0-1 0,-1 0 0,1 1 0,0-1 0,0 1 0,0-1 1,0 1-1,-1 4 68,0 1 0,1 0 0,-1-1 0,1 1 0,1-1 0,-1 1 0,1 0 0,0-1 0,3 10 0,2 14 234,-6-23-232,2 0 0,-1-1 0,1 1 1,0-1-1,0 1 0,5 7 0,-6-10 17,1-1-1,-1 0 1,1 1-1,-1-1 1,1 0-1,0 0 1,0 0-1,0 0 1,0 0-1,1 0 1,-1-1-1,0 1 1,1-1-1,-1 0 1,5 2-1,-6-3-20,1 0-1,-1 0 1,0 0 0,0 0 0,1-1-1,-1 1 1,0 0 0,1-1-1,-1 1 1,0-1 0,0 1 0,0-1-1,0 0 1,0 1 0,2-2 0,15-14 356,-10 7-310,0-1 0,-1 0 0,0-1 0,0 1 0,7-19 0,18-58 99,-29 68-413,-3 17 169,0 0 0,0 0 0,0 0-1,1 0 1,-1 0 0,1 0-1,-1 0 1,1 0 0,0 0 0,1-1-1,-1 13-354,0 0 0,1 0-1,1 0 1,3 11-1,-2-10 462,0-2 1,0 1-1,0 0 0,2-1 0,-1 0 0,1 0 0,0 0 0,1-1 0,0 0 0,0 0 1,13 10-1,-19-17-9,1 1 1,0-1-1,0 0 1,-1 0-1,1 0 1,0 0 0,0-1-1,0 1 1,0 0-1,0-1 1,0 1-1,0-1 1,1 0 0,-1 0-1,3 0 1,-1 0 18,0-1 0,0 0 0,0 0 0,0 0 0,0 0 0,-1-1 1,8-3-1,-2-1 24,0 0 1,0 0-1,-1-1 0,0 0 1,9-11-1,-7 7 0,0-2-1,-1 1 1,0-1 0,7-17-1,-12 22-98,0-1 0,0 1 0,-1-1 0,-1 0 0,1 0 0,-2 0-1,1 0 1,0-13 0,-2 21-20,0-1-1,0 1 0,0-1 0,0 1 0,-1-1 1,1 1-1,0-1 0,-1 1 0,1-1 1,-1 1-1,1-1 0,-1 1 0,0 0 1,0-1-1,1 1 0,-3-2 0,2 3 6,1-1-1,-1 1 0,0 0 0,1-1 1,-1 1-1,0 0 0,1 0 0,-1 0 0,0 0 1,1 0-1,-1 0 0,0 0 0,1 0 1,-1 0-1,0 0 0,1 0 0,-1 0 1,0 0-1,1 0 0,-1 1 0,0-1 0,1 0 1,-1 1-1,0-1 0,1 0 0,-1 1 1,1-1-1,-1 1 0,1-1 0,-1 1 1,1-1-1,-1 1 0,1-1 0,-1 1 0,1 0 1,-7 8-98,0-1 1,1 1-1,0 0 1,0 1-1,1-1 1,0 1-1,-4 15 1,7-19 156,0 0 0,1-1 0,0 1-1,0 0 1,1 0 0,0 11 0,0-14 34,1 0 1,-1 1-1,1-1 0,0 0 0,0 1 0,0-1 1,0 0-1,1 0 0,-1 0 0,1 0 0,0 0 0,3 4 1,-2-4-14,0 0 0,1-1 1,-1 1-1,1-1 0,0 1 1,-1-1-1,1 0 0,0-1 1,0 1-1,0-1 0,0 1 1,7 0-1,-1 0 69,0-1 0,0 0 0,1-1-1,11 0 1,-5-3-26,0 1 0,20-7 0,-16 4-210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1:55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77 206 3072,'-1'-2'169,"1"2"-142,0-1 1,0 1-1,0 0 1,-1 0 0,1 0-1,0 0 1,0-1-1,0 1 1,0 0-1,0 0 1,0 0-1,0 0 1,0-1 0,0 1-1,0 0 1,-1 0-1,1 0 1,0 0-1,0 0 1,0 0-1,0 0 1,0-1 0,0 1-1,-1 0 1,1 0-1,0 0 1,0 0-1,0 0 1,0 0-1,-1 0 1,1 0 0,0 0-1,0 0 1,0 0-1,0 0 1,-1 0-1,1 0 1,0 0-1,0 0 1,0 0 0,0 0-1,-1 0 1,1 0-1,0 0 1,0 0-1,0 0 1,0 1-1,-1-1 1,1 0 0,0 0-1,0 0 1,0 0-1,0 0 1,0 0-1,-1 1 1,-2 2 194,0 0 0,1 1 0,-1-1 0,1 1 0,-1 0 0,1 0-1,0 0 1,1 0 0,-1 0 0,1 1 0,0-1 0,-1 5 0,-28 331 2079,27-291-1989,2-35-169,1-10 30,0 0 0,0 0 1,0 0-1,-1 0 0,0 0 0,-1 6 0,0-6 353,3-14 516,1 0-1047,0 0-1,0 0 1,1 0 0,0 0-1,1 1 1,6-13 0,-3 8-49,0 0 1,1 1-1,10-13 1,-13 19-43,0 1 1,0 0 0,1 1 0,-1-1-1,2 1 1,-1 0 0,13-7 0,-17 11 62,0 0 0,0 0 0,0 0 0,0 0 0,0 0 0,0 0 0,0 1 0,0-1 0,1 1 0,-1 0 0,0 0 0,0-1 0,0 1 0,0 1 0,1-1 0,-1 0 1,0 0-1,0 1 0,0 0 0,0-1 0,0 1 0,0 0 0,0 0 0,0 0 0,0 0 0,0 0 0,0 0 0,0 1 0,-1-1 0,1 1 0,-1-1 0,1 1 0,-1-1 0,1 1 0,-1 0 1,0 0-1,2 4 0,0-2 21,-1 1 1,0 0-1,-1 0 1,1 0-1,-1 1 1,0-1-1,0 0 1,0 1-1,-1-1 1,1 0 0,-1 1-1,-1-1 1,1 0-1,-3 9 1,1-9 60,0 0 0,0 0 0,-1 0 0,0-1 0,0 1 0,0 0 0,-6 5 0,4-3 87,-1-1-41,0 0 1,0-1 0,0 0-1,-1 0 1,1 0 0,-1 0-1,0-1 1,-1-1 0,1 1-1,-1-1 1,0 0 0,0-1-1,0 0 1,0 0 0,-10 1-1,16-3-59,-1 0 0,1-1 0,0 1 0,-1-1 0,1 1 0,0-1 0,0 0-1,-1 0 1,-2-2 0,-9-3 85,4 1-464,9 1 143,1 4 190,0 0 1,0-1-1,1 1 0,-1 0 0,0 0 0,0-1 0,1 1 0,-1 0 0,0 0 0,1 0 0,-1-1 0,0 1 0,1 0 0,-1 0 0,0 0 0,1 0 0,-1 0 0,0 0 0,1-1 0,0 1 0,39 8-496,11-2 382,-31-2 236,0-2 0,0-1 1,20-1-1,-31 0-20,0-1-1,0-1 1,0 1 0,0-2 0,10-3 0,-14 4-32,1-1 1,-1 1 0,0-2 0,0 1 0,0 0 0,0-1 0,-1 0 0,8-9 0,6-9 43,21-34 0,-25 34-253,33-40-1,-46 60 88,1 0-1,0 1 1,0-1-1,0 0 1,0 1 0,0 0-1,0-1 1,0 1 0,0 0-1,4-2 1,-5 3 26,1 0-1,-1 0 1,0 0 0,0 0-1,0 0 1,0 0 0,1 0-1,-1 0 1,0 0-1,0 1 1,0-1 0,0 0-1,0 1 1,0-1 0,0 1-1,1-1 1,-1 1 0,0-1-1,-1 1 1,1 0 0,0 0-1,0-1 1,0 1 0,1 1-1,37 45-280,-35-41 309,0 0 0,-1 0 0,1 1 0,-1-1 0,0 1 0,2 9 0,-4-12-88,1 7 742,-3-10-50,-5-5-25,-8-11-243,6 6-349,-1 0 0,1 1 0,-1 0 0,-1 1 0,-15-10 0,23 16-22,0-1-1,-1 1 0,1 0 1,-1 1-1,1-1 0,-1 0 1,1 1-1,-1-1 0,1 1 1,-1 0-1,0 0 1,1 0-1,-1 0 0,0 0 1,1 1-1,-1-1 0,1 1 1,-1-1-1,1 1 0,-1 0 1,1 0-1,0 0 0,-1 1 1,1-1-1,0 1 1,0-1-1,0 1 0,0-1 1,0 1-1,0 0 0,-2 3 1,2-2 1,-1 1 0,1-1 1,-1 1-1,1 0 0,0 0 0,0 0 1,1 0-1,-1 0 0,1 0 1,0 0-1,0 1 0,1-1 0,-1 0 1,1 1-1,0-1 0,0 0 1,0 1-1,0-1 0,2 7 0,-1-6 92,1 1 0,-1-1 0,1 0 0,0 1 0,0-1 0,1 0 0,0 0 0,0 0 0,0-1 0,0 1 0,1-1 0,-1 1-1,1-1 1,6 4 0,-7-5 38,0-1 0,0-1 0,0 1 0,0 0-1,0-1 1,0 1 0,0-1 0,1 0 0,-1 0 0,1-1-1,-1 1 1,5 0 0,-6-1-54,0 0 1,-1-1-1,1 1 0,-1 0 1,1-1-1,0 1 0,-1-1 0,1 1 1,-1-1-1,1 1 0,-1-1 1,0 0-1,1 0 0,-1 0 1,0 0-1,0 0 0,1 0 0,-1 0 1,0-1-1,0 1 0,0 0 1,0-1-1,0 1 0,-1 0 0,1-1 1,0 1-1,-1-1 0,1 1 1,0-3-1,1-7 27,0-1 0,0 0 0,-2 0 0,1 0 0,-3-19 0,2-2-912,0 46 357,1 1 1,0-1 0,6 22-1,-4-24 504,1 0 0,-1 1 0,8 12 0,-9-20 60,0-1-1,0 0 0,1 1 0,-1-1 0,1 0 0,0 0 0,0 0 0,0-1 1,0 1-1,0-1 0,1 1 0,-1-1 0,5 2 0,-7-3-40,0-1 0,0 0 0,0 0-1,0 1 1,0-1 0,0 0 0,0 0-1,1 0 1,-1 0 0,0 0 0,0 0-1,0 0 1,0 0 0,0-1 0,0 1 0,0 0-1,0-1 1,0 1 0,0-1 0,0 1-1,-1-1 1,1 1 0,0-1 0,0 1-1,0-1 1,-1 0 0,1 0 0,0 1-1,0-1 1,0-1 0,3-4 95,0 1 0,-1-1 1,5-10-1,-3 6 2,20-39-1,-16 29-297,1 1 0,1-1-1,0 2 1,18-22 0,-28 39 139,0 0 0,0-1 1,0 1-1,1 0 0,-1 0 1,1 0-1,-1 0 0,1 0 0,-1 0 1,1 0-1,-1 0 0,1 1 0,0-1 1,-1 0-1,1 1 0,0 0 0,0-1 1,0 1-1,-1 0 0,1 0 1,0 0-1,0 0 0,0 0 0,-1 0 1,1 1-1,0-1 0,0 1 0,2 0 1,2 1 818,-16-6-431,8 4-388,-1-1 0,1 1 1,-1 0-1,1 0 0,-1 0 0,1 0 1,-1 0-1,1 1 0,-1-1 1,1 1-1,-1-1 0,1 1 0,0 0 1,-1 0-1,1 0 0,0 0 0,0 1 1,0-1-1,-1 1 0,2-1 0,-1 1 1,0 0-1,0 0 0,0-1 0,-1 4 1,-1 1-45,1-1 0,0 1 1,0 0-1,1 0 0,-1 0 1,1 0-1,1 1 0,-2 10 1,2-11 32,0-1 0,1 1-1,0-1 1,0 1 0,1 0 0,-1-1 0,1 1 0,0-1 0,1 1 0,0-1 0,2 7 0,-2-9 77,-1 1 0,1-1 0,0 0 0,0 0 0,1 0-1,-1 0 1,1 0 0,-1 0 0,1 0 0,0-1 0,0 1 0,0-1 0,1 0 0,-1 0 0,0 0 0,1-1 0,5 3 0,0-2 46,0 1 0,0-2 1,0 1-1,1-1 0,-1-1 1,1 1-1,-1-2 1,0 1-1,1-1 0,-1-1 1,0 0-1,0 0 0,0-1 1,0 0-1,0 0 1,-1-1-1,1 0 0,-1-1 1,10-6-1,-4 0-3,0 0 0,-1 0 0,0-2 0,-1 1 0,0-2 0,-1 0-1,-1 0 1,0-1 0,11-22 0,-4 3-60,-1-2 0,-2 0 0,-2-1 0,-1-1 0,-1 1 0,5-51 0,-15 81-99,1 1 0,-1-1-1,0 1 1,-1-1 0,0 0-1,0 1 1,-2-7 0,3 13 53,0-1 1,0 1 0,0-1 0,0 1 0,-1 0 0,1-1-1,0 1 1,0-1 0,-1 1 0,1 0 0,0-1 0,0 1-1,-1 0 1,1-1 0,0 1 0,-1 0 0,1 0 0,0-1-1,-1 1 1,1 0 0,-1 0 0,1 0 0,0-1 0,-1 1-1,1 0 1,-1 0 0,1 0 0,0 0 0,-1 0 0,1 0-1,-1 0 1,1 0 0,-1 0 0,1 0 0,-1 0 0,1 0-1,0 0 1,-1 0 0,1 0 0,-1 1 0,1-1 0,0 0-1,-1 0 1,1 0 0,-1 1 0,1-1 0,0 0 0,-1 1-1,-1 0-48,0 1-1,0-1 0,0 1 0,0 0 0,1-1 0,-1 1 1,1 0-1,-2 2 0,-3 7-2,2-1 0,-1 1 0,2 0 0,-1 0 0,2 0 0,-3 15 1,-3 73 51,6-67-43,0 145 822,3-97 351,-1-79-674,0-6 954,1-8-1317,0-1 0,0 1 1,2-1-1,0 1 0,5-15 0,2-1-235,17-32 0,-22 53 73,-1-1 1,1 1 0,1 0-1,10-12 1,-12 16 49,-1 1 0,1 0 0,-1-1 1,1 1-1,0 1 0,0-1 0,0 0 0,1 1 0,-1 0 0,7-2 0,-10 4 27,0 0-1,0 0 0,0 0 1,0 0-1,0 0 0,0 0 1,-1 0-1,1 1 0,0-1 1,0 0-1,0 1 0,0-1 1,0 1-1,0-1 0,-1 1 1,1-1-1,0 1 0,0 0 1,-1-1-1,1 1 0,0 0 1,-1-1-1,1 1 1,-1 0-1,1 0 0,-1 0 1,1 0-1,-1-1 0,0 1 1,1 0-1,-1 0 0,0 1 1,2 3-77,-1-1 0,1 0 0,-2 1 1,1-1-1,0 7 0,-1-4 152,0 0 0,-1 0 0,-1 0 0,1 0 0,-1 0-1,0 0 1,0 0 0,-6 10 0,2-6 92,-1 1-1,0-2 0,-15 19 1,20-28-120,1 1 0,-1-1 0,1 0 0,-1 1 0,0-1 0,1 0 1,-1 0-1,0 0 0,0 0 0,0-1 0,0 1 0,0 0 0,1-1 0,-1 1 1,0-1-1,-1 0 0,1 1 0,0-1 0,-3 0 0,5 0-32,0-1 0,-1 1 0,1 0 0,0 0 0,-1 0 0,1 1 0,-1-1 0,1 0 0,0 0 0,-1 0 0,1 0 0,0 0 0,-1 0 0,1 0 0,0 1 0,-1-1 0,1 0 0,0 0 0,-1 0 0,1 1 0,0-1 0,0 0 0,-1 1 0,1-1 0,0 0 0,0 0 0,0 1 0,-1-1 0,1 0 0,0 1 0,0-1 0,0 0 0,0 1 0,0-1 0,0 0 0,-1 1 0,1 1-43,1 0-1,-1-1 1,0 1 0,0 0 0,1-1 0,-1 1 0,1-1 0,-1 1 0,2 1 0,0 2-71,1 0-1,-1-1 1,1 1 0,0-1 0,7 7 0,-3-5 187,0 0 0,0-1 0,11 7 1,-17-11-31,1 0 1,-1-1-1,1 1 1,-1 0-1,1 0 0,0-1 1,0 1-1,-1-1 1,1 0-1,0 1 1,0-1-1,-1 0 1,1 0-1,0 0 1,0 0-1,0 0 0,-1-1 1,1 1-1,0-1 1,0 1-1,-1-1 1,3 0-1,2-3 44,0-1 0,0 0 0,-1 0 0,0 0 0,0-1 0,0 0 0,0 0 0,-1 0 0,0 0 0,-1-1 0,4-7 0,5-13 37,11-44 0,-10 32-78,-1-15-744,-15 68 245,0-1 0,1 1-1,0 25 1,0-10 350,0-13 161,2 28 0,1-39-3,-1 1 1,1 0-1,0-1 1,1 1-1,-1-1 1,1 1-1,0-1 0,3 7 1,-4-12-19,-1 1-1,0 0 1,1-1-1,-1 1 1,0-1 0,1 1-1,-1-1 1,1 1-1,-1-1 1,1 0 0,-1 1-1,1-1 1,-1 0-1,1 1 1,0-1 0,-1 0-1,1 1 1,-1-1-1,1 0 1,0 0 0,-1 0-1,1 0 1,0 0-1,-1 0 1,1 0 0,0 0-1,-1 0 1,1 0 0,0 0-1,-1 0 1,1 0-1,0 0 1,-1 0 0,1-1-1,-1 1 1,1 0-1,0-1 1,-1 1 0,1 0-1,-1-1 1,1 0-1,2 0 29,-1-1 0,0 0-1,-1 0 1,1 0 0,0 0-1,0 0 1,-1 0 0,1-1-1,1-4 1,5-11 87,10-24-206,22-81 1,-38 111-224,-2 11 213,0 0-1,0 0 0,1-1 1,-1 1-1,0 0 1,0 0-1,1 0 1,-1-1-1,1 1 0,-1 0 1,1 0-1,1-2 1,-1 19-917,-1-7 1004,1 0 0,0-1 0,0 1 0,1-1 1,1 1-1,-1-1 0,1 0 0,0 0 0,1 0 0,0-1 0,0 1 0,1-1 1,0 0-1,0 0 0,1 0 0,0-1 0,0 0 0,13 10 0,-18-15 32,0 0-1,1 0 1,-1 0-1,1 0 0,0-1 1,-1 1-1,1 0 1,-1-1-1,1 1 1,0-1-1,-1 0 0,1 0 1,0 0-1,0 1 1,-1-2-1,1 1 1,0 0-1,1 0 0,0-1-7,0 0 0,-1 0 0,1 0-1,-1 0 1,1-1 0,-1 1 0,0-1-1,1 1 1,-1-1 0,3-3 0,-1 0 20,1 0 1,-1-1-1,0 1 1,-1-1-1,1 0 1,-1 0 0,0 0-1,0 0 1,1-7-1,-1-2-49,-1-1-1,0 1 1,-1-1-1,-1 0 1,-2-21 0,1 33-78,0 0 0,0 0 1,0 0-1,0 0 1,-1 0-1,0 0 1,0 0-1,0 1 0,0-1 1,-1 1-1,-3-5 1,3 4-156,55 6-382,-22 1 611,98 5 203,-125-8-211,-6 0-27,1 1-8,1 0 0,-1 0 0,0-1 0,1 2 0,-1-1 0,1 0 1,0 0-1,-3 3 0,-1 0-78,-2 2 70,0 0 0,1 1-1,0 0 1,0 0-1,1 0 1,-1 1 0,2-1-1,-1 1 1,1 0-1,0 1 1,1-1 0,0 1-1,0 0 1,-2 10 0,5-13 85,0 0 1,-1 0 0,2-1-1,-1 1 1,1 0 0,0 0-1,0-1 1,1 1 0,-1 0-1,1-1 1,0 1 0,1-1-1,0 0 1,-1 0 0,5 6-1,-6-11-15,-1 1-1,1 0 0,-1 0 1,1 0-1,0-1 0,-1 1 0,1 0 1,0 0-1,0-1 0,-1 1 1,1-1-1,0 1 0,0-1 1,0 1-1,0-1 0,-1 1 1,1-1-1,0 0 0,2 1 1,-2-1 9,-1 0 0,1-1 0,0 1 0,0 0 0,0 0 0,-1 0 0,1-1 0,0 1 1,0 0-1,-1-1 0,1 1 0,0-1 0,-1 1 0,1-1 0,0 1 0,-1-1 0,1 1 1,0-2-1,1-1 26,0 0 0,0 0-1,0-1 1,0 1 0,-1-1 0,0 1 0,1-1 0,-1 1 0,-1-1 0,2-4 0,3-93-185,4 20-1312,-9 93 1378,1 1-1,1-1 0,0 0 0,1 0 1,0-1-1,1 1 0,0-1 1,1 1-1,0-1 0,9 14 1,-13-24 82,-1 0 1,1 0-1,0 0 1,-1 0-1,1 0 1,0 0-1,0 0 1,0-1-1,-1 1 1,1 0-1,0-1 1,0 1-1,0 0 1,0-1-1,0 1 1,0-1-1,0 0 1,1 1-1,-1-1 1,0 0-1,0 0 1,0 1-1,2-1 1,-2-1 26,1 1 1,0 0 0,0-1 0,-1 0-1,1 1 1,0-1 0,-1 0-1,1 0 1,-1 0 0,1 0 0,-1 0-1,1 0 1,1-2 0,4-6 151,0 1 0,0-1 0,10-19 1,-16 25-223,2-2 32,8-13 29,0-1 1,13-37-1,-22 50-116,-1 0 0,0 1 1,0-1-1,-1 0 0,0-11 0,0 7-162,4 9-159,7 2 127,-11-1 243,1-1 0,0 1 0,-1 0 1,1 0-1,0 0 0,-1 0 0,1 0 1,0 0-1,-1 1 0,1-1 1,0 0-1,-1 0 0,1 0 0,0 1 1,-1-1-1,1 0 0,-1 1 0,1-1 1,0 0-1,-1 1 0,1-1 1,-1 1-1,1-1 0,-1 1 0,1-1 1,-1 1-1,0-1 0,1 1 0,-1-1 1,0 1-1,1 0 0,-1-1 0,0 1 1,0-1-1,1 1 0,-1 0 1,0-1-1,0 1 0,0 0 0,0 0 1,0-1-1,0 1 0,0 0 0,0 0 1,1 9-29,0-3 48,0 1 0,-1 0 0,0-1 0,-2 9 0,1 23 184,2-17-201,-1-17 35,-1-1 0,2 0 0,-1 0 0,0 1 1,1-1-1,0 0 0,0 0 0,0 0 0,0 0 1,1 0-1,0 0 0,-1 0 0,1 0 0,5 5 1,-4-5 55,0 0 1,1-1-1,0 0 1,-1 1 0,1-2-1,0 1 1,6 3 0,-8-5-24,0 0 0,1 0 0,-1 0 0,0 0 0,0 0 0,1-1 0,-1 1 1,1-1-1,-1 0 0,0 1 0,1-1 0,-1 0 0,1-1 0,-1 1 1,1 0-1,-1-1 0,5-1 0,2-2-40,0-1-1,0 0 1,-1-1 0,14-11-1,31-33-574,-41 39 500,123-114-86,-126 118-58,-2-1 0,10-11 1,-41 35-854,13-10 1040,0 2-1,-11 7 1,10-3 33,0 0-1,-13 17 1,21-23 15,0 0-1,0-1 0,0 2 0,1-1 1,0 0-1,0 1 0,0-1 0,-1 10 1,3-15-10,1 0 1,0 0 0,0 1 0,-1-1-1,1 0 1,0 0 0,0 0 0,0 0 0,0 1-1,0-1 1,0 0 0,1 0 0,-1 0-1,0 0 1,1 0 0,-1 1 0,1-1-1,-1 0 1,1 0 0,-1 0 0,1 0-1,0 0 1,-1 0 0,1-1 0,0 1-1,0 0 1,0 0 0,0 0 0,0-1 0,-1 1-1,1 0 1,1-1 0,0 1 0,0 0 26,0-1 1,0 0-1,0 0 1,0 0 0,0 0-1,0 0 1,0 0-1,0 0 1,0-1 0,0 1-1,0-1 1,0 0-1,0 1 1,0-1 0,0 0-1,0 0 1,-1 0-1,1 0 1,2-3 0,8-5-83,-2-1 0,1-1 0,-2 0 0,13-16 0,29-54-346,-47 74 404,3-4-7,-1-2 0,0 1 0,0-1 1,-1 0-1,-1 0 0,0 0 0,-1-1 0,-1 1 0,2-18 0,-3 19-6,1-11-149,-1 1 0,0-1 0,-6-44 0,5 66 114,0 0 0,0 1 1,0-1-1,0 0 1,-1 1-1,1-1 1,0 0-1,0 1 0,0-1 1,-1 0-1,1 1 1,0-1-1,-1 1 1,1-1-1,0 0 0,-1 1 1,1-1-1,-1 1 1,1-1-1,-1 1 1,1-1-1,-1 1 0,-1-1 1,2 1 7,-1 0 1,1 0-1,-1 1 0,1-1 1,-1 0-1,0 0 0,1 0 1,-1 1-1,1-1 0,-1 0 1,1 1-1,-1-1 0,1 0 1,-1 1-1,1-1 1,-1 1-1,1-1 0,0 1 1,-1-1-1,1 1 0,-4 4-58,1 0 0,1 0 1,-1 0-1,-2 7 0,-3 13 89,1 1 1,-7 44 0,13-56 93,0-1 1,0 1 0,2 0 0,0-1 0,0 1-1,1 0 1,5 14 0,32 89 575,-37-113-587,-1 0 1,1 0-1,1 0 0,-1-1 0,0 1 0,1 0 1,0-1-1,0 0 0,0 1 0,4 2 0,-7-5-61,1-1-1,0 0 1,-1 1 0,1-1-1,-1 0 1,1 1-1,0-1 1,-1 0 0,1 1-1,0-1 1,-1 0-1,1 0 1,0 0 0,-1 0-1,1 0 1,0 0-1,-1 0 1,1 0 0,0 0-1,0 0 1,-1 0-1,1 0 1,0 0 0,-1-1-1,1 1 1,0-1-1,2 0 21,-1 0 0,0-1-1,1 1 1,-1-1 0,0 0 0,0 1-1,2-4 1,2-2 37,0 0-1,-1-1 1,7-11-1,35-83 155,-43 91-800,0 0 0,-1 0 0,3-18 0,-3 75-75,-2-31 744,0 1 1,0-1-1,-3 16 1,1-20-33,1-6 33,-1 0 1,0 1-1,0-1 0,-2 8 0,2-12-80,1-1 0,0 1 0,0-1 0,0 1 0,-1-1 0,1 1 0,0-1 0,-1 1 0,1-1 0,0 1 0,-1-1 0,1 1 0,-1-1 0,1 1 0,-1-1 0,1 0 0,-1 1 0,1-1 0,-1 0 0,1 0 0,-1 1 0,1-1-1,-1 0 1,0 0 0,1 0 0,-1 0 0,1 1 0,-1-1 0,0 0 0,1 0 0,-1 0 0,1 0 0,-1-1 0,0 1 0,1 0 0,-1 0 0,1 0 0,-1 0 0,1-1 0,-1 1 0,1 0 0,-1 0 0,0-1 0,1 1 0,0 0 0,-2-1 0,-14-16 210,7 7-109,1 1-279,8 9 137,0 1 1,0-1-1,0 0 0,0 0 0,0 0 1,0 0-1,0 0 0,0 0 0,0 0 1,0 0-1,0 0 0,0 0 1,0 0-1,0 1 0,0-1 0,0 0 1,0 0-1,0 0 0,-1 0 0,1 0 1,0 0-1,0 0 0,0 0 1,0 0-1,0 0 0,0 0 0,0 0 1,0 0-1,0 0 0,0 0 0,0 0 1,0 1-1,-1-1 0,1 0 1,0 0-1,0 0 0,0 0 0,0 0 1,0 0-1,0 0 0,0 0 0,0 0 1,0 0-1,0 0 0,0 0 1,-1 0-1,1 0 0,0-1 0,0 1 1,0 0-1,0 0 0,0 0 0,0 0 1,0 0-1,0 0 0,0 0 1,0 0-1,0 0 0,0 0 0,-1 0 1,1 0-1,0 0 0,0 0 0,0 0 1,0 0-1,0-1 0,0 1 1,18 4-380,1 0 956,-1-1 0,1-2 0,28 1 0,6 0 24,-23 0-243,45-3 0,-63 1-274,0-2 1,-1 0 0,1 0 0,-1-1 0,0 0-1,20-9 1,-27 10-206,0 0 0,-1 0 0,1-1 0,-1 1 0,4-4 0,-6 6-99,-1-1 0,1 0 0,0 1-1,-1-1 1,1 0 0,0 0-1,-1 0 1,1 0 0,-1 0-1,0 1 1,1-1 0,-1 0-1,0 0 1,1 0 0,-1 0-1,0 0 1,0 0 0,0 0 0,0 0-1,0 0 1,0 0 0,0-2-1,-1-6-2050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2:18.4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39 1056,'-5'4'2496,"5"24"-427,0-19-1808,-1 0 1,-1 0-1,0-1 0,-5 17 1,4-17-201,1 1-1,0 0 1,0-1 0,-1 17 0,3-24-42,0 0 0,0 0 0,0 0 0,0 0 0,0 0 1,0 0-1,0 0 0,1 0 0,-1 0 0,0 0 0,1-1 0,-1 1 1,0 0-1,1 0 0,-1 0 0,1-1 0,-1 1 0,1 0 0,0 0 1,-1-1-1,1 1 0,0 0 0,0-1 0,-1 1 0,1-1 0,0 1 0,0-1 1,0 0-1,-1 1 0,2-1 0,0 1 25,-1-1 0,0 0 0,0 0 0,1 0 0,-1 0 0,0 0 0,0-1 0,1 1 0,-1 0 0,0 0 0,0-1 0,0 1 0,1-1 0,-1 1 0,0-1 0,0 0 0,0 1 0,0-1 0,0 0 0,0 0 0,0 0 0,1-1 0,3-4-14,-1 0 1,0 0-1,-1 0 0,1 0 0,2-10 0,-5 15-71,0-1-1,0 0 1,-1 0-1,1 0 1,-1 1-1,1-1 1,-1 0-1,0 0 1,0 0-1,0 0 1,0 0-1,0 0 1,0-2-1,0 4 35,-1 0-1,1 0 1,0 0 0,0 0-1,0 0 1,0 0 0,0 0-1,0 0 1,0 0 0,0 0-1,-1 0 1,1 0 0,0 0-1,0 0 1,0 0 0,0 0-1,0 0 1,0 0-1,0 0 1,0 0 0,0 1-1,0-1 1,-1 0 0,1 0-1,0 0 1,0 0 0,0 0-1,0 0 1,0 0 0,0 0-1,0 0 1,0 0 0,0 0-1,0 1 1,0-1 0,0 0-1,0 0 1,0 0 0,0 0-1,0 0 1,0 0 0,0 0-1,0 0 1,0 1-1,0-1 1,0 0 0,0 0-1,0 0 1,0 0 0,0 0-1,0 0 1,0 0 0,0 0-1,0 1 1,0-1 0,0 0-1,0 0 1,1 7 31,-1-7-49,2 15-104,-2-11 145,0 0 0,0 0 0,1 0 0,0 0 0,1 4-1,-2-7 14,1 0 0,-1 0-1,1 0 1,-1-1 0,1 1-1,-1 0 1,1 0 0,-1-1-1,1 1 1,-1 0 0,1-1-1,0 1 1,0-1-1,-1 1 1,1-1 0,0 1-1,0-1 1,-1 1 0,1-1-1,0 0 1,0 0 0,0 1-1,0-1 1,0 0-1,-1 0 1,1 0 0,2 0-1,0 0 37,0 0 0,0-1-1,0 1 1,0-1-1,-1 0 1,1 0 0,0 0-1,0 0 1,-1 0 0,1 0-1,-1-1 1,1 0-1,-1 1 1,1-1 0,-1 0-1,0 0 1,0 0 0,0 0-1,0-1 1,0 1-1,-1 0 1,1-1 0,-1 1-1,1-1 1,-1 0-1,1-3 1,0 0-47,0 1 1,-1-1-1,1 1 0,-1-1 0,-1 1 0,1-1 1,-1 0-1,0 1 0,0-1 0,0 0 1,-1 1-1,0-1 0,-2-7 0,0 4 75,-1 0-1,-6-13 0,8 20-127,1-1-1,-1 1 0,0 0 1,0 0-1,1 0 1,-4-3-1,4 4-38,0 1-1,0-1 0,1 1 1,-1-1-1,0 1 0,0-1 0,0 1 1,1 0-1,-1-1 0,0 1 0,0 0 1,0 0-1,0 0 0,0 0 0,0 0 1,0 0-1,0 0 0,0 0 0,-1 0 1,1 0-61,1 1 1,-1-1 0,1 0 0,-1 0-1,1 1 1,-1-1 0,1 1 0,-1-1-1,1 0 1,-1 1 0,1-1 0,-1 1-1,1-1 1,0 1 0,-1-1 0,1 1-1,0-1 1,-1 1 0,1 0 0,0-1-1,0 1 1,-1 0 0,1 10-1226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2:18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4 3072,'-9'-3'5632,"13"3"-5760,1 0 192,0 0-1152,-2 0 576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2:19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1 110 1312,'0'1'96,"1"0"0,-1 1 0,1-1 0,-1 0 0,1 0 1,0 0-1,-1 0 0,1 0 0,0 0 0,0 0 0,0 0 0,1 1 0,7 8 804,21 28 82,-29-35-953,4 5 256,-1 0 1,1-1-1,0 1 0,8 7 0,-11-14 131,-3-9 528,-21-40-826,17 33-164,0-1 0,2 1 0,0-1 0,-2-30 0,5 43 120,0 0-1,0-1 1,1 1-1,-1 0 0,1 0 1,-1 0-1,1 0 1,0 0-1,0 0 1,1 0-1,-1 0 0,2-3 1,-2 5-39,1-1 1,-1 1-1,0 0 0,0 0 1,1 0-1,-1 0 1,1 0-1,-1 0 1,1 0-1,-1 0 0,1 1 1,0-1-1,-1 0 1,1 1-1,0 0 1,-1-1-1,1 1 0,0 0 1,-1 0-1,1 0 1,0 0-1,0 0 1,-1 0-1,4 1 0,-2 0-12,0 0 0,1 0 0,-1 0 0,0 0 0,0 1 0,3 1 0,12 6 158,-8-6-101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2:19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0 3648,'-8'5'1664,"3"7"-1472,0-9 416,10 2-384,-5-2 896,0 2-128,0-10-2848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2:20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0 2720,'0'0'891,"5"10"405,-6 34 63,-2 0 1,-12 57 0,10-67-1011,0-1 0,3 1 0,0-1 0,5 43-1,-3-74-324,0 0 0,1 0 0,-1 0 0,1 0 0,-1 0 0,1-1 0,0 1 0,-1 0-1,1 0 1,0-1 0,0 1 0,0 0 0,1-1 0,-1 1 0,0-1 0,1 0 0,-1 1 0,0-1-1,1 0 1,0 0 0,-1 0 0,1 0 0,0 0 0,1 1 0,3-1 56,-1 1 0,0-1 0,1 1 0,-1-2 0,1 1 0,0 0 0,5-1 0,-5-1-354,0 1-1,0-1 1,0 0 0,-1 0 0,1 0 0,0-1 0,-1 0 0,1 0 0,8-5-1,-1 2-919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2:20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8 102 3552,'-8'0'1632,"21"-8"-1440,-5 0 832,2 5-608,8-9 544,3 4-544,5-8-32,1 10-224,4-11-32,0 9-64,0-3-608,-2 6 288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37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746 0 3232,'0'2'354,"-1"1"0,0-1 1,0 0-1,0 0 0,0 0 0,0 0 1,-1 0-1,1 0 0,-1 0 0,1 0 1,-1 0-1,0-1 0,-2 2 0,-1 3 356,-14 12 1136,0-2-1,-39 26 1,36-27-978,-166 103 2954,45-31-2828,138-83-1041,-176 119 346,107-63-2764,63-48 1003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2:20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13 2976,'0'0'118,"0"-1"-1,0 0 1,0 1 0,0-1 0,0 1 0,0-1-1,0 0 1,0 1 0,0-1 0,0 0 0,-1 1-1,1-1 1,0 1 0,0-1 0,0 0-1,-1 1 1,1-1 0,0 1 0,-1-1 0,0 0-1,1 1-36,0 0-1,-1 0 1,1 1 0,-1-1-1,1 0 1,0 0-1,-1 0 1,1 0-1,0 0 1,-1 0-1,1 1 1,0-1 0,-1 0-1,1 0 1,0 1-1,0-1 1,-1 0-1,1 0 1,0 1-1,0-1 1,-1 0-1,1 1 1,0 0 0,-3 3 307,1 0-1,0 0 1,-1 0 0,-1 8 0,3-8-233,-3 7 0,1-1-1,1 1 1,0 0-1,-1 16 1,3-25-148,0 0 1,0 1-1,0-1 1,0 0-1,1 0 0,-1 1 1,1-1-1,-1 0 0,1 0 1,0 0-1,0 0 0,0 0 1,0 0-1,0 0 1,0 0-1,1 0 0,-1 0 1,0 0-1,1-1 0,0 1 1,-1-1-1,1 1 0,0-1 1,0 0-1,0 1 1,0-1-1,0 0 0,2 1 1,13 5 241,-15-6-356,1 0-1,-1 0 0,0 0 0,1 0 0,-1 0 0,0 0 1,1 0-1,-1-1 0,1 1 0,0-1 0,-1 0 0,1 0 1,-1 0-1,1 0 0,-1 0 0,1 0 0,0-1 0,-1 1 1,0-1-1,1 0 0,4-2 0,7-6-2111,-1 0 705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2:21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1664,'-1'0'32,"1"0"1,0 0-1,0 0 1,-1 1-1,1-1 1,0 0-1,0 0 0,-1 0 1,1 0-1,0 1 1,0-1-1,0 0 1,-1 0-1,1 0 1,0 1-1,0-1 0,0 0 1,0 0-1,0 1 1,-1-1-1,1 0 1,0 0-1,0 1 1,0-1-1,0 0 0,0 0 1,0 1-1,0-1 1,0 0-1,0 0 1,0 1-1,0-1 1,0 0-1,0 1 0,0-1 1,0 0-1,0 0 1,1 1-1,-1-1 1,0 0-1,0 0 0,0 1 1,0-1-1,0 0 1,1 0-1,-1 1 1,9 19 1517,-3-7-956,0 9 119,-1 0 0,2 27 1,-3-18-385,38 204 1304,-35-202-1351,-5-14-55,-2-15-278,1 0 0,-1 0 0,1 0 0,-1 0 0,1 0 0,1-1 0,-1 1 0,0 0 0,4 5 0,-2-5-455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2:21.5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5 2656,'-10'-4'1023,"19"3"650,22 4 9,-26-2-1603,0 1-1,0 0 1,0 1-1,0-1 1,0 1-1,-1 0 1,1 0-1,-1 0 1,0 1-1,1-1 0,3 5 1,6 9 366,18 26-1,-18-24-19,-2-3-181,1 3 149,0-1 1,26 26-1,-38-43-504,0-1-1,0 1 1,0 0-1,0 0 1,0-1 0,1 1-1,-1-1 1,0 1-1,0-1 1,0 1-1,0-1 1,1 1-1,-1-1 1,0 0-1,0 0 1,1 0-1,-1 0 1,0 0 0,0 0-1,1 0 1,-1 0-1,0 0 1,0-1-1,0 1 1,1 0-1,-1-1 1,0 1-1,0-1 1,1 0-1,11-3-1434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2:21.9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309 0 2976,'-23'20'1344,"2"4"-1152,6-9 1440,7 1-928,-13 3 928,3 1-960,-9-1 352,10 4-576,-10-4-128,6 9-192,-5-12-160,3 4 0,2-9 96,6 5-32,-1-8-1792,7-1 992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2:22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3136,'3'16'1029,"1"-9"-629,63 69 3961,-56-62-3663,0 2 0,-1-1-1,14 31 1,-11-14-88,-2 0 0,-1 1 0,-1 1 0,6 55 1,-13-75-632,-1 0 1,-1 0 0,-1 0 0,0 0 0,0 0 0,-2 0 0,0 0-1,-8 26 1,-2-9-742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3:50.2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204 22 1728,'-5'-8'1808,"2"1"-592,2 7-934,-1-1-154,0 0 0,0 0 0,0 1 0,0-1 0,0 1 0,0 0 0,0-1 0,0 1 0,-3 0 0,3 0-78,0 1-1,1-1 0,-1 0 0,0 0 0,0 0 0,1 0 0,-1 0 1,-2-1-1,2 1 3,1-1-1,-1 1 1,0 0 0,1 0-1,-1 0 1,0 0 0,1 0 0,-1 0-1,1 1 1,-1-1 0,0 0-1,-2 2 1,-12 8 272,1 0-1,1 1 1,0 1-1,0 0 1,-20 26-1,32-36-303,0 1 0,-1 0 0,1-1 0,0 1 0,1 0-1,-1 0 1,0 1 0,1-1 0,0 0 0,0 1 0,0-1 0,0 0-1,0 1 1,1-1 0,0 1 0,-1-1 0,1 5 0,2 15 65,-3-21-72,1 0 1,0 0-1,0 0 1,0 0-1,0 0 1,0 0-1,1 0 1,-1 0-1,1 0 1,-1 0-1,1 0 1,0 0-1,-1 0 1,1 0-1,0-1 1,3 4-1,2 3 57,-5-6-54,0 0 0,1-1 0,-1 1 0,0 0 0,1-1 0,-1 0 0,1 1 0,-1-1 0,1 0 0,0 0 0,-1 1 0,1-1 0,0-1 0,0 1 0,0 0 0,0 0 0,0-1 0,0 1 0,0-1 0,0 1 0,0-1 0,4 0 0,-1 0 83,0 0-1,0 0 1,0-1 0,-1 0 0,1 0 0,0 0 0,0 0-1,-1-1 1,1 0 0,6-3 0,-8 3-66,-1 1 1,0-1-1,0 0 1,0 1-1,-1-1 0,1 0 1,0 0-1,-1 0 1,1 0-1,-1 0 1,0-1-1,0 1 0,0 0 1,0-1-1,0 1 1,0-1-1,0 1 1,-1-1-1,0 1 0,1-1 1,-1 1-1,0-5 1,0 1-51,-2-31 64,2 34-53,-1 1-1,1 0 1,-1 0 0,0 0-1,1 0 1,-1 0 0,0 0 0,0 0-1,0 0 1,-1 0 0,1 0-1,0 1 1,-1-1 0,-1-1 0,-5-11-144,8 13 136,-1 1 0,1 0 0,0 0-1,0-1 1,0 1 0,-1 0 0,1 0-1,0 0 1,0 0 0,-1 0 0,1-1-1,0 1 1,0 0 0,-1 0 0,1 0-1,0 0 1,0 0 0,-1 0 0,1 0-1,0 0 1,0 0 0,-1 0 0,1 0 0,-1 0-1,2-2-317,-1 3 293,0 1 0,-1 0-1,1 0 1,0 0 0,0 0-1,0 0 1,0 0 0,1-1-1,-1 1 1,0 0 0,1 0-1,0 3 1,11 36 728,-7-28-573,-4-8-49,1-1 0,-1 0 1,1 0-1,0 0 0,0 0 1,1 0-1,-1 0 0,1 0 1,0-1-1,0 1 0,0-1 1,0 0-1,1 0 0,-1 0 1,1-1-1,0 1 0,4 1 1,-1 0 7,0-1 0,1-1 0,-1 1 0,1-2 0,0 1 0,-1-1 0,1 0 0,15 0 1,3 0 183,22-2-1267,-17-6-6606,-22 6 4505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7:53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99 2496,'6'-9'2217,"-11"14"121,-11 14-1405,11-15-855,-1 0 1,1 0 0,-11 5-1,10-7-54,1 1-1,0 0 0,0 0 0,0 1 0,-5 5 0,-2 3 20,3-4-18,0 0 0,1 0-1,1 1 1,-1 0-1,1 1 1,1 0-1,-10 20 1,12-20-13,0 1 1,1 0-1,1 0 1,0 0-1,0 0 0,1 0 1,1 19-1,0-23 6,1 0 1,0 0-1,0 0 0,1-1 0,0 1 1,0 0-1,1 0 0,0-1 0,0 0 0,0 1 1,1-1-1,8 10 0,-5-8 21,1 0-1,-1 0 1,2-1-1,-1 0 1,1 0-1,-1-1 1,2 0-1,9 5 1,-12-8 1,0-1 0,-1 0-1,1 0 1,0 0 0,0 0 0,0-1-1,1-1 1,-1 1 0,0-1 0,0 0-1,0-1 1,14-2 0,-12 1 11,1-1 0,-1 0 1,1-1-1,-1 0 0,0 0 0,-1-1 0,1 0 1,15-13-1,-2-2 178,33-37 0,-19 18-119,6-5 320,56-75-1,-91 109-404,-1-1 0,0 0 0,0 0 1,-2 0-1,1-1 0,5-24 0,-9 31-33,-1 0 0,1 0 0,-1 0 0,0-1 0,-1 1 0,1 0-1,-1 0 1,0 0 0,0 0 0,0 0 0,-1 0 0,0 0 0,0 0 0,-3-5 0,3 8-19,1-1-1,0 1 1,-1 0 0,0 0-1,0 0 1,1 0 0,-1 0 0,0 0-1,0 0 1,-1 1 0,1-1 0,0 1-1,-1-1 1,1 1 0,-1 0 0,1 0-1,-1 0 1,1 0 0,-1 1-1,0-1 1,1 1 0,-1-1 0,0 1-1,1 0 1,-1 0 0,0 0 0,1 1-1,-5 0 1,1 0 9,0 1 0,0 1-1,0-1 1,1 1 0,-1 0 0,1 0-1,0 0 1,0 1 0,0 0 0,0 0 0,-5 6-1,-2 3 1,0 0 0,2 0 1,-1 0-1,2 2 0,0-1 0,0 1 0,2 0 0,0 1 0,0 0 0,-4 21 0,1 7 136,2 0 1,2 0-1,2 1 1,2 51-1,5 8-257,-2-87 340,1 0 0,1 0 0,0 0 0,2-1 0,7 21 0,-12-35-148,1 0 0,-1-1 0,1 1 0,-1 0 0,1-1 0,0 1 0,-1 0 0,1-1 1,0 1-1,0-1 0,0 1 0,1-1 0,-1 0 0,0 1 0,0-1 0,1 0 0,-1 0 0,1 0 1,-1 0-1,1 0 0,0 0 0,2 1 0,-4-2-29,0 0 0,1 0 0,-1 0 1,0 0-1,0 1 0,1-1 0,-1 0 0,0 0 1,0 0-1,1 0 0,-1 0 0,0 0 0,1 0 1,-1 0-1,0 0 0,0 0 0,1 0 0,-1 0 1,0 0-1,1 0 0,-1 0 0,0 0 0,0-1 1,1 1-1,-1 0 0,0 0 0,0 0 0,1 0 0,-1 0 1,0-1-1,0 1 0,0 0 0,1 0 0,-1-1 1,0 1-1,3-12 320,-2 4-103,-1 7-252,0 1 0,0 0-1,0-1 1,0 1 0,0-1 0,0 1 0,0 0 0,0-1-1,0 1 1,0 0 0,0-1 0,-1 1 0,1 0 0,0-1-1,0 1 1,0 0 0,0-1 0,-1 1 0,1 0 0,0-1-1,0 1 1,-1 0 0,1 0 0,0-1 0,-1 1 0,1 0-1,0 0 1,-1 0 0,1-1 0,0 1 0,-1 0 0,1 0 0,0 0-1,-1 0 1,0-1-178,1 1 0,-1 0 0,1 0 0,-1 0 0,0 0-1,1 0 1,-1 0 0,1 0 0,-1 0 0,0 0 0,1 0 0,-1 0 0,1 0 0,-1 0-1,0 0 1,1 0 0,-1 1 0,0-1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7:55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2816,'1'-8'1214,"2"7"-372,7 13 25,6 24-318,-12-18-293,-1-1 1,0 0-1,0 27 1,-1-12 45,7 220 2578,-15-276-2091,3 4-677,1 1 0,1-1 0,2-25 0,0-3-218,-1 36 103,0-1-1,0 0 1,2 0 0,-1 1 0,2-1 0,4-16 0,3 2-205,0-2 22,16-29 1,-22 51 173,0-1 0,0 1 0,1 0 0,0 0-1,0 1 1,1-1 0,0 1 0,11-9 0,-15 14 0,-1 1 0,0-1 0,0 1-1,0-1 1,0 1 0,1-1 0,-1 1 0,0 0 0,0 0-1,1 0 1,-1 0 0,0-1 0,0 2 0,1-1 0,-1 0-1,0 0 1,0 0 0,1 0 0,-1 1 0,0-1 0,0 1 0,0-1-1,0 1 1,1-1 0,-1 1 0,0 0 0,0-1 0,0 1-1,0 0 1,0 0 0,1 1 0,1 2 6,0-1 0,0 1 0,0-1 0,0 1 0,-1 0 0,1 0 0,1 6 0,0 0 112,-1 0 0,-1 1 0,0-1 0,0 1 0,-1 0 0,-1-1 1,0 1-1,0 0 0,-3 14 0,2-20-4,-1 0 0,0 0-1,0-1 1,0 1 0,-1-1 0,1 1 0,-1-1 0,0 0-1,0 0 1,-7 7 0,4-4 117,4-6-167,1 1 0,-1-1 0,0 1 0,0-1 1,0 1-1,1-1 0,-1 0 0,0 0 0,-1 0 0,1 0 1,0 0-1,0-1 0,0 1 0,0-1 0,-1 1 1,1-1-1,0 0 0,0 0 0,-5 0 0,2-1-65,1 1 1,-1-1-1,1 0 0,-1-1 0,1 1 0,0-1 0,-1 0 0,-6-4 1,4 1-463,13 7-217,12 7 237,-5 2 611,0 0 0,-1 0 0,-1 1 0,0 1 0,0 0 0,-1 0 0,13 26 0,-9-13 276,-1 1 0,10 31 0,-21-53-268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7:56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0 2816,'4'4'4725,"-10"-4"-4527,0 1-1,0 0 1,-1 0 0,1 1-1,1-1 1,-1 1 0,0 1-1,0-1 1,1 1-1,0 0 1,-1 1 0,1-1-1,0 1 1,1 0 0,-1 0-1,-5 6 1,1 0-126,0 0 1,1 1-1,0 1 0,1-1 1,0 1-1,-7 18 1,6-12-41,2 0 0,-7 26 0,11-36 34,1 0-1,0 1 0,0-1 0,1 1 1,0-1-1,1 1 0,2 15 0,-2-22-34,-1-1 0,1 1 0,-1 0 0,1-1 0,-1 1 0,1-1 0,0 1 0,0-1-1,0 1 1,0-1 0,0 0 0,0 0 0,0 1 0,1-1 0,-1 0 0,0 0 0,1 0 0,-1 0-1,0 0 1,1 0 0,-1-1 0,1 1 0,0 0 0,-1-1 0,1 1 0,0-1 0,-1 0 0,1 1 0,0-1-1,-1 0 1,1 0 0,0 0 0,-1 0 0,1-1 0,0 1 0,-1 0 0,1-1 0,3 0 0,1-2 61,1-1 1,-1 0-1,0 0 1,0-1-1,0 0 1,-1 1-1,0-2 1,0 1-1,0-1 1,0 0-1,-1 0 1,6-10-1,4-10 98,17-48 0,-29 69-188,2-3-11,-1 2-20,-1 0 0,1-1 1,-1 1-1,0 0 1,-1-1-1,1 0 0,-1 1 1,-1-1-1,1 0 1,-1 1-1,-1-11 1,1 17 9,0 0 1,0 0-1,0 0 1,0 0-1,0 0 1,0 0-1,0 0 1,0 0-1,0-1 1,0 1-1,0 0 1,0 0-1,0 0 1,0 0-1,0 0 1,0 0-1,0 0 1,0 0-1,0-1 1,0 1-1,0 0 1,0 0-1,0 0 1,0 0-1,0 0 1,0 0-1,0 0 1,-1 0-1,1 0 1,0 0-1,0 0 1,0 0-1,0 0 1,0 0-1,0-1 1,0 1-1,0 0 1,0 0-1,-1 0 1,1 0-1,0 0 1,0 0-1,0 0 1,0 0-1,0 0 1,0 0-1,0 0 1,0 0-1,-1 0 1,1 0-1,0 0 1,0 1 0,0-1-1,0 0 1,0 0-1,0 0 1,0 0-1,0 0 1,0 0-1,-1 0 1,1 0-1,0 0 1,0 0-1,0 0 1,-6 10-527,-3 15 457,7-13 173,1-1 0,0 1-1,0-1 1,1 1 0,1 0 0,0-1 0,1 1-1,4 18 1,-3-22 9,-1 0-1,1-1 0,1 1 0,-1-1 1,1 0-1,0 0 0,1 0 1,0 0-1,0-1 0,0 0 0,1 0 1,0 0-1,7 5 0,0-1 78,25 16 210,-35-24-801,0-1-1,1 0 1,-1 1 0,0-1 0,0 0 0,5 0 0,7 2-1233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7:58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90 3712,'-2'-9'2259,"2"9"-2241,0 0 0,0 0 0,0-1 0,0 1 0,-1 0 0,1 0 0,0 0 0,0 0 0,0 0 0,0 0 0,0-1 0,0 1 0,0 0 0,1 0 0,-1 0 0,0 0 0,0 0 0,0 0 0,0-1-1,0 1 1,0 0 0,0 0 0,0 0 0,0 0 0,0 0 0,0 0 0,0 0 0,0 0 0,1-1 0,-1 1 0,0 0 0,0 0 0,0 0 0,0 0 0,0 0 0,0 0 0,0 0 0,1 0 0,-1 0 0,0 0 0,0 0-1,0 0 1,0 0 0,0 0 0,1 0 0,2-3 198,9-6-104,3-4 2,21-12 0,-30 21-117,1 1 0,0-1 0,0 1 1,0 1-1,0-1 0,11-1 0,-13 3 56,-1 0-1,0 1 0,0-1 1,0 1-1,0 0 1,1 0-1,-1 0 1,0 1-1,6 1 1,-8-1-11,0 0 0,0 0 0,0 0 0,0 0 0,0 0 0,-1 1 0,1-1 0,0 0 0,-1 1 0,1 0 0,-1-1 0,1 1 1,-1 0-1,0 0 0,0 0 0,0 0 0,0 0 0,0 0 0,0 0 0,0 3 0,3 9 163,-1 0 0,2 20 0,-4-24-160,0 0-1,1 0 0,0 0 1,0 0-1,1-1 1,0 1-1,8 14 1,-2-11 113,0 0 0,0-1 0,1 0 0,1 0 0,0-1 0,1 0 0,0-1 0,0 0 0,1-1 0,17 9 0,2-8-1491,-28-6 112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38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407 972 2976,'0'3'1065,"0"1"0,0 0 0,-1-1 0,0 1 0,-1 7-1,1-11-974,1 1-1,0-1 1,0 1-1,0-1 0,0 1 1,-1-1-1,1 1 0,0-1 1,0 1-1,-1-1 0,1 1 1,-1-1-1,1 1 0,0-1 1,-1 1-1,1-1 1,-1 0-1,1 1 0,-1-1 1,1 0-1,-1 0 0,1 1 1,-1-1-1,1 0 0,-1 0 1,1 0-1,-1 1 0,1-1 1,-1 0-1,0 0 0,1 0 1,-1 0-1,1 0 1,-1 0-1,1 0 0,-2-1 1,-1-1 100,0 0 0,0 0 0,1 0 0,-1-1 0,1 1 0,-1-1 0,1 1 0,0-1 0,0 0 0,-3-5 0,-2-10 133,0-1-1,1 1 0,0-1 1,-4-34-1,5 30-120,-7-53 187,-2-78 1,0-5 132,-22-110 928,36 252-1437,0 1 0,0-1 0,2 1 0,0-1 0,5-18 0,-7 34-21,1-2-14,1 0 1,-1 0 0,1 0-1,0 0 1,-1 0 0,1 0-1,0 0 1,1 1 0,-1-1-1,0 1 1,1 0 0,-1-1-1,1 1 1,0 0 0,0 1-1,0-1 1,0 0 0,0 1-1,0 0 1,0-1 0,5 0-1,-3 2-22,-1 0 0,0 0 0,1 0 0,-1 1 0,1-1 0,-1 1 0,1 0 0,-1 0 0,0 1 0,0-1 0,0 1 0,0 0 0,0 0 0,5 4 0,6 4-30,-1 2-1,17 14 1,-11-8 109,-9-8 13,0-1-1,-1 2 0,16 20 0,-23-28-38,-1 1 0,0-1 0,0 1 0,0 0 0,0 0 0,0 0 0,-1 0 0,0 1 1,0-1-1,0 0 0,-1 0 0,1 1 0,-1-1 0,0 0 0,0 1 0,0-1 0,-2 6 0,1-3 56,-1 0 0,0 0-1,-1 0 1,1 0-1,-1 0 1,-1 0-1,1-1 1,-1 0-1,0 0 1,-1 0 0,1 0-1,-1-1 1,0 1-1,-1-1 1,1 0-1,-1-1 1,0 1 0,-8 3-1,1-1-40,0-1 0,0-1 0,-27 8 0,19-6 7,0 0 0,0 1 0,1 1 0,0 1 0,0 1 0,1 1 0,1 1 0,0 0-1,-31 30 1,33-26-52,1 1-1,1 1 1,-18 29-1,-24 64 460,54-109-425,1 0-1,0 0 1,0 0-1,0 0 0,0 0 1,1 0-1,-1 0 1,1 0-1,-1 0 0,1 0 1,0 0-1,0 1 0,1-1 1,-1 0-1,1 0 1,0 3-1,1-2-6,0 0 1,0-1-1,0 1 0,0-1 1,1 0-1,-1 0 1,1 0-1,0 0 0,0 0 1,0 0-1,0-1 0,4 3 1,11 6 29,1-1-1,0 0 1,0-2 0,1 0 0,0-1 0,21 4-1,-29-9 19,-1 0 0,0-1 0,1 0 1,-1-1-1,1 0 0,-1-1 0,1 0 0,-1-1 0,1 0 0,-1-1 0,0 0 0,0-1 0,12-6 0,-5 1-20,0-1 1,0-1-1,-1-1 0,0-1 1,-1 0-1,21-22 1,-28 25-85,16-16-125,34-27 0,-59 52 168,1 1 0,-1 0 1,1-1-1,-1 1 1,1 0-1,0 0 0,-1-1 1,1 1-1,-1 0 0,1 0 1,0 0-1,-1 0 1,1 0-1,0 0 0,-1 0 1,1 0-1,-1 0 0,1 0 1,0 0-1,-1 0 1,1 0-1,0 0 0,-1 1 1,1-1-1,-1 0 0,1 1 1,-1-1-1,1 0 1,-1 1-1,1-1 0,-1 0 1,1 1-1,-1-1 0,1 1 1,-1-1-1,1 1 1,-1-1-1,0 1 0,1-1 1,-1 1-1,0-1 0,0 1 1,1 0-1,2 5 14,-1 0 0,1 0-1,1 8 1,-2-8 50,2 6 122,0 0 0,1-1 0,0 0 0,0 0-1,1 0 1,1-1 0,0 0 0,12 15 0,-9-14-19,1-1-1,16 13 0,-23-20-1115,1 0 0,0 0 0,0 0 0,0-1 0,8 3 0,0-1-1737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7:58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465 1 3328,'-1'3'271,"0"-1"1,0 1-1,0-1 1,0 1 0,0-1-1,-1 1 1,1-1-1,-1 0 1,1 0-1,-1 1 1,0-1-1,0 0 1,0-1-1,0 1 1,-5 3-1,-3 4 110,-45 37 908,-16 14-461,-29 47-138,-34 33 124,92-96-54,19-20-3328,30-32-978,7-1 1066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7:58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8 2976,'0'-1'55,"-1"1"0,1-1 0,0 1 0,-1-1 0,1 1 0,-1-1 0,1 1 0,-1 0 0,1-1 0,-1 1-1,1 0 1,-1-1 0,1 1 0,-1 0 0,0 0 0,1-1 0,-1 1 0,0 0 0,1 0 0,-1 0 0,1 0 0,-1 0 0,0 0 0,1 0 0,-1 0 0,0 0 0,-1 0 60,0 1-1,1 0 1,-1-1-1,0 1 1,1 0 0,-1 0-1,1 0 1,0 0 0,-3 3-1,-4 4 394,1 0 0,-11 15 0,17-20-438,-12 15 162,1 1 1,1 0-1,1 1 1,-14 37-1,-34 134 150,49-156-240,3 2 0,0-1 0,0 56 0,6-83-19,1 0 1,0 1-1,0-1 1,1 0-1,5 15 1,5 7 223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7:59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1568,'1'-1'163,"0"0"0,0 0 0,0 0 0,1 0 0,-1 0 0,0 0 0,1 0 0,-1 0 0,0 1-1,1-1 1,-1 1 0,1-1 0,-1 1 0,1-1 0,1 1 0,1 0 188,0 0-1,0 0 0,0 1 0,0 0 1,5 1-1,-2 1-174,0-1 0,-1 1 0,0 0-1,0 0 1,0 0 0,0 1 0,0 0-1,-1 0 1,0 1 0,9 8 0,-6-4 65,-1 1 0,0-1 1,0 1-1,-1 0 0,8 17 0,-9-13-17,0-1 0,-1 1-1,-1 0 1,0 0-1,-1 0 1,0 21-1,-5 88 767,0-74-611,-5 69 228,5-99-359,0 1 0,-2-1 0,-13 36 1,11-37-38,-8 19-332,0-17-5004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01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2496,'-14'4'2383,"11"4"509,2-8-2861,1 2 803,2 4 1932,3-4-2738,0-1 0,1-1-1,-1 1 1,1-1-1,-1 0 1,1 0-1,-1-1 1,10-1 0,1 0 27,-8 1-27,137-8 18,-125 9-1,0 1 1,0 1-1,-1 1 1,1 1-1,26 9 1,63 33 1581,-103-45-513,-9-2-260,4-2-1708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03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59 2240,'0'0'720,"0"-5"1189,-22 10 688,11 1-2122,0 1 0,-16 13-1,3-2 1,19-14-408,-22 14 231,0 2 1,1 1-1,-45 48 1,65-61-266,0 0 0,0 1 1,0 0-1,1 0 0,0 0 0,1 1 1,-4 12-1,6-15-13,0 1 1,1-1-1,0 1 0,0 0 0,1-1 1,0 1-1,0 0 0,1-1 1,0 1-1,1-1 0,2 9 1,-2-7 35,2 0 0,-1-1 0,1 1 0,1-1 1,-1 0-1,1 0 0,1-1 0,0 1 0,0-1 1,0 0-1,1-1 0,-1 0 0,2 0 0,-1 0 1,1-1-1,0 0 0,13 6 0,-13-7-5,0-1-1,0 0 1,0-1-1,1 1 1,-1-2-1,1 1 1,0-1-1,-1-1 1,1 1-1,0-2 1,-1 1-1,1-1 1,0 0-1,-1-1 1,1 0-1,-1 0 0,0-1 1,0 0-1,9-4 1,142-95 726,-29 17-349,-112 74-417,87-53 206,-89 52-141,0 0 0,-1 0 0,0-2 0,14-17 0,-24 26-53,-1 0-1,-1-1 0,1 1 1,-1-1-1,0 0 0,0 0 1,0 0-1,-1-1 0,0 1 1,0-1-1,-1 1 0,0-1 1,0 1-1,0-1 0,-1-7 1,0 9-40,-1-1 0,0 1 1,0 0-1,0 0 1,-1 0-1,1 0 0,-1 0 1,0 0-1,-1 1 1,1-1-1,-1 1 0,0-1 1,0 1-1,0 0 1,0 0-1,-1 0 0,-5-4 1,5 5-44,0 1 0,-1-1 0,1 1 0,0 0 0,0 1 0,-1-1 0,1 1 0,-1 0-1,0 0 1,1 0 0,-1 1 0,-5-1 0,3 1-45,-1 1 0,0 0 0,0 0-1,1 1 1,-1 0 0,-12 5 0,2 1-86,0 1 1,0 1-1,1 1 1,-30 24 0,35-25 154,0 2 0,1-1 1,1 1-1,0 1 0,1 0 0,0 0 1,1 1-1,0 0 0,1 0 1,1 1-1,0 0 0,-5 20 1,5-7 219,0 1 0,2-1 0,1 1 0,2 0 0,3 56 0,0-67-67,1-1 0,1 1 1,0-1-1,1 0 0,1 0 1,0 0-1,1-1 0,1 0 1,1 0-1,0-1 0,1 0 1,14 16-1,-17-24 39,1 1 1,0-2-1,0 1 1,0-1-1,1-1 1,0 1-1,0-1 0,11 3 1,-19-7 376,-9-12-3338,3 7 1072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04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83 3136,'0'-1'38,"0"1"0,0 0 0,0 0 0,0 0 0,0 0 0,0-1 0,0 1 0,0 0 0,0 0 0,-1 0 0,1 0 0,0 0 0,0-1 0,0 1 0,0 0 0,0 0 0,0 0 0,-1 0 0,1 0 0,0 0 0,0 0 0,0 0 0,0 0 0,-1-1 0,1 1 0,0 0 0,0 0 0,0 0 0,0 0 0,-1 0 0,1 0 0,0 0 0,0 0 0,0 0 0,-1 0-1,1 0 1,0 1 0,0-1 0,0 0 0,0 0 0,-1 0 0,1 0 0,0 0 0,0 0 0,0 0 0,0 0 0,0 0 0,-1 1 0,1-1 0,0 0 0,0 0 0,0 0 0,0 0 0,0 0 0,0 1 0,0-1 0,0 0 0,-1 0 0,1 0 0,0 0 0,0 1 0,0-1 0,0 0 0,0 0 0,-8 152 3287,1 2-1258,5-136-1282,2-17-757,0-1-1,0 0 1,-1 1 0,1-1-1,0 1 1,0-1 0,0 0-1,0 1 1,-1-1 0,1 0-1,0 1 1,0-1 0,-1 0-1,1 0 1,0 1 0,-1-1-1,1 0 1,0 0 0,-1 1-1,1-1 1,0 0 0,-1 0-1,1 0 1,0 0 0,-1 1-1,1-1 1,-1 0 0,1 0-1,0 0 1,-1 0 0,0 0-3,1 0 0,-1 0 1,1-1-1,-1 1 0,0 0 1,1 0-1,-1 0 0,1-1 1,-1 1-1,1 0 0,0-1 1,-1 1-1,1 0 0,-1-1 1,1 1-1,-1 0 0,1-1 1,0 1-1,-1-1 0,1 1 1,0-1-1,0 1 0,-1-1 1,1 1-1,0-1 0,0 1 1,0-2-1,-3-17 322,3-6-342,2 1 1,0-1-1,2 1 1,1 0 0,1 0-1,10-27 1,-9 32-177,1 1 0,1 1 0,0 0 0,1 0 0,1 0 1,1 2-1,0-1 0,19-17 0,-29 31 113,0 0 0,1 0-1,-1 0 1,0 0 0,1 1 0,-1-1 0,1 1-1,4-2 1,-6 2 41,0 1-1,0 0 1,1 0-1,-1 0 1,0 0 0,0 0-1,0 0 1,1 0-1,-1 0 1,0 0-1,0 1 1,0-1-1,0 0 1,0 1-1,1-1 1,-1 1 0,0-1-1,0 1 1,0 0-1,0-1 1,0 1-1,-1 0 1,1 0-1,1 1 1,1 1 48,0 1-1,0 0 1,-1 0 0,1 0-1,-1 1 1,0-1 0,0 0-1,0 1 1,-1 0 0,0-1-1,0 1 1,0 0 0,0-1-1,-1 1 1,0 6 0,0-2 95,0 0 0,-1 0 0,0 0 0,-1 0 0,0-1 0,0 1 0,-5 10 0,5-14-65,0-2 0,0 1 0,-1 0 0,1 0 1,-1-1-1,0 1 0,-1-1 0,1 0 1,0 0-1,-1 0 0,-4 2 0,-1 1 97,0-1 0,-1 0-1,-16 5 1,21-8-69,-8 5-888,13-7 771,-1 1 1,1-1-1,0 1 1,0-1-1,0 1 1,0 0 0,-1-1-1,1 1 1,0 0-1,0-1 1,0 1-1,0-1 1,0 1-1,0 0 1,1-1-1,-1 1 1,0-1 0,0 1-1,0 0 1,0-1-1,1 1 1,-1-1-1,0 1 1,1-1-1,-1 2 1,4 3 181,1 1 0,-1 0-1,1-1 1,0 0 0,10 7 0,-8-5-16,25 19 504,-22-19-496,-1 1 0,0-1 0,-1 1 0,0 1 0,0-1 0,13 20 0,-18-21-93,28 51 796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04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0 3136,'3'23'3761,"3"14"-2856,-5 6 114,-2 0 0,-8 61-1,5-77-801,-1 17 899,-16 64-1,17-88-209,8-16 11,4-6-393,49-29-353,-46 27-374,-1 0 1,1 0 0,0 1 0,0 0 0,0 1 0,16-1 0,-24 3 189,0 0 0,0 0 0,0 0 0,0 1 0,0-1 0,-1 1 0,1-1 0,0 1 0,0 0 0,-1 0 1,1 0-1,0 1 0,-1-1 0,1 0 0,-1 1 0,0 0 0,0 0 0,1-1 0,-1 1 0,0 1 0,0-1 0,-1 0 0,1 0 0,0 1 0,-1-1 0,0 1 0,1-1 0,-1 1 0,0 0 0,0-1 0,0 5 0,1 0 164,-2 1-1,1-1 1,-1 1 0,0-1-1,0 1 1,-1 0-1,0-1 1,-1 1-1,0-1 1,0 0 0,0 0-1,-1 1 1,0-2-1,0 1 1,-1 0 0,-6 8-1,8-11-56,-2-1 0,1 0 0,0 1-1,-1-1 1,1 0 0,-1-1 0,0 1 0,0-1 0,0 0-1,0 0 1,0 0 0,0 0 0,-1-1 0,1 1 0,-1-1-1,1 0 1,-1-1 0,0 1 0,1-1 0,-1 0 0,1 0-1,-8-1 1,6 0-128,-1 0 0,0-1 0,1 0 0,0 0 1,-1-1-1,-7-3 0,8 2-653,-1 0 1,1 0 0,0 0-1,1-1 1,-9-8 0,-3-3-5453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07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10 4064,'-1'-10'3304,"-8"21"-2550,-48 44 492,30-27-886,-83 84 600,93-95-920,1 0 0,1 2 0,0 0 0,1 0 0,2 1 0,0 1 0,1 0 0,1 1 0,0 0 0,2 1 0,1 0 0,1 0 0,1 0 0,1 1 0,-2 33 0,5-31 75,2-1 1,0 0 0,2 1 0,6 25 0,-5-34-51,1 0 0,0-1 0,2 1 0,0-1 0,1-1 0,17 27 0,70 76 1151,-72-92-757,-21-23-441,1 0 0,1 0 0,-1 0 0,0 0-1,1 0 1,-1-1 0,1 1 0,4 1 0,-6-3-393,0 0 0,0 0 0,1-1-1,-1 1 1,0-1 0,0 0 0,0 1 0,0-1 0,1 0-1,-1 0 1,0-1 0,0 1 0,0 0 0,0-1 0,1 1-1,-1-1 1,2 0 0,10-3-2078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07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4320,'0'-1'99,"0"0"-1,0 0 1,0 0-1,0 0 1,0 0 0,0 0-1,1 1 1,-1-1 0,0 0-1,1 0 1,-1 0 0,0 0-1,1 0 1,-1 0 0,1 1-1,0-1 1,-1 0 0,1 0-1,-1 1 1,1-1 0,0 1-1,0-1 1,-1 0 0,2 0-1,0 0 40,1 1-1,-1-1 1,0 0-1,0 1 1,1-1 0,-1 1-1,0-1 1,0 1-1,5 0 1,0 1-30,0 0 1,0 0 0,-1 0-1,1 1 1,-1 0 0,11 4-1,-10-2-30,0 1 0,0 0-1,0 0 1,-1 0 0,0 1-1,0 0 1,0 0-1,0 0 1,-1 1 0,0 0-1,6 12 1,3 8 432,18 54 0,-16-41-238,12 45 195,-19-54 382,24 56 1,-32-86-789,0 1-176,0 0 0,0 0 1,0 0-1,0-1 0,0 1 1,0 0-1,0-1 0,1 1 1,-1-1-1,1 1 1,-1-1-1,3 2 0,8 1-1015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07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 1 4064,'-6'1'377,"1"0"1,0 0-1,-1 1 1,1-1-1,0 1 1,0 1-1,0-1 0,0 1 1,1 0-1,-1 0 1,-7 6-1,0 0 59,-27 21 408,1 2 1,-41 46-1,-44 62 194,51-55-636,47-55-163,-18 19 424,28-34-391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39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59 4800,'0'-1'189,"-1"1"-1,1-1 1,0 1 0,0-1-1,0 1 1,-1-1 0,1 0 0,0 1-1,0-1 1,0 1 0,0-1-1,0 0 1,0 1 0,0-1 0,0 1-1,1-1 1,-1 0 0,0 1-1,0-1 1,0 1 0,1-1-1,-1 1 1,0-1 0,1 1 0,0-2-1,10-18 2079,-9 18-2131,0-1 0,1 1 1,-1 0-1,1 1 0,0-1 0,-1 0 1,1 1-1,0-1 0,0 1 0,0 0 0,0 0 1,1 0-1,-1 1 0,0-1 0,0 1 1,0 0-1,1-1 0,-1 1 0,0 1 1,0-1-1,0 0 0,1 1 0,-1 0 0,0 0 1,0 0-1,4 1 0,2 2 139,0 0 0,-1 1 0,1 0 0,-1 0 0,0 1-1,0 0 1,11 11 0,10 14 366,-1 1 1,-2 1-1,22 38 0,13 18-774,-60-87-149,0 0-1,0-1 1,0 1-1,0-1 1,0 1-1,0-1 1,1 0 0,-1 1-1,0-1 1,1 0-1,-1 0 1,1 0-1,0 0 1,-1 0 0,1 0-1,0 0 1,-1 0-1,1-1 1,0 1 0,0-1-1,0 0 1,2 1-1,9 2-2111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08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 4160,'-6'-8'3526,"7"22"-1767,-6 230 1014,2-169-2298,2 40 96,2-31 393,-1-51 34,-4-21-2213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08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 4800,'-1'0'138,"-9"-2"1289,10 2-1395,0 0 0,0 0 0,-1 0-1,1 0 1,0 0 0,0 0 0,0 0 0,0 0-1,0 0 1,-1 1 0,1-1 0,0 0-1,0 0 1,0 0 0,0 0 0,0 0-1,0 0 1,-1 0 0,1 0 0,0 0 0,0 1-1,0-1 1,0 0 0,0 0 0,0 0-1,0 0 1,0 0 0,0 0 0,0 1 0,0-1-1,0 0 1,0 0 0,0 0 0,0 0-1,0 0 1,0 1 0,0-1 0,0 0 0,0 0-1,0 0 1,0 0 0,0 0 0,0 1-1,0-1 1,0 0 0,0 0 0,0 0-1,0 0 1,0 0 0,0 1 0,0-1 0,0 0-1,0 0 1,1 0 0,-1 0 0,0 0-1,0 0 1,0 0 0,0 1 0,2 0 173,0 0 0,0 1 0,0-1 1,0 0-1,0 0 0,0 0 0,0 0 0,0 0 1,0 0-1,0-1 0,1 1 0,-1-1 0,3 1 1,6 1 473,17 8 437,-10-4-218,25 6 0,-10-5-400,2 0-63,0 0 0,62 2-1,-78-12 259,-11 3-421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09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160 397 4224,'-2'-3'3884,"1"3"-3807,1 0 0,-1 0 0,1 0 0,-1 0 0,0 0 0,1 0 0,-1 1 0,1-1-1,-1 0 1,1 0 0,-1 1 0,1-1 0,-1 0 0,1 1 0,-1-1 0,1 1 0,0-1 0,-1 1-1,1-1 1,0 1 0,-1-1 0,0 2 0,-16 26 250,3-2-206,-12 14 147,3 1 1,-32 76-1,53-111-263,0 0-1,0 0 0,1 0 1,0 1-1,0-1 0,-1 11 0,2-13 44,1-1-1,-1 0 1,0 0-1,1 1 1,0-1-1,0 0 1,0 0-1,0 0 1,0 0-1,0 0 0,1 0 1,0 0-1,-1 0 1,1-1-1,3 4 1,-4-5-3,0 1 0,1-1 1,0 0-1,-1 0 0,1 0 1,-1 0-1,1 0 0,0 0 0,0 0 1,0 0-1,-1-1 0,1 1 1,0-1-1,0 0 0,0 1 1,0-1-1,0 0 0,0 0 1,0 0-1,0 0 0,0 0 1,0-1-1,0 1 0,0-1 1,0 1-1,-1-1 0,1 0 0,0 1 1,0-1-1,1-1 0,3-1 39,-1-1 0,0 1 0,0-1 0,-1 0 0,1 0 0,-1 0 0,0-1 0,5-6 0,-3 2-3,0 0 0,-1-1 0,0 0 0,4-14 0,-4 12-12,41-123 339,-33 92-341,-8 28-58,52-191 50,-52 180-132,-1 1 0,-1-1 0,-1 1 0,-1-1 0,-2 0 0,-3-28 0,3 49-61,0 1 0,0 0 0,0-1 0,-1 1-1,-3-6 1,5 9 109,0 0-1,-1 1 1,1-1 0,0 1-1,0-1 1,-1 1-1,1-1 1,0 1-1,-1-1 1,1 1 0,-1-1-1,1 1 1,0-1-1,-1 1 1,1 0-1,-1-1 1,1 1 0,-1 0-1,0-1 1,1 1-1,-1 0 1,1 0 0,-1-1-1,1 1 1,-1 0-1,0 0 1,1 0-1,-1 0 1,1 0 0,-1 0-1,0 0 1,1 0-1,-1 0 1,1 0-1,-1 0 1,0 0 0,1 1-1,-1-1 1,1 0-1,-1 0 1,1 1-1,-1-1 1,0 0 0,1 1-1,0-1 1,-2 1-1,-1 3 6,-1 0 0,1 0 0,0 0 0,0 1 0,1-1 1,-1 1-1,1 0 0,0-1 0,0 1 0,-2 8 0,-1 8 112,-2 27 1,5-37-80,-4 47 289,2 0 1,2 1-1,3 0 1,3-1-1,2 0 1,22 92-1,-26-141-392,1-1-1,-1 1 0,2 0 1,3 7-1,6 4-442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09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31 5984,'-19'-10'1920,"19"10"-1883,1 0 1,-1 0 0,0 0-1,0 0 1,1 0 0,-1 0-1,0 0 1,0 0-1,0 0 1,1 0 0,-1 0-1,0 0 1,0 0 0,1 0-1,-1-1 1,0 1 0,0 0-1,0 0 1,1 0-1,-1 0 1,0 0 0,0-1-1,0 1 1,0 0 0,0 0-1,1 0 1,-1 0 0,0-1-1,0 1 1,0 0-1,0 0 1,0-1 0,0 1-1,0 0 1,0 0 0,0 0-1,0-1 1,0 1 0,0 0-1,0 0 1,0-1-1,0 1 1,0 0 0,0 0-1,0-1 1,0 1 0,0 0-1,0 0 1,0 0 0,0-1-1,0 1 1,0 0 0,-1 0-1,1 0 1,0-1-1,0 1 1,0 0 0,0 0-1,0 0 1,-1 0 0,1-1-1,0 1 1,0 0 0,0 0-1,-1 0 1,1 0-1,0 0 1,0 0 0,-1 0-1,13-3 284,-4 1-174,1 0-1,-1 1 1,14-1 0,-19 2-126,0 0 0,0 0-1,0 1 1,0-1 0,0 1 0,0 0 0,0 0 0,-1 0 0,1 0 0,0 0 0,0 1 0,-1-1 0,1 1 0,2 2 0,3 4 45,0-1 0,0 2 0,-1-1 0,0 1 1,-1 0-1,0 0 0,0 1 0,-1 0 0,7 17 1,-1 8 508,13 57 0,-12-39-265,-5-9-128,-5-30 12,6 24 0,-7-34-45,1 1 0,0-1 0,-1 0 0,1 0-1,1 0 1,-1 0 0,1 0 0,0 0 0,4 4 0,-7-8-132,0 1-62,1-1 1,-1 0 0,1 1 0,-1-1 0,0 0-1,1 1 1,-1-1 0,1 0 0,-1 1-1,0-1 1,1 0 0,-1 0 0,1 0-1,-1 0 1,1 1 0,-1-1 0,1 0 0,-1 0-1,1 0 1,0 0 0,7 0-745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10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472 4 4480,'0'0'93,"0"-1"0,-1 1 0,1 0 0,0 0 0,-1-1 0,1 1-1,0 0 1,-1 0 0,1 0 0,0-1 0,-1 1 0,1 0 0,-1 0 0,1 0 0,-1 0 0,1 0 0,0 0 0,-1 0 0,1 0 0,-1 0 0,1 0 0,-1 0 0,1 0 0,0 0-1,-1 0 1,1 0 0,-1 0 0,1 0 0,0 1 0,-1-1 0,1 0 0,-1 1 0,-9 12 1774,5-4-1292,-64 92 2474,-27 34-1149,79-115-1660,-1-1-1,-1-1 0,0 0 1,-1-2-1,-1 0 1,-1-1-1,0-1 0,-41 18 1,27-19-1957,14-10-4539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12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29 4064,'-12'-23'2245,"12"23"-2212,0 0 1,0 0-1,0 0 0,0 0 0,0-1 0,0 1 1,0 0-1,0 0 0,0 0 0,0 0 0,0-1 0,0 1 1,0 0-1,0 0 0,0 0 0,0 0 0,0-1 1,0 1-1,0 0 0,0 0 0,0 0 0,0 0 1,1-1-1,-1 1 0,0 0 0,0 0 0,0 0 1,0 0-1,0 0 0,0 0 0,1 0 0,-1-1 1,0 1-1,0 0 0,0 0 0,0 0 0,1 0 1,-1 0-1,0 0 0,0 0 0,0 0 0,0 0 0,1 0 1,-1 0-1,0 0 0,0 0 0,0 0 0,0 0 1,1 0-1,-1 0 0,0 0 0,0 0 0,0 0 1,0 0-1,1 0 0,-1 0 0,0 1 0,0-1 1,12 4 343,0 6-168,-1 0 0,0 1 0,0 0 0,-1 1 0,0 0 0,12 22 0,42 84 824,-48-82-667,-1 2-1,-2 0 1,12 60-1,-13-33 427,5 88-1,-15-116-495,-1 0-1,-2 1 1,-1-1 0,-2 0-1,-2 0 1,-17 61 0,1-29 258,-40 86 1,61-153-533,0 0-101,0 0 0,0 1-1,0-1 1,-1 0 0,1 1-1,-1-1 1,1 0 0,-1 0-1,0 0 1,0 0 0,0-1-1,0 1 1,-3 2 0,-6 3-710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12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64 3552,'-1'-1'333,"0"1"0,0-1 0,0 0 0,0 0 0,0 0-1,0 0 1,0 1 0,1-1 0,-1 0 0,0 0 0,1 0 0,-1-1 0,1 1 0,-1 0 0,1 0 0,0 0 0,-1-2-1,1 2-92,0 1 0,0-1 0,0 0 0,0 1 0,0-1 0,0 0-1,0 1 1,0-1 0,1 0 0,-1 1 0,0-1 0,0 1-1,1-1 1,-1 0 0,0 1 0,1-1 0,0 0 0,9-6-620,12 1 692,1 1 1,1 0-1,-1 2 0,46-1 0,-30 3-193,8 0 233,0 2 0,78 13 0,-111-13-2487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12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5632,'0'11'2560,"4"-3"-736,5-3-1216,4-5 1184,8 3-1024,7-3 320,3 3-640,3-3-64,6 0-224,-6 0-32,2 5-64,-5-5 224,0 4-160,-6-4-736,-2 4 320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18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10 141 2720,'0'0'891,"9"-10"1839,-9 0 955,0 6-3496,0 0-1,1 0 1,-1 0-1,1 0 1,1-5-1,1 3-201,1 0-1,-1 0 1,1 0 0,1 0-1,-1 1 1,1 0 0,0 0-1,0 0 1,1 0 0,-1 1-1,1 0 1,0 0 0,0 0-1,0 1 1,1 0 0,-1 0-1,1 0 1,0 1 0,0 0-1,0 1 1,0 0 0,0 0-1,0 0 1,0 1 0,9 0-1,-12 0 3,1 1-1,-1 0 1,1 0-1,-1 0 1,1 0-1,-1 1 1,1 0-1,-1 0 1,0 0-1,5 3 0,-8-4 19,1 1 0,0-1-1,-1 1 1,1 0 0,-1-1-1,0 1 1,1 0-1,-1 0 1,0 0 0,0 0-1,0 0 1,0 0 0,0 0-1,-1 0 1,1 0-1,-1 0 1,1 1 0,-1-1-1,0 0 1,0 0-1,0 1 1,0-1 0,0 3-1,-2 3 15,0 1 0,0-1 0,0 1 0,-1-1 0,0 0 0,-1 0 0,0 0 0,0 0 0,-9 11 0,-6 5 241,-32 32 0,17-21-164,-67 69 916,93-94-330,8-10-667,-1 0-1,1 0 1,0 0 0,0 1-1,0-1 1,0 0 0,0 0-1,0 0 1,0 0 0,0 0-1,0 0 1,0 1-1,0-1 1,0 0 0,0 0-1,0 0 1,0 0 0,0 0-1,0 0 1,0 1 0,0-1-1,0 0 1,0 0 0,0 0-1,0 0 1,0 0-1,0 0 1,0 0 0,0 1-1,1-1 1,-1 0 0,0 0-1,0 0 1,0 0 0,0 0-1,0 0 1,0 0 0,0 0-1,0 0 1,1 1-1,1-1 86,0 0 0,0 0 0,0 0 0,0 0-1,0 0 1,0 0 0,4-1 0,13-2 115,1 1 1,-1 1 0,0 1-1,38 4 1,-45-2-160,1 1 0,0 0 0,-1 0 0,0 2 0,0-1 0,0 2 0,0-1 0,16 12 0,-16-9-46,-11-8-92,-1 0 0,0 0 0,0 1 0,0-1-1,1 0 1,-1 0 0,0 0 0,0 0 0,1 1-1,-1-1 1,0 0 0,0 0 0,1 0 0,-1 0 0,0 0-1,0 0 1,1 0 0,-1 0 0,0 0 0,1 0 0,-1 0-1,0 0 1,0 0 0,1 0 0,-1 0 0,0 0 0,0 0-1,1 0 1,-1 0 0,0 0 0,0 0 0,1-1-1,-1 1 1,0 0 0,1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19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92 3904,'1'1'256,"-1"0"0,1 0 0,0 0 1,-1 0-1,1-1 0,0 1 0,0 0 1,-1-1-1,1 1 0,0 0 0,0-1 0,0 1 1,0-1-1,0 1 0,0-1 0,0 0 0,0 1 1,0-1-1,0 0 0,0 0 0,0 0 0,1 1 1,29 3 820,-23-5-953,0 1-1,0-1 1,0-1-1,-1 1 1,1-1 0,0-1-1,11-4 1,-14 5-33,-1-1 0,1 1 1,0-1-1,-1 0 1,0 0-1,0-1 1,0 1-1,0-1 0,0 0 1,-1 0-1,5-6 1,-7 9-72,-1 1 0,1-1 0,-1 0 0,0 0 0,1 0 0,-1 1 0,0-1 0,0 0 1,0 0-1,1 0 0,-1 1 0,0-1 0,0 0 0,0 0 0,0 0 0,0 0 0,-1 0 1,1 1-1,0-1 0,0 0 0,0 0 0,-1-1 0,0 1-35,0-1 0,0 1 0,0 0 0,0 0 0,0-1 0,-1 1 1,1 0-1,0 0 0,0 0 0,-1 0 0,-1 0 0,-1-1-87,0 0 0,0 0 0,0 1 0,0 0 0,0 0 0,0 0 0,0 0 0,-5 0 0,2 2 83,0 0 0,-1 0 0,1 0 0,0 1 0,1 0 0,-1 1 0,0-1 0,1 2 1,-1-1-1,1 0 0,0 1 0,0 0 0,0 1 0,1-1 0,-1 1 0,1 0 0,0 1 0,1-1 0,-7 10 0,9-11 68,0-1-1,1 1 1,0 0 0,0-1-1,0 1 1,0 0-1,0 0 1,1 0-1,-1-1 1,1 1-1,0 0 1,0 0 0,1 0-1,-1 0 1,1 0-1,0-1 1,0 1-1,0 0 1,1-1-1,-1 1 1,1-1 0,0 1-1,0-1 1,3 5-1,1 0 92,0-1-1,0 1 0,1-1 1,0 0-1,0-1 1,1 0-1,-1 0 0,1 0 1,10 4-1,-13-8-19,1 0-1,-1 0 0,1-1 1,0 0-1,-1 0 0,1 0 1,0 0-1,0-1 1,8-1-1,-5 1-269,1-1 0,-1-1 0,0 1 0,0-2 0,12-3 0,-8 1-842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39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558 9 4896,'-3'-3'545,"-7"-2"1102,10 5-1456,-1 1 0,0 0 0,0-1 1,1 1-1,-1 0 0,1-1 0,-1 1 0,1 0 0,-1 0 1,1 0-1,-1-1 0,1 1 0,-1 2 0,-2 2 338,-6 8 396,-1-1-1,0 1 1,-1-2-1,0 1 1,-1-2-1,-14 11 1,-84 50 1748,51-35-2021,11-7-417,2 3-1,-82 73 1,117-95-1555,-21 16 0,22-15-291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20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 3136,'-3'0'410,"0"0"-1,0 1 1,0 0 0,0-1-1,0 1 1,0 1-1,0-1 1,1 0 0,-1 1-1,0-1 1,1 1 0,-1 0-1,1 0 1,0 0 0,-4 3-1,6-5-382,0 0 0,0 0 0,0 0 0,0 0 0,0 0 0,0 0 0,0 0 0,0 0 0,0 0 0,-1 0 0,1 1 0,0-1 0,0 0 0,0 0 0,0 0 0,0 0 0,0 0 0,0 0 0,0 0 0,0 0 0,0 0 0,0 0 0,0 1 0,0-1 0,0 0 0,0 0 0,0 0 0,0 0 0,0 0 0,0 0 0,0 0 0,0 0 0,0 1-1,0-1 1,0 0 0,0 0 0,0 0 0,0 0 0,0 0 0,0 0 0,0 0 0,1 0 0,-1 0 0,0 1 0,8 2 561,-1 0-390,1 0-62,1-1 1,0 0-1,0-1 0,0 0 0,1 0 0,-1-1 0,12-1 1,-1 1 80,217-5 546,36 0-500,-1 23-452,-244-15-269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21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27 3232,'-8'-12'1035,"8"11"-997,0 1 1,0-1-1,0 1 1,0-1 0,0 1-1,0-1 1,0 1 0,0 0-1,0-1 1,0 1 0,0-1-1,0 1 1,0-1-1,0 1 1,0-1 0,1 1-1,-1 0 1,0-1 0,0 1-1,1-1 1,-1 1 0,1-4 1478,-1 5-1338,0 0-1,0 0 0,0 0 0,0 0 0,0-1 0,0 1 1,1 0-1,-1 0 0,0 0 0,0 0 0,1 0 0,-1 0 1,0 0-1,1 0 0,0 0 0,3 9 49,-1 6-14,0-1 0,-1 1 0,-1-1 0,0 1 0,-1 0 0,-3 23 0,1-2 34,-1 32 171,-3 0 0,-14 67 0,2-26 1043,17-109-1423,1-1 0,0 1 0,0-1 0,0 1 0,0 0-1,0-1 1,0 1 0,0-1 0,0 1 0,0-1 0,0 1 0,0-1 0,0 1 0,0-1 0,0 1 0,1-1 0,-1 1 0,0-1 0,0 1 0,0-1-1,1 1 1,-1-1 0,1 1 0,-1 0-8,1-1 0,-1 0 0,1 0 0,0 0 0,-1 0 0,1 0 0,-1 0 0,1 0 0,-1 0 0,1 0 0,-1 0 0,1 0 0,0 0 0,-1 0 0,1 0 0,-1 0 0,1 0 0,0-1 0,5-2 62,0 0 0,0 0 1,6-6-1,-6 5-117,0 0-70,83-59-1069,-82 58 1116,11-12-165,2 2-1,0 0 1,42-23 0,-60 37 187,-1 0-1,1 0 1,1 0 0,-1 0-1,0 1 1,0-1 0,0 0-1,0 1 1,0 0 0,1-1-1,-1 1 1,0 0 0,0 0-1,1 0 1,-1 1 0,0-1-1,0 1 1,0-1 0,1 1-1,-1-1 1,0 1 0,0 0-1,0 0 1,0 0 0,0 0-1,0 1 1,-1-1 0,1 0-1,0 1 1,-1-1 0,1 1-1,-1 0 1,1-1 0,-1 1-1,2 3 1,0 1 137,0-1-1,-1 1 1,0-1-1,0 1 1,-1 0-1,1 0 1,-1 0-1,-1 0 1,1 0-1,-1 0 1,-1 11 0,0 0 136,1-10-144,0-1 0,-1 1 1,0-1-1,0 1 0,-1-1 0,1 0 1,-1 0-1,-1 0 0,-4 9 1,4-9 113,2-5-296,1 0 0,0-1 0,0 1-1,-1 0 1,1-1 0,0 1 0,-1-1-1,1 1 1,-1-1 0,1 1 0,-1-1 0,1 1-1,-1-1 1,1 1 0,-1-1 0,1 0-1,-1 1 1,1-1 0,-1 0 0,0 1-1,0-1 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21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494 1 4640,'-2'0'599,"-1"0"-396,1 0 0,0 0-1,-1 0 1,1 0 0,-1 0 0,1 0 0,0 1 0,-1-1 0,1 1 0,0 0 0,-1-1-1,1 1 1,0 0 0,0 1 0,-3 1 0,-10 10 830,-1 0 1,-22 13-1,15-10-522,-272 179 1345,284-189-1837,4-2-193,-1 1 0,1 0 0,0 0 0,1 1 1,-8 7-1,13-13 104,1 0 1,0 0 0,0 1 0,-1-1-1,1 0 1,0 0 0,0 0 0,0 0-1,-1 1 1,1-1 0,0 0 0,0 0-1,0 0 1,0 1 0,0-1 0,-1 0-1,1 0 1,0 1 0,0-1 0,0 0-1,0 0 1,0 1 0,0-1-1,0 0 1,0 1 0,0-1 0,0 0-1,0 0 1,0 1 0,0-1 0,0 0-1,0 0 1,0 1 0,0-1 0,1 0-1,-1 0 1,0 1 0,0-1 0,0 0-1,0 0 1,0 1 0,1-1 0,-1 0-1,0 0 1,0 0 0,0 0 0,1 1-1,-1-1 1,0 0 0,0 0 0,0 0-1,1 0 1,-1 0 0,0 1 0,0-1-1,1 0 1,-1 0 0,0 0 0,1 0-1,-1 0 1,0 0 0,0 0 0,1 0-1,-1 0 1,0 0 0,0 0-1,1 0 1,-1 0 0,1-1 0,15 4-2187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21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0 3136,'4'8'6143,"-4"-8"-5966,-3 7 341,0 0 1,0 0-1,-1-1 0,0 0 1,0 0-1,-7 8 1,-3 4 225,-3 8 139,1 1 1,-23 52-1,38-77-811,0 1-1,0 0 1,0 0-1,0 0 1,1 0-1,-1 0 0,1 0 1,0 0-1,-1 0 1,2 4-1,-1-6-35,0 1-1,1 0 1,-1-1-1,1 1 1,-1-1 0,1 1-1,0-1 1,0 0-1,-1 1 1,1-1-1,0 0 1,0 1-1,0-1 1,0 0 0,1 0-1,-1 0 1,0 0-1,0 0 1,1 0-1,-1 0 1,3 0-1,4 2 55,1 0-1,-1-1 0,1 0 1,0-1-1,-1 0 0,1 0 1,0-1-1,16-1 0,-16 0-50,102-5-13,-4 1-4388,-62 4 1904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23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583 19 2400,'-1'0'70,"1"0"0,0 0 0,0 0 0,-1 0 1,1 0-1,0 0 0,0 0 0,-1 0 0,1 0 0,0 0 0,0-1 1,-1 1-1,1 0 0,0 0 0,0 0 0,0-1 0,-1 1 0,1 0 0,0 0 1,0 0-1,0-1 0,0 1 0,-1 0 0,1 0 0,0-1 0,0 1 1,0 0-1,0 0 0,0-1 0,0 1 0,0 0 0,0 0 0,0-1 0,0 1 1,0 0-1,0-1 0,0 1 0,0 0 0,0 0 0,0-1 0,0 1 0,0 0 1,0 0-1,0-1 0,1-2 1307,-1 3-1324,-1-1-1,1 1 0,-1-1 1,1 1-1,0-1 1,-1 1-1,1 0 0,-1-1 1,1 1-1,-1 0 1,1-1-1,-1 1 0,1 0 1,-1 0-1,0 0 1,1-1-1,-1 1 0,1 0 1,-1 0-1,1 0 1,-1 0-1,0 0 0,-2 1-31,1-1 0,0 1 0,0 0 0,-1 0-1,1 0 1,0 0 0,0 0 0,0 1 0,0-1-1,0 0 1,1 1 0,-1 0 0,0-1 0,1 1-1,-1 0 1,1 0 0,-2 3 0,-7 6 20,-86 104 318,8-8 2,80-98-368,-10 10 171,1 0 0,-27 41 0,40-54-126,1 1-1,-1 0 1,1 0 0,0 0 0,1 1-1,-1-1 1,2 1 0,-1 0 0,1-1-1,0 1 1,0 0 0,1 0 0,0-1-1,2 9 1,2 6 74,1 1 0,1-1 1,11 25-1,32 63 406,-39-89-424,74 185 642,-76-178-552,-2-1 0,-1 1 0,-1 0-1,-1 1 1,-2-1 0,0 0 0,-2 1-1,-2-1 1,0 0 0,-13 50 0,9-55-92,0-1 1,-2 0 0,0 0 0,-1-1 0,-2 0-1,0-1 1,-1 0 0,-1-1 0,0 0 0,-2-1-1,0-1 1,-1 0 0,-1-2 0,-33 24 0,22-21 110,-2-2 0,-37 16 0,36-18 78,15-7-1950,20-7 480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24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502 27 2656,'1'-1'181,"-1"1"1,1-1-1,-1 1 1,0-1-1,1 0 1,-1 1-1,0-1 1,1 1-1,-1-1 1,0 0-1,0 1 1,1-1-1,-1 0 1,0 1-1,0-1 1,0 0-1,0 1 1,0-1-1,0 0 1,0 1-1,0-1 1,0 0-1,0 1 1,-1-1-1,1 1 1,0-1-1,0 0 0,-1 1 1,1-1-1,0 0 1,-1 1-1,1-1 1,-1 0-1,1 1-122,-1-1-1,0 1 0,1-1 0,-1 1 0,0 0 1,0-1-1,1 1 0,-1 0 0,0 0 0,1-1 1,-1 1-1,0 0 0,0 0 0,0 0 0,1 0 0,-1 0 1,0 0-1,0 0 0,1 0 0,-1 0 0,0 0 1,0 1-1,0-1 0,1 0 0,-2 1 0,-3 0 184,-17 5 153,1 1-1,0 1 1,0 0 0,-22 14-1,-122 70 915,140-76-1105,0 1 1,2 2-1,0 0 0,-29 33 1,48-47-155,0 1 1,0-1 0,1 1-1,-1 0 1,1 0-1,0 0 1,1 0-1,0 1 1,0-1-1,0 1 1,1-1 0,0 1-1,0 0 1,0-1-1,1 1 1,1 7-1,-1-10-1,1 1-1,-1 0 1,1-1-1,0 1 0,1-1 1,-1 0-1,1 1 0,0-1 1,0 0-1,1 0 1,-1 0-1,1 0 0,-1 0 1,1-1-1,1 1 1,-1-1-1,0 0 0,1 0 1,-1 0-1,1-1 1,0 1-1,0-1 0,0 1 1,6 1-1,4 1 23,1-1 0,0 0 0,1-1 0,-1-1 0,1 0 0,20-1 1,98-8 140,-98 3-202,-19 2-1332,-3 2 330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25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0 147 4064,'5'-8'6227,"-3"12"-6098,0-1-1,0 1 0,-1 0 0,1 0 1,0 4-1,7 119 1427,-5-58-1238,-3 21 624,-2-54-69,1-34-269,-11-21 229,10 16-816,-1 0 0,1-1 0,0 1 1,0-1-1,0 0 0,1 1 0,-1-1 0,1-5 1,-1 0-51,-2-23 55,0-63 0,3 59-74,1 24 69,1 0 0,0 0 0,5-18 0,-1 4-165,-3 13 71,1 0-1,0 0 1,1 0 0,10-19 0,-12 26 44,1 1 1,-1-1-1,1 1 1,0 0-1,0 0 1,0 1-1,1-1 1,0 1-1,0 0 1,0 0-1,0 1 1,6-4-1,0 2-63,0 1-1,-1 0 1,13-2 0,-17 5 52,-1 0 0,0 0 0,1 0 0,-1 1 0,0 0 0,1 0 0,-1 1 0,10 1 0,-14-2 34,-1 0 1,1 1 0,-1-1 0,1 0-1,-1 0 1,1 1 0,-1-1 0,1 0-1,-1 1 1,0-1 0,1 0 0,-1 1 0,0-1-1,1 0 1,-1 1 0,0-1 0,1 1-1,-1-1 1,0 1 0,0-1 0,0 1-1,1-1 1,-1 0 0,0 1 0,0 0 0,-1 18-138,-14 19 194,14-35 2,-6 10 40,0 0 0,-1-1 0,-1-1 0,0 1 0,0-1 0,-12 10 1,11-11 40,3-4-97,1 0-1,-1-1 0,0 0 1,0-1-1,-1 1 1,1-1-1,-1-1 0,-12 5 1,19-8-31,1 0-1,0 0 1,0 1 0,-1-1 0,1 0-1,0 0 1,-1 1 0,1-1-1,0 0 1,0 1 0,0-1 0,-1 0-1,1 1 1,0-1 0,0 0 0,0 1-1,0-1 1,0 0 0,-1 1-1,1-1 1,0 0 0,0 1 0,0-1-1,0 1 1,0-1 0,0 0 0,0 1-1,0-1 1,1 0 0,-1 1 0,0-1-1,0 1 1,0-1 0,0 1-1,7 13 387,-7-13-346,4 5 174,-1 0 0,1 0 0,1-1 0,-1 0 0,11 9 0,4 6 223,-1-1 228,28 21 0,-27-24-383,31 33 1,-37-34-242,-3-4-163,-1 0 1,10 15-1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27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45 3552,'-2'32'1586,"0"-1"-1,-2 1 1,-11 38 0,-33 98-563,32-116-464,1-3-256,-19 70 1170,33-111-1217,0-5 134,2-4 24,8-22 110,1 2-436,-2-1-1,0 0 1,6-32 0,2-6-167,15-64 59,0 3-269,-21 71 288,-8 38 165,1-1-1,0 0 1,0 0 0,1 1 0,1 0 0,8-17 0,-12 28-166,-1 1-1,0 0 0,0-1 1,0 1-1,1 0 1,-1-1-1,0 1 0,0 0 1,1-1-1,-1 1 1,0 0-1,1-1 1,-1 1-1,0 0 0,1 0 1,-1-1-1,1 1 1,-1 0-1,0 0 0,1 0 1,-1 0-1,1 0 1,-1-1-1,1 1 1,-1 0-1,0 0 0,1 0 1,-1 0-1,2 0 1,-2 1 6,1-1 1,0 1 0,0-1 0,0 1 0,-1 0 0,1-1 0,0 1 0,-1 0 0,1 0 0,-1-1 0,1 1-1,-1 0 1,1 1 0,3 7 77,0-1 0,2 14 0,-4-15-57,24 80 198,-11-32 140,27 63 0,73 113 191,-103-208-472,2 4-2969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27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34 4320,'-13'0'3973,"19"-4"-1562,100-18 612,-69 18-3079,1 1-1,50 3 0,-17 0-5911,-57 0 3915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28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7 2720,'-34'-6'1605,"59"7"6616,6 1-5394,48 1-2152,160-3 298,-137 0-3386,-83 2-601,3 4 892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39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1 4064,'-7'1'9257,"4"11"-8829,-41 118 5112,22-73-4686,12-31-728,2 1-1,0 0 0,1 0 1,2 0-1,-3 48 0,10-49-904,0-16-1418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28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5056,'0'7'2304,"9"14"-2016,-9-15 1888,5 2-1248,-1 9 4608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29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279 511 4224,'-2'0'464,"-1"1"0,1-1 0,-1 1 0,1-1 0,0 1 0,0 0 0,-1 0 0,1 0 0,-2 2 0,2-2-417,-36 17 679,0 2-1,1 2 1,-39 30-1,70-46-678,-1 0-1,1 0 1,0 1 0,1-1-1,0 1 1,0 0 0,-5 10-1,8-13-25,0-1 0,1 0 1,-1 1-1,1 0 0,0-1 0,0 1 0,0 0 0,1-1 0,-1 1 0,1 0 0,0 0 0,0-1 0,0 1 0,0 0 0,1 0 0,0-1 0,-1 1 0,1 0 1,2 4-1,-2-7 8,0 1 1,0-1 0,0 1-1,0-1 1,0 1-1,0-1 1,0 0 0,0 0-1,1 1 1,-1-1 0,0 0-1,1 0 1,-1 0 0,1 0-1,-1-1 1,1 1-1,0 0 1,1 0 0,0 0 28,0-1 0,0 1 0,1-1 0,-1 0 0,0 0 0,0 0 0,0 0 0,1-1 0,3 0 0,1-2 53,1 1 1,-1-2 0,0 1 0,0-1-1,0 0 1,11-9 0,-4 2-129,0-1 0,-1-1 0,-1 0 1,0-1-1,-1 0 0,0-1 0,-2 0 0,1-1 1,-2 0-1,0-1 0,-1 0 0,10-30 0,-5 1-101,-3-1 0,7-60 0,0-101 83,-17 201 15,1-9-127,0 0-1,-1-1 0,-1 1 0,0 0 0,-5-18 0,6 34 130,0-1-1,0 1 1,0-1-1,0 0 0,-1 1 1,1-1-1,0 1 1,0-1-1,-1 0 1,1 1-1,0-1 1,-1 1-1,1-1 0,-1 1 1,1 0-1,0-1 1,-1 1-1,1-1 1,-1 1-1,0 0 0,1-1 1,-2 1-1,2 0 15,-1 0-1,1 0 1,-1 0-1,1 0 1,-1 0-1,0 0 0,1 0 1,-1 0-1,1 1 1,-1-1-1,1 0 1,-1 0-1,1 1 1,-1-1-1,1 0 0,-1 1 1,1-1-1,-1 0 1,0 2-1,-1 0 37,-1 1-1,1 0 1,0 0-1,0 0 0,1 1 1,-1-1-1,-2 7 1,-5 24 385,1 0 1,-4 46 0,0 74 593,11-143-945,0 49 248,2-1-1,3 1 0,21 109 1,-23-147-664,2 7-255,4-13-2542,0-7 1217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29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0 583 5408,'0'1'102,"1"0"1,-1-1-1,1 1 1,-1 0 0,1-1-1,-1 1 1,1 0-1,-1-1 1,1 1-1,-1-1 1,1 1-1,0-1 1,-1 1 0,1-1-1,0 1 1,0-1-1,-1 0 1,1 1-1,0-1 1,0 0-1,0 0 1,-1 0 0,1 1-1,0-1 1,0 0-1,0 0 1,-1 0-1,1 0 1,1-1-1,4 0 138,-1 0-1,1 0 1,8-4-1,-2 0 447,26-9-69,-1-3 0,0 0 1,42-29-1,-61 33-584,0 0 0,-1-1 0,0-1 0,-1 0 0,0-1 0,-2-1 0,25-35 1,-25 28 40,0-1 0,-2 0 0,0 0 0,-2-1 0,13-53 0,-20 68 20,-1 1 0,0-1-1,-1 0 1,0 0-1,0 1 1,-1-1 0,-1 0-1,-3-21 1,4 32-96,0 0 0,0-1 0,0 1 0,0-1 0,-1 1 0,1 0 0,0-1 0,0 1-1,0 0 1,0-1 0,0 1 0,-1-1 0,1 1 0,0 0 0,0-1 0,-1 1 0,1 0 0,0 0 0,0-1 0,-1 1 0,1 0 0,0-1 0,-1 1 0,1 0 0,0 0 0,-1 0 0,1 0 0,-1-1 0,1 1-1,0 0 1,-1 0 0,1 0 0,-1 0 0,1 0 0,0 0 0,-1 0 0,1 0 0,-1 0 0,1 0 0,0 0 0,-1 0 0,1 0 0,-1 0 0,1 0 0,0 1 0,-1-1 0,1 0 0,0 0 0,-1 0 0,1 1-1,-1-1 1,-2 3-6,0-1 0,0 1 0,0 0 0,0 0 0,-3 3 0,-12 21 250,1 0 0,1 0 0,-15 36 0,23-46-100,-2 4 143,0-1 1,2 2 0,-11 38 0,18-53-238,-1 0 0,2 0 0,-1 0 0,1 0 0,0 0-1,0 0 1,1 1 0,0-1 0,0 0 0,1 0 0,0-1 0,0 1-1,1 0 1,-1-1 0,1 1 0,6 8 0,-1-4 68,-1-1 1,1-1-1,1 1 1,19 15-1,-23-20-501,0-1-1,1 0 1,0 0-1,0-1 0,0 0 1,0 0-1,1 0 1,-1-1-1,1 0 1,13 2-1,-13-4-1117,1 0 0,0 0 1,0-1-1,9-2 0,8 0-1825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29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5216,'-22'0'2368,"22"6"-2048,4-1 1440,1-2-1024,8-3 2240,10 5-1664,24-5 416,10 4-993,14-4-95,-1 3-384,-1 2-384,-7-2 64,-8 2 288,-11-2-128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34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80 1888,'0'-1'4485,"-2"11"-2944,-11 21-1013,2 1 0,-14 63 0,20-75-362,-1 6 76,1-1 1,-4 51-1,9-68-191,0-1 0,0 1 0,1-1 0,0 1 0,0-1 0,0 0 0,1 1 1,0-1-1,1 0 0,0 0 0,0 0 0,0-1 0,1 1 0,8 10 0,-9-13 0,1 0 1,0 0-1,0-1 1,1 0-1,-1 0 1,1 0-1,-1 0 1,1-1-1,0 0 0,0 0 1,0 0-1,0 0 1,0-1-1,1 0 1,-1 0-1,0 0 1,9-1-1,5 0 120,0-1 0,-1-2 0,30-6 1,-25 3-47,0-1 0,-1-1 1,0-1-1,0-1 0,28-18 1,-36 20-84,-1 0 1,0-2 0,0 1-1,-1-1 1,0-1 0,-1 0-1,0-1 1,-1 0 0,0 0-1,-1-1 1,0-1 0,-1 1-1,-1-1 1,0-1 0,-1 1-1,-1-1 1,0 0 0,3-18-1,-5 18 1,-1 0-1,-1 1 0,0-1 1,-2-17-1,0 22-82,0 0 0,0 0 1,-1 0-1,-1 0 0,0 0 0,0 0 0,-5-9 1,7 16-5,-1 0 0,1 1 0,-1-1 0,0 1 0,0-1 0,0 1 0,0-1 0,0 1 0,0 0 0,-1 0 0,1 0 0,-1 0 0,1 1 0,-1-1 0,0 1 0,0-1 0,1 1 0,-1 0 0,0 0 0,0 0 0,0 1 1,0-1-1,0 1 0,-1-1 0,1 1 0,0 0 0,0 0 0,-6 1 0,3 1-31,0-1 0,0 1 0,0 1 0,0-1 0,0 1 0,0 0 0,1 0 0,-1 1 0,1-1-1,0 1 1,0 0 0,1 1 0,-8 7 0,1 2 182,1 0 0,0 1 0,1 0-1,1 1 1,1 0 0,-12 32 0,13-25 23,0-1 0,2 1 0,0-1 0,-1 47 0,6-55-2,0 1 1,1-1 0,0 0 0,1 0 0,1 1-1,0-2 1,1 1 0,1-1 0,0 1 0,0-1 0,2-1-1,10 16 1,6 2 200,0-1 1,2-1-1,43 35 0,-21-24 135,-43-36-178,1 0-549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35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6 4064,'7'-6'4024,"-6"6"-3881,2 9 1574,-3 23-1409,-1-24 102,0 21 122,-7 39 0,-1 6 138,-4 69 178,12-124-655,1 23 0,1-8 1874,2-36-2068,-1 1 1,0-1 0,1 0-1,-1 1 1,1 0-1,-1 0 1,1 0-1,0 0 1,3-1-1,0 0 70,13-4 120,1 1 1,1 1-1,-1 0 0,24 0 1,-14 1-44,-19 2-121,1 1 0,15 3 0,6-1 119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37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22 3648,'0'0'63,"-1"0"0,1 0 0,-1 0 0,1-1 0,-1 1 0,1 0 0,-1 0 0,1-1 0,-1 1 0,1 0 0,-1-1 0,1 1 0,-1 0 0,1-1 0,0 1 0,-1 0 0,1-1 0,0 1 1,-1-1-1,5-7 972,1 0 1693,-3 15-1848,0-4-737,0 0 0,0 1 1,0 0-1,0-1 0,0 1 0,-1 0 1,0 0-1,0 0 0,0 0 1,0 5-1,3 48 760,-3-31-545,10 170 1253,-11-171-1265,-1 3 54,1-26-355,0-1 0,1 1 1,-1-1-1,0 0 1,0 1-1,1-1 0,-1 0 1,0 1-1,1-1 0,0 0 1,-1 1-1,1-1 0,1 1 1,0-2 48,1-1 0,-1 0 0,1 0 0,-1 0 0,0 0 0,1-1 0,3-2 0,-3 2-41,1-1-105,1 1 0,-1 0 0,1 0 1,-1 0-1,1 0 0,0 1 0,0 0 0,0 0 0,0 0 0,8 0 0,-8 2-9,-1-1-1,1 1 1,-1 0-1,1 0 1,-1 1-1,0-1 1,0 1-1,0 0 1,0 0-1,0 0 1,0 1-1,4 2 1,0 1 27,0 0 1,0 1 0,-1 0 0,0 1 0,0-1 0,11 17 0,-16-21 97,-1 0 0,1 0 0,0 0 0,-1 1 0,0-1 0,1 1 0,-1-1 1,-1 1-1,1-1 0,0 1 0,-1 0 0,0-1 0,0 1 0,0 0 0,0-1 0,-1 1 1,1 0-1,-1-1 0,0 1 0,0-1 0,0 1 0,-4 5 0,2-4 29,0 0 0,0 0-1,-1-1 1,0 1 0,0-1-1,0 0 1,0 0 0,-7 5 0,1-3 83,1 0 1,-1 0 0,-14 5-1,20-10-128,0 1 0,0-1 1,0 0-1,0-1 0,0 1 0,0-1 0,0 1 0,0-1 0,0 0 0,0-1 0,0 1 0,0-1 0,0 1 0,0-1 0,0-1 0,1 1 0,-1 0 0,0-1 0,0 0 0,1 0 0,-4-2 0,4 2-208,1 0 0,-1 0 1,1 0-1,0-1 0,0 1 1,0-1-1,0 1 0,0-1 1,1 1-1,-1-1 0,-1-5 1,2 5-237,0 0 1,0 0 0,1-1-1,-1 1 1,1 0 0,0 0-1,0 0 1,0 0 0,0 0-1,1 0 1,-1 0 0,1 0-1,1-4 1,7-11-1210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37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1 3232,'-3'0'317,"0"1"0,0-1 0,1 1 0,-1 0 0,0 0 0,1 0 1,-1 0-1,1 1 0,-1-1 0,1 1 0,-1-1 0,1 1 0,0 0 0,0 0 0,0 0 0,0 0 0,0 0 0,0 1 1,-1 2-1,-7 10 26,1 0-1,-7 18 1,13-28-108,-11 28 199,1 0 1,2 0-1,-12 57 1,14-37-101,-5 95-1,14-119-202,1 1 0,1-1 0,1 0 0,2 0 0,1 0 0,1-1 0,2 0 0,19 43 0,-23-60-38,0-1 0,1 0 0,0-1-1,8 10 1,-13-17-332,1 0 0,0 0 0,0 0 0,0 0 0,0-1 0,0 1 0,0 0 0,0-1 0,0 1-1,1-1 1,-1 0 0,1 0 0,-1 0 0,1 0 0,-1 0 0,1-1 0,0 1 0,-1-1 0,1 1 0,0-1 0,-1 0-1,4 0 1,12-4-1659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38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48 4736,'-1'-1'164,"0"0"0,0-1 0,1 1 0,-1-1 0,1 1 0,-1-1-1,1 1 1,-1-1 0,1 1 0,0-1 0,-1 1 0,1-1 0,0 0 0,0 1 0,0-1 0,1 1 0,-1-1 0,0 1 0,0-1 0,1 0 0,0-2 0,1 3-119,-1 0-1,0 0 1,0 0 0,1 0 0,-1 0 0,0 0 0,1 1 0,-1-1 0,1 0 0,-1 1 0,1-1 0,-1 1 0,1 0-1,-1-1 1,1 1 0,-1 0 0,1 0 0,0 0 0,-1 0 0,1 0 0,-1 0 0,3 1 0,6 0 128,0 1 0,1 0 0,-1 1 0,0 0 0,-1 1 0,1 0 0,0 0 0,-1 1 0,16 11-1,-14-8 154,0 1-1,0 0 0,0 1 0,-1 0 0,-1 1 0,15 20 0,10 35 395,-31-62-654,0 0 0,-1 0 0,1 1 0,-1-1 0,0 1 0,0-1-1,-1 1 1,1 0 0,-1-1 0,1 11 0,-2-15-205,1 0 1,-1 0-1,1 1 0,-1-1 0,0 0 0,1 0 0,-1 0 1,0 0-1,1 0 0,-1 0 0,1 0 0,-1 1 1,0-1-1,1 0 0,-1 0 0,0-1 0,1 1 0,-1 0 1,1 0-1,-1 0 0,0 0 0,1 0 0,-1 0 0,0 0 1,1-1-1,-1 1 0,1 0 0,-1 0 0,1-1 0,13-5-3269,-1 0 1307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38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516 0 4800,'-2'1'194,"0"-1"0,0 1 0,0 0 0,0 0 0,1 0 0,-1 0 0,0 0 0,1 0 0,-1 0 0,0 0 0,1 1 0,0-1 0,-1 1 0,1-1-1,0 1 1,0 0 0,0-1 0,-2 5 0,-5 5 814,-21 24 966,-44 39 1,66-68-1828,-51 47 686,-79 52 1,15-11-437,115-89-486,0 1-462,0 0 1,0 0-1,0 1 0,-6 7 0,13-14 390,0 1 0,-1-1-1,1 1 1,0-1 0,0 1-1,-1-1 1,1 1 0,0-1-1,0 1 1,0 0 0,0-1-1,-1 1 1,1-1 0,0 1-1,0-1 1,0 1 0,0 0-1,0-1 1,0 1 0,1-1-1,-1 1 1,0-1 0,0 1-1,0-1 1,0 1 0,1-1-1,-1 1 1,0-1 0,1 1-1,-1-1 1,0 1 0,1-1-1,-1 1 1,0-1 0,1 0-1,-1 1 1,1-1 0,-1 0-1,1 1 1,12 10-2644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40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 5568,'-17'-5'11324,"30"7"-9559,-8 0-1180,34 2 406,-1-2-1,46-3 1,-22 0-838,-7-2-1412,-17-2-4068,-18 5 2698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38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6048,'0'0'1952,"1"7"176,0-1-1873,0 0 1,0 0 0,0 0 0,0-1-1,-1 1 1,0 0 0,-1 0-1,1 0 1,-3 10 0,0 13 275,2 151 710,3-85-557,-2-63-4487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39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19 6400,'-8'-5'9517,"26"6"-8720,186-8 846,-158 6-1498,18-3-4594,-46 2 1078,-2 5 1137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39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184 411 4736,'0'-3'70,"-1"1"301,0 0-1,1 0 1,-1 0-1,0-1 1,0 1 0,0 0-1,-2-2 1,3 4-250,-1-1 0,1 1 0,-1-1 1,1 1-1,-1 0 0,1-1 1,-1 1-1,0 0 0,1-1 0,-1 1 1,1 0-1,-1 0 0,0 0 1,1 0-1,-1-1 0,0 1 0,1 0 1,-1 0-1,0 0 0,1 0 0,-1 0 1,0 0-1,1 1 0,-1-1 1,0 0-1,1 0 0,-1 0 0,1 1 1,-1-1-1,-1 1 0,-4 3 65,-1 1 0,1-1-1,0 2 1,0-1 0,1 0-1,0 1 1,0 0 0,-6 9-1,-7 7 54,2-4-43,1 0 0,1 1 0,-13 23 0,26-40-154,0 1 1,0 0 0,0 0-1,0-1 1,0 1 0,0 0 0,1 0-1,0 0 1,-1 0 0,1 0 0,0 0-1,0 0 1,1 0 0,-1 0-1,1 0 1,-1 0 0,3 4 0,-2-5 7,-1 0 1,1 0 0,0-1 0,0 1-1,0 0 1,1-1 0,-1 1-1,0-1 1,1 0 0,-1 1 0,0-1-1,1 0 1,0 0 0,-1 0-1,1 0 1,0 0 0,-1 0 0,1 0-1,0-1 1,0 1 0,0-1-1,0 1 1,-1-1 0,1 0 0,0 0-1,0 0 1,0 0 0,3 0-1,1-1-57,0 0-1,0-1 0,0 1 0,0-1 1,0-1-1,-1 1 0,1-1 0,-1 0 0,0 0 1,0 0-1,0-1 0,0 0 0,-1 0 0,1 0 1,-1-1-1,0 1 0,0-1 0,-1 0 0,1 0 1,-1 0-1,0 0 0,-1-1 0,1 0 0,-1 1 1,2-7-1,8-38-37,8-66-1,-12 38-132,-2-93-1,-6 158 137,1-2-201,-1 1 1,-1-1-1,0 1 0,-1 0 0,-5-18 0,7 31 223,0 1-1,0-1 0,0 1 1,0-1-1,-1 0 1,1 1-1,0-1 0,0 1 1,-1-1-1,1 1 1,0-1-1,-1 1 0,1 0 1,0-1-1,-1 1 1,1-1-1,-1 1 0,1 0 1,-1-1-1,1 1 1,-1 0-1,0-1 0,0 1 17,1 0 0,-1 0 0,1 0 0,-1 1 0,1-1 0,-1 0 0,1 0 0,-1 0 0,1 1 0,0-1 0,-1 0 0,1 0 0,-1 1 0,1-1 0,0 0 0,-1 1 0,1-1 0,0 1 0,-1 0 0,-11 22 260,8-9-96,0 0-1,1 1 1,-2 26 0,3 46 155,2-72-293,0 32 109,2-1 1,2 0-1,2 0 1,2 0-1,20 61 1,-28-104-440,1-1-1,0 1 1,0-1 0,0 1 0,0-1 0,0 1-1,0-1 1,1 0 0,-1 0 0,1 1 0,0-1-1,-1 0 1,1-1 0,0 1 0,0 0-1,0 0 1,1-1 0,-1 1 0,0-1 0,1 0-1,-1 0 1,0 0 0,4 1 0,17 3-2028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40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4800,'0'0'56,"0"-1"0,0 1 1,0 0-1,0 0 0,0 0 0,0 0 1,-1 0-1,1-1 0,0 1 0,0 0 1,0 0-1,0 0 0,0 0 0,0 0 1,0-1-1,0 1 0,0 0 0,0 0 0,0 0 1,0 0-1,0-1 0,0 1 0,0 0 1,0 0-1,0 0 0,1 0 0,-1-1 1,1 0 449,-1 1-450,0 0 0,0 0 1,0 0-1,0 0 0,0 0 0,0 0 1,1 0-1,11-3 1991,16 5 313,-15 2-1821,0 0 0,0 1 1,-1 1-1,24 13 0,41 35 387,-67-45-813,1 0 1,-1 1-1,-1 0 1,0 1-1,0 0 1,8 14-1,-11-17-663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40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544 1 6880,'-5'5'628,"-1"0"0,1 0 1,-1 1-1,1 0 0,1 0 0,-1 0 1,-6 13-1,-11 15 714,7-17-903,-1-1 1,0 0 0,-1-1 0,-25 16 0,-80 44 236,-7 5-389,115-69-117,0 1 1,-15 18-1,19-20-1062,1 0 1,-1 0-1,-21 14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40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5152,'0'-2'145,"0"-1"236,0-1 0,0 1-1,0 0 1,1-1 0,-1 1 0,3-6-1,-3 9-268,1-1 0,0 1 0,-1 0 0,1-1 0,-1 1 0,1 0 0,0 0 0,-1-1 0,1 1 0,0 0 0,-1 0 0,1 0 0,0 0 0,0 0 0,-1 0 0,1 0 0,0 0-1,-1 0 1,1 0 0,0 1 0,-1-1 0,1 0 0,0 0 0,-1 1 0,1-1 0,0 1 0,23 10 874,-22-10-845,19 11 482,0 1 1,19 16 0,-21-14-106,-4-3-344,-1 0 1,-1 1-1,0 0 0,-1 1 0,-1 1 1,0 0-1,0 0 0,8 19 1,0 4 159,-2 2 0,16 54-1,-26-75-222,-2 0 0,0 0 0,-2 1 0,0-1 0,-1 1-1,-1 0 1,-1 0 0,-3 28 0,-4-7 122,-2-1 0,-15 42 0,-34 76 153,55-150-383,-17 44-95,-18 45-111,8-36-2878,22-52 52,2-4 965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41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10 3072,'-3'0'450,"1"0"1,-1 0 0,1 1-1,-26 13 11599,28-14-11991,8 1 1442,13-3-675,146-16 1,-119 14-825,-23 3-643,1 2-3436,-7 3 1273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42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0 2976,'-4'1'640,"0"0"0,0 0 0,0 1 1,0-1-1,1 1 0,-1-1 0,-5 5 0,-2 0-17,2-1-291,0 0 1,0 1-1,1 0 1,0 1-1,-13 13 1,5-2 165,-20 28 1,26-29-360,0-1 0,1 1 1,1 0-1,0 1 0,-6 23 1,6-10 15,1 1 0,-5 43 0,11-64-72,1 0 0,0 0 0,0 0 0,1 0 0,1 0 1,0 0-1,0 0 0,1 0 0,0 0 0,9 17 0,-10-23-30,0-1 0,1 1 0,0-1 0,0 1 0,0-1 0,1 0 0,-1 0 0,1-1 0,0 1 0,0-1 0,0 0 0,0 0 1,1 0-1,0 0 0,-1-1 0,1 0 0,0 0 0,0 0 0,0 0 0,0-1 0,0 0 0,0 0 0,1 0 0,7-1 0,113-10 469,-125 10-516,122-22 85,-112 21-40,0-1 1,1 0 0,-1-1 0,0 0 0,0-1 0,-1 0 0,1 0 0,-1-1-1,0 0 1,18-14 0,-13 8 22,-1-1 0,-1-1-1,0 0 1,-1-1 0,0 0 0,-1-1 0,-1-1-1,0 1 1,-1-1 0,0-1 0,6-19-1,-6 9-91,0 0-1,7-49 0,-14 63-34,0-1-1,-1 1 0,-1-1 1,0 0-1,-1 1 0,0-1 1,-7-23-1,8 35 11,-1-1-1,1 1 1,-1 0-1,0 0 1,0 0-1,0 0 1,0 0-1,-1 0 1,1 0-1,0 1 1,-1-1-1,1 0 1,-1 1-1,0-1 1,1 1-1,-1 0 1,0-1-1,0 1 1,0 0-1,0 0 1,-4-1-1,3 1-2,0 1 0,0-1 0,0 1 0,0 0 0,0 0 0,0 0 0,0 0 0,0 1 0,0-1 0,0 1-1,0 0 1,0 0 0,0 0 0,-5 2 0,0 2-50,0-1 1,0 2-1,1-1 0,-1 1 0,1 0 1,1 1-1,-10 10 0,4-1-45,0 0 0,-12 23 0,11-15 185,1 0 0,1 1-1,1 0 1,2 0 0,0 1 0,2 0 0,1 1 0,-3 40 0,7-52 97,2 0 1,0 0 0,1 0-1,0 0 1,1-1 0,1 1 0,0-1-1,1 0 1,11 21 0,-1-7 225,1 1 0,2-2 0,27 33 0,-40-54-239,0 0 1,0-1 0,1 0-1,-1 0 1,8 5-1,-12-9-119,1 0-1,-1 0 0,0 0 0,0-1 0,1 1 0,-1 0 0,1-1 1,-1 1-1,0-1 0,1 0 0,-1 1 0,1-1 0,-1 0 0,1 0 1,-1 0-1,1 0 0,-1 0 0,1 0 0,-1 0 0,1-1 0,-1 1 1,1 0-1,-1-1 0,0 1 0,1-1 0,-1 0 0,1 1 0,-1-1 0,0 0 1,2-1-1,23-29-4101,-3 4-2918,-6 14 3742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43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0 3808,'9'18'10112,"-8"-13"-10795,-2 14 1142,-1 0 0,-1 0 0,-6 19 0,-3 17-220,6-12-131,-22 165 999,25-186-1020,2-15-6,0-1 1,0 0-1,1 1 0,0-1 1,0 1-1,1 6 0,-1-12-60,0-1 0,1 1 0,-1-1 0,0 0 0,0 1 0,0-1 0,0 0 0,0 1 0,1-1 0,-1 0-1,0 1 1,0-1 0,1 0 0,-1 1 0,0-1 0,1 0 0,-1 0 0,0 1 0,1-1 0,-1 0-1,0 0 1,1 0 0,-1 1 0,0-1 0,1 0 0,-1 0 0,0 0 0,1 0 0,-1 0 0,1 0-1,-1 0 1,0 0 0,1 0 0,15-4 505,-10 2-531,54-24 233,-12 5-72,2 5-76,97-20 0,-134 35 95,-13 1-251,1 0 0,0 0 1,0 0-1,0 0 0,-1 0 0,1 0 0,0 0 0,0-1 0,0 1 1,-1 0-1,1 0 0,0-1 0,-1 1 0,1-1 0,1 0 0,-2 0-216,1 0 0,-1 0 0,0 0 0,1 0 0,-1 0 0,0 0 0,0 0-1,0 0 1,0-1 0,0 1 0,0 0 0,0 0 0,0 0 0,-1 0 0,1 0-1,-1-1 1,-2-12-3681,2 6 1264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44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15 2976,'-5'-11'7637,"4"10"-7290,0 1-151,0-1-1,0 1 1,0-1-1,0 1 0,0 0 1,0 0-1,0-1 1,0 1-1,-1 0 0,1 0 1,-1 0-1,-1 1-117,0-1-1,0 1 1,1-1-1,-1 1 0,0 0 1,1 0-1,-1 0 1,1 0-1,-4 3 1,-6 4 176,1 0 0,0 1 0,1 1 0,0 0 0,1 0 0,0 1 0,-11 17 0,10-12-166,1 0 1,1 0 0,1 1-1,0 0 1,1 1-1,1 0 1,-6 30 0,11-41-60,-3 9 4,2 0 0,1 25 0,0-37-4,0-1 0,0 0-1,1 1 1,-1-1 0,1 0 0,0 0 0,0 0-1,0 0 1,0 0 0,1 0 0,-1 0-1,1 0 1,0 0 0,-1-1 0,1 1 0,1 0-1,-1-1 1,0 0 0,4 3 0,-5-4 0,0 0-1,1-1 1,-1 1 0,1-1-1,-1 1 1,0-1 0,1 0-1,-1 0 1,1 1 0,-1-1-1,1 0 1,-1 0 0,0 0 0,1-1-1,-1 1 1,1 0 0,-1 0-1,0-1 1,1 1 0,-1-1-1,1 1 1,-1-1 0,0 0-1,0 1 1,1-1 0,-1 0 0,0 0-1,0 0 1,0 0 0,1-1-1,4-5 96,0 1 0,-1-1 0,0 0 0,5-9 0,3-7 5,-1 0 0,11-34 0,14-55-162,-35 105 10,7-29-27,-9 33-56,1 0-1,-1 0 1,1 0-1,-1 0 1,0 0-1,0 0 1,-1 0-1,1 0 1,-1-4-1,0 7 66,0 1-1,1-1 1,-1 1-1,1-1 1,-1 1-1,0-1 1,1 1-1,0-1 1,-1 1-1,1 0 1,-1-1-1,1 1 1,0 0-1,-1-1 1,1 1-1,0 0 1,-1 1-1,-2 7 177,1 1 0,-1-1 0,2 1 0,-1-1 0,1 1 0,1 19 0,1-4 446,7 38 0,-6-51-509,1 0-1,0 0 1,1 0 0,1 0 0,-1-1-1,2 1 1,0-1 0,0-1-1,1 1 1,0-1 0,1 0-1,0-1 1,0 0 0,1 0 0,0 0-1,1-2 1,11 9 0,-17-14-305,-1 0 0,1 0-1,0 0 1,0 0 0,0 0 0,0-1 0,5 1 0,9 1-3822,-1 0 1458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40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191 635 3552,'-6'-14'1677,"2"9"-5,-9 4 1160,6 2-2613,0 0 1,0 0-1,1 0 0,-1 1 0,0 0 1,0 0-1,1 1 0,0 0 1,-1 0-1,1 0 0,0 1 0,1 0 1,-1 0-1,-9 10 0,9-8-13,-1 0-1,2 1 1,-1 0-1,1 0 0,0 0 1,0 0-1,1 1 1,0 0-1,1 0 1,-1 0-1,-2 14 1,5-19-190,0 0 1,1 0 0,0 0 0,0 0 0,0 0 0,0-1-1,0 1 1,1 0 0,-1 0 0,1 0 0,0 0 0,0 0 0,0-1-1,0 1 1,0 0 0,0-1 0,1 1 0,-1-1 0,1 1 0,0-1-1,0 0 1,0 1 0,0-1 0,5 3 0,-6-4 6,0-1-1,1 1 1,-1-1 0,0 0-1,1 1 1,-1-1 0,1 0-1,-1 0 1,1 0 0,-1 0 0,1 0-1,-1 0 1,1 0 0,-1-1-1,0 1 1,1 0 0,-1-1-1,1 1 1,-1-1 0,0 0 0,1 1-1,-1-1 1,2-1 0,4-3 100,1 0-1,10-11 1,-12 11-103,34-37-25,-22 23-102,-7 7 35,-1-1 1,0 0-1,-1-1 0,0 0 1,-1-1-1,7-17 0,-3 3-40,-2-1 1,8-36-1,-6 9 53,-2-1 1,-3 0-1,0-79 0,-7 122 219,0 1 0,-1-1 0,0 0 0,-2 1 0,1-1 0,-2 1 0,0 0 0,-1 0 0,-9-20 0,13 32-100,0 1 0,0-1 1,0 0-1,0 1 0,0-1 0,0 1 0,0-1 0,-1 1 0,1 0 0,-1 0 1,1 0-1,-1-1 0,1 1 0,-1 1 0,0-1 0,1 0 0,-1 0 0,0 1 1,0-1-1,0 0 0,1 1 0,-1 0 0,0 0 0,0-1 0,0 1 0,0 0 1,-2 1-1,1-1-29,0 1 1,1 0-1,-1 0 1,0 0-1,1 0 1,-1 1-1,1-1 1,0 1-1,-1-1 1,1 1 0,0 0-1,0 0 1,0 0-1,0 0 1,0 0-1,1 0 1,-1 1-1,-2 3 1,-4 12 57,0 1 0,1 0 0,1 0 0,-7 35 0,-5 86 234,15-85-146,2 0 1,2 0-1,3 0 1,2-1-1,3 0 1,27 96-1,-35-145-428,1-1 1,-1 1-1,1 0 0,1 0 0,-1-1 0,0 1 0,7 7 1,-8-11-62,1 1 0,0-1 1,0 0-1,0 0 1,-1 0-1,1 0 1,0 0-1,0 0 1,1 0-1,-1 0 1,0-1-1,0 1 1,0-1-1,0 0 0,0 0 1,1 1-1,-1-1 1,0-1-1,0 1 1,3-1-1,29-7-4930,2 0 1738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45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77 3392,'-7'-3'86,"5"2"272,0 0-1,-1 0 1,1 0-1,0 0 1,-1-1-1,1 1 1,-2-2-1,3 2-236,1 1 0,0-1 0,-1 0 0,1 1 0,0-1 0,-1 1 0,1-1 0,0 0 0,-1 1 0,1-1 0,0 0 0,0 1 0,0-1 0,0 0 0,0 0 0,0 1 0,0-1 0,0 0 0,0 1 0,0-1 0,0 0 0,0 1 0,0-1 0,1 0 0,-1 1 0,0-1 0,1 0-1,-1 1 1,0-1 0,1 1 0,-1-1 0,1-1 0,2 0-28,-1-1 1,0 1-1,1 0 0,0-1 0,-1 1 0,1 0 0,0 1 0,0-1 1,0 0-1,6-1 0,0-1 72,2 1 0,13-3 0,-16 5-68,0 0 0,0 0-1,0 1 1,1 0-1,-1 1 1,0 0 0,0 0-1,0 1 1,0 0-1,0 0 1,0 1 0,0 0-1,-1 0 1,1 1-1,-1 0 1,11 8 0,-7-4 48,-1 0 1,0 1 0,0 0-1,-1 1 1,0 0-1,-1 1 1,0 0 0,-1 0-1,10 19 1,0 8 126,-1 0 0,-3 1 0,0 1 0,7 51 0,-19-86-269,8 36-54,-8-39-340,-1 0 1,1 0-1,-1 0 0,1 0 1,0 0-1,0 0 1,0 0-1,0-1 1,0 1-1,1 0 0,-1-1 1,0 1-1,1-1 1,-1 1-1,1-1 1,3 2-1,7 1-1678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46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 1 6400,'-3'1'265,"0"-1"-1,0 1 1,1 0 0,-1 0-1,0 1 1,1-1 0,-1 1 0,1-1-1,0 1 1,-1 0 0,1 0-1,0 0 1,0 0 0,-2 3 0,-2 3 334,1 0 0,-9 17 1,0 2 436,-26 28 130,20-27-689,-3 1-279,0 0 1,-2-1 0,-1-1 0,-1-1 0,-1-2 0,-55 36 0,55-42-148,0 1 1,-42 38-1,67-54-500,-9 11-1247,12-13 1619,0-1 0,0 0 0,0 0-1,-1 1 1,1-1 0,0 0-1,0 0 1,0 1 0,0-1-1,0 0 1,0 0 0,0 1-1,0-1 1,0 0 0,0 0-1,0 1 1,0-1 0,0 0-1,0 0 1,1 1 0,-1-1-1,0 0 1,0 0 0,0 1 0,0-1-1,0 0 1,0 0 0,1 0-1,-1 1 1,0-1 0,0 0-1,0 0 1,1 0 0,-1 0-1,0 1 1,0-1 0,0 0-1,1 0 1,-1 0 0,0 0-1,0 0 1,1 0 0,-1 0 0,0 0-1,0 0 1,1 0 0,-1 0-1,0 0 1,1 0 0,-1 0-1,0 0 1,0 0 0,1 0-1,11 3-1868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46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464 1 5216,'-58'0'1696,"55"0"-1602,-1 0-1,1 0 1,0 0 0,0 1-1,0-1 1,-3 2 0,-7 1-86,3-1 207,-1 0 0,1 1 0,0 0 0,0 0 0,0 1 0,0 1 0,1 0 0,-1 0 0,1 1 0,-15 12 0,1 5 226,2 0 1,0 2-1,1 0 0,2 1 1,1 1-1,1 1 0,-19 45 1,19-35-272,1 1 0,3 0 1,-14 68-1,24-90-84,1-1 1,0 1-1,1-1 0,1 1 0,2 16 1,-1-21 9,1-1 0,0 0 0,1 0 0,0 0 0,0 0 0,1-1 0,1 0 0,7 11 1,-9-15-124,1 0 0,1 0 1,-1 0-1,1-1 0,0 0 1,0 0-1,0-1 1,1 0-1,-1 0 0,1 0 1,0-1-1,0 0 0,1 0 1,8 1-1,3 1-550,1-2 0,0 0 0,0-1-1,25-1 1,25-1-921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46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 3136,'0'0'26,"-1"0"0,1-1 0,0 1 1,0 0-1,0 0 0,0 0 0,0 0 0,0 0 1,0 0-1,0 0 0,-1 0 0,1-1 0,0 1 0,0 0 1,0 0-1,0 0 0,0 0 0,0 0 0,0-1 1,0 1-1,0 0 0,0 0 0,0 0 0,0 0 0,0 0 1,0-1-1,0 1 0,0 0 0,0 0 0,0 0 1,0 0-1,0 0 0,0-1 0,0 1 0,0 0 0,0 0 1,0 0-1,1 0 0,-1 0 0,0 0 0,0 0 1,0-1-1,0 1 0,0 0 0,0 0 0,0 0 1,0 0-1,1 0 0,-1 0 0,0 0 0,0 0 0,0 0 1,0 0-1,1-1 0,10 7 1152,19 18 811,-23-19-1375,10 11-47,-1 0-1,-1 1 1,0 1 0,-1 0-1,-1 1 1,-1 0 0,15 33-1,-9-12 5,-2 0 0,-2 1-1,17 83 1,-26-94-274,-2 1-1,0 0 1,-2 0 0,-2 0 0,-4 32 0,-1-21-71,-2-1 1,-2 1 0,-16 44 0,13-56-191,0 0 0,-2-1 0,-29 42 0,21-36-250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47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78 5408,'-5'-2'2795,"5"2"-2719,4-5 1956,10-3 419,-1 3-1588,1 1 0,1 1 0,-1 0-1,0 1 1,16-1 0,-3 0-392,344-34-135,-360 35-2384,-3 1 550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47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5 5984,'-26'-4'1920,"25"4"-1832,1 0 1,-1 0-1,0 0 1,1 0-1,-1 0 1,1 1 0,-1-1-1,1 0 1,-1 0-1,0 1 1,1-1-1,-1 0 1,1 1-1,-1-1 1,1 1-1,0-1 1,-1 1-1,1-1 1,-1 0 0,1 1-1,0 0 1,-1-1-1,1 1 1,0-1-1,0 1 1,-1-1-1,1 1 1,0 1 546,1-1-153,1 0-1,0 0 0,-1 0 1,1 0-1,0 0 0,0 0 1,0 0-1,0 0 0,0-1 1,0 1-1,4 0 0,22 4 843,1 0 1,32-1-1,62-3-1527,-68-1-1428,-36 1-2492,3 3 1185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50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80 2144,'-22'-7'8726,"21"6"-8503,1 0-167,0-1-1,-1 1 1,1-1 0,0 1-1,0-1 1,0 1-1,1-1 1,-1 1 0,0-1-1,1 1 1,-1-1 0,0 1-1,1 0 1,0-1-1,-1 1 1,1-1 0,0 1-1,0 0 1,0 0 0,0-1-1,0 1 1,0 0-1,0 0 1,0 0 0,0 0-1,0 0 1,2 0 0,2-3-72,0 1 1,0-1 0,0 1-1,0 1 1,1-1 0,6-1 0,2 0-20,1 2 1,-1-1 0,1 2 0,0 0 0,0 1 0,0 0 0,-1 1 0,1 1-1,27 6 1,-38-7 35,0 1 0,0-1 0,0 1-1,0 0 1,0 0 0,0 0 0,-1 1-1,1-1 1,-1 1 0,6 6 0,-7-7 20,0 0 0,-1 0 0,1 0 0,-1 0 1,0 1-1,0-1 0,1 0 0,-1 1 0,-1-1 0,1 1 1,0-1-1,-1 1 0,1 0 0,-1-1 0,0 1 1,0 0-1,0-1 0,0 1 0,-1 3 0,-1 4-14,-1-1-1,0 0 1,0 0-1,-1 0 1,-1-1-1,1 1 1,-7 7-1,-44 54 224,40-52-197,-122 153 650,120-151-477,13-16 12,0 0 0,1 0 0,-1 0 0,1 0 0,-5 10 0,8-14-203,0 0 0,0 0 0,0 0-1,0 0 1,1-1 0,-1 1 0,0 0-1,0 0 1,0 0 0,0 0 0,0 0 0,0 0-1,0 0 1,0 0 0,1 0 0,-1 0-1,0 0 1,0 0 0,0 0 0,0 0 0,0 0-1,0 0 1,0 0 0,1 0 0,-1 0 0,0 0-1,0 0 1,0 0 0,0 0 0,0 0-1,0 0 1,0 0 0,0 0 0,1 0 0,-1 0-1,0 0 1,0 0 0,0 0 0,0 0-1,0 0 1,0 1 0,0-1 0,0 0 0,0 0-1,0 0 1,1 0 0,-1 0 0,0 0 0,0 0-1,0 0 1,0 1 0,0-1 0,0 0-1,0 0 1,0 0 0,0 0 0,0 0 0,0 0-1,0 0 1,0 1 0,0-1 0,0 0-1,0 0 1,0 0 0,0 0 0,0 0 0,0 0-1,9-4 230,-9 3-181,12-6 205,0 1 0,1 0 0,0 1 0,0 1 0,17-5 0,69-8 67,-96 16-337,3 0-19,-1 1-1,1-1 0,0 1 0,-1-1 1,1 2-1,0-1 0,-1 1 1,1 0-1,0 0 0,-1 0 0,0 1 1,6 2-1,-8-3-458,0 1 0,1-1 0,-1 0 0,0 0 0,0 0 0,6 1 0,0 1-1253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51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13 154 4064,'-12'-13'1307,"29"13"2925,-13 0-3915,11-1-66,0 0 1,0-1-1,-1-1 1,1 0-1,-1-1 1,0-1-1,0 0 1,0-1-1,0 0 0,-1-1 1,0-1-1,17-13 1,-29 21-246,0-1-1,0 0 1,1 0 0,-1 0-1,0 0 1,0 0 0,0 0 0,0 0-1,-1 0 1,1-1 0,0 1-1,0 0 1,-1 0 0,1-1-1,-1 1 1,1 0 0,-1-1-1,1 1 1,-1 0 0,0-1 0,0 1-1,0-1 1,0 1 0,0-1-1,0 1 1,0 0 0,0-1-1,0 1 1,-1-1 0,1 1 0,0 0-1,-1-1 1,1 1 0,-1 0-1,0-1 1,0 1 0,1 0-1,-1 0 1,0 0 0,0 0 0,0-1-1,0 1 1,-2-1 0,0 0-69,0 0 0,-1 1 0,1-1 0,0 1 0,-1 0 0,1 0 0,0 0 0,-1 0 0,0 1 0,1-1 0,-1 1 0,1 0 0,-1 0 0,-3 1 0,1 0 123,0 0 1,0 0-1,1 1 1,-1 0-1,1 0 1,-1 0-1,1 1 1,-6 3 0,3 0 206,1-1 0,-1 1 0,1 0 0,0 1 0,0 0 0,1 0 1,0 0-1,0 1 0,1 0 0,-8 15 0,10-15-128,0 0 1,0 0-1,1 1 0,0-1 1,0 1-1,1 0 0,0-1 1,1 1-1,0 0 0,0-1 0,1 1 1,0 0-1,3 10 0,-3-13-56,1 0-1,0 0 0,1 0 0,-1 0 0,1-1 1,0 1-1,1-1 0,-1 0 0,1 0 1,0 0-1,0-1 0,1 1 0,-1-1 0,1 0 1,0 0-1,0 0 0,0-1 0,1 0 1,6 3-1,5 0-153,1 0 0,-1-2 0,1 0 0,0-1 0,0 0 0,0-2 0,0 0 0,0-1 0,23-3 0,-2-1-809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51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15 124 4480,'-14'4'4077,"19"-3"-2735,-3-1-1140,4 1 181,-1 0-1,1-1 1,-1 0 0,1 0 0,0-1-1,8-1 1,13-2 410,116-12 1532,162-28-368,53-3-1556,-207 33-3047,-124 12 140,-7 5 794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52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22 3328,'-3'-12'904,"3"12"-840,0 0 1,0-1 0,-1 1-1,1 0 1,0 0 0,0-1-1,0 1 1,0 0 0,0-1-1,0 1 1,0 0 0,0-1-1,0 1 1,0 0 0,0 0-1,0-1 1,0 1 0,0 0-1,0-1 1,1 1 0,-1 0-1,0 0 1,0-1 0,0 1-1,0 0 1,1 0 0,-1-1-1,0 1 1,0 0 0,0 0-1,1-1 1,-1 1 0,0 0-1,0 0 1,1 0 0,4 8 1871,-2-5-1727,-1 0 0,0 1 1,-1-1-1,1 1 0,-1-1 1,1 1-1,-1 0 0,1 7 0,3 34 1180,-4-37-1072,-1 18 534,0 1 0,-6 40 0,-15 54 489,8-56-1030,-12 126 713,25-191-1025,-1 2 56,1-1 1,0 1-1,0-1 1,0 1-1,0-1 1,0 1 0,0 0-1,0-1 1,1 1-1,0 2 1,4-6 492,7-12-294,14-21-601,2 1 0,1 1 0,62-53 0,-79 76 224,1 1 1,1 0 0,0 0-1,0 2 1,0 0-1,27-9 1,-18 12-168,-22 4 278,-1 0-1,1 0 1,0 0-1,0 0 1,0 0-1,-1 1 1,1-1-1,0 0 1,0 0-1,-1 1 0,1-1 1,0 0-1,0 1 1,-1-1-1,1 1 1,0-1-1,-1 1 1,1-1-1,-1 1 1,1-1-1,0 1 1,-1 0-1,0-1 1,1 1-1,-1 0 1,1-1-1,-1 1 1,1 1-1,1 6 75,-1 0-1,0 0 1,0 1-1,0-1 1,-1 0-1,0 0 1,-1 0 0,-2 13-1,-4 8 122,-10 29 0,3-11-67,13-44-55,-2 9-944,-1 0-1,0 0 1,-8 17 0,5-24-1692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2:27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9 2976,'-22'-8'2006,"21"8"-1860,0-1-1,0 1 1,0 0-1,0 0 1,0 0-1,0 0 1,0 0-1,0 0 1,0 0-1,0 1 0,1-1 1,-1 0-1,0 0 1,0 1-1,0-1 1,0 1-1,0-1 1,0 1-1,0-1 1,-1 2-1,3-2-135,-1 1 0,1-1 0,-1 0 0,1 1 1,0-1-1,-1 0 0,1 0 0,0 0 0,-1 1 0,1-1 0,0 0 0,-1 0 0,1 0 0,0 0 0,-1 0 1,1 0-1,1-1 0,7 2 139,-1 1-102,0 0 1,0 0 0,0 0-1,0 1 1,-1 0-1,1 1 1,-1-1 0,0 1-1,0 1 1,-1 0 0,1-1-1,-1 2 1,8 7-1,4 7 270,-12-14-207,0 1 0,-1-1 0,1 1-1,-1 0 1,5 10 0,83 162 1170,-27-60 431,-62-113-1528,-4-6-170,1 2-207,1 1 0,-1-1 0,0 0 0,1 0 0,0-1 1,3 4-1,3 3-830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41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 4992,'-5'0'452,"0"0"853,6-4-252,11 3 3217,16 3-2524,-24-1-1479,1 1-1,-1-1 1,1 1 0,-1 0-1,0 1 1,0-1 0,0 1-1,0 0 1,0 0 0,-1 0-1,5 4 1,4 7 887,17 24 1,-17-21-397,0 2-7,0 1 1,11 25 0,17 30 411,-36-67-1232,7 11 587,-10-19-583,-1 1 1,0-1-1,0 1 0,1-1 0,-1 0 0,1 1 1,-1-1-1,0 0 0,1 1 0,-1-1 0,1 0 1,-1 0-1,1 0 0,-1 1 0,1-1 1,-1 0-1,1 0 0,-1 0 0,1 0 0,-1 0 1,1 0-1,-1 0 0,1 0 0,-1 0 1,1 0-1,-1 0 0,1 0 0,-1 0 0,1 0 1,-1 0-1,1-1 0,-1 1 0,0 0 0,1-1 1,9-5-3008,7 1 906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52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543 17 4736,'-11'-14'1530,"11"14"-1516,0 0 0,0 0-1,0 0 1,0-1-1,-1 1 1,1 0 0,0 0-1,0 0 1,0 0-1,0 0 1,0 0-1,0 0 1,0-1 0,-1 1-1,1 0 1,0 0-1,0 0 1,0 0-1,0 0 1,0 0 0,0 0-1,-1 0 1,1 0-1,0 0 1,0 0-1,0 0 1,0 0 0,-1 0-1,1 0 1,0 0-1,0 0 1,0 0-1,0 0 1,0 0 0,-1 0-1,1 0 1,0 0-1,0 0 1,0 0-1,0 0 1,0 0 0,0 1-1,-1-1 1,-87 43 4466,-273 127 437,336-157-4711,17-10-576,1 0 1,-1 1-1,1 0 1,0 0 0,-8 8-1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52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6 4480,'-1'-1'190,"0"1"0,1-1 1,-1 1-1,0-1 0,0 1 0,0-1 0,0 1 1,0 0-1,0-1 0,0 1 0,0 0 1,0 0-1,0 0 0,0 0 0,0 0 0,0 0 1,0 0-1,0 0 0,0 0 0,0 1 1,0-1-1,0 0 0,-1 1 0,-1 1 237,1-1-1,-1 1 0,0 0 1,1 0-1,-4 5 1,-7 4 257,2-2-223,0 0 0,0 1 0,1 0 0,0 0 0,1 1-1,0 1 1,0-1 0,2 2 0,-1-1 0,-5 16 0,9-19-369,0 0-1,2 0 1,-1 0-1,1 0 0,0 1 1,1-1-1,0 1 1,0-1-1,1 1 0,1 0 1,0-1-1,0 1 1,0-1-1,1 0 0,6 18 1,-6-23-147,1 1 1,-1-1 0,1 1-1,-1-1 1,1 0-1,1 0 1,-1 0 0,0 0-1,1 0 1,0-1-1,0 0 1,0 1 0,0-2-1,9 6 1,-6-5-721,0 0 0,1 0 0,-1-1-1,1 0 1,0 0 0,0-1 0,-1 0 0,15 1 0,26-2-2478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53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537 16 2976,'-2'-5'397,"-1"-6"3947,-8 19-1875,-26 23-410,-78 48 0,35-26-1345,63-41-582,0 1 0,1 1 0,1 1-1,0 0 1,1 1 0,-21 29 0,18-15-24,1 0 1,1 1-1,2 1 1,1 0-1,1 1 0,2 0 1,1 0-1,-5 63 1,11-82-92,2 0 1,0 0 0,1 0-1,0-1 1,1 1 0,0 0-1,1-1 1,1 1 0,0-1-1,1 0 1,0 0 0,1-1-1,1 1 1,0-1 0,9 11-1,-15-20-12,105 158 128,-84-122-167,-2 0 1,22 58 0,-34-76 127,-1 0-1,-1 1 1,0 0 0,-2 0-1,-1 0 1,1 44 0,-5-47 26,-2 0 1,0 0 0,-1-1-1,-1 0 1,-1 0 0,0 0-1,-14 25 1,1-7 132,-2-2-1,-36 45 0,46-65-172,0 0-1,-23 20 1,30-30-52,-1 0 0,0-1 0,1 1 0,-1-1 0,-1-1 0,1 1 0,0 0 0,0-1 0,-1 0 0,0-1 0,1 1 0,-7 0 0,9-2-158,1 0-1,-1 0 1,1 0-1,0 0 1,-1-1 0,1 1-1,0-1 1,-1 0 0,1 1-1,0-1 1,-1 0-1,1 0 1,0-1 0,-2 0-1,1 0-377,1 0 0,0 0-1,-1 0 1,1-1 0,0 1 0,0 0 0,1-1-1,-1 1 1,0-1 0,-1-4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54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40 4576,'-2'-3'565,"2"0"0,-1 0 1,0 0-1,1 0 0,-1 0 1,1-6-1,0 8-475,0 1-1,0-1 1,-1 1-1,1-1 1,0 1-1,0-1 1,0 1-1,0-1 1,-1 1-1,1-1 1,0 1-1,-1-1 1,1 1-1,0-1 1,-1 1-1,1 0 1,0-1-1,-1 1 1,1-1-1,-1 1 1,1 0-1,-1-1 1,1 1-1,0 0 1,-1 0-1,0 0 1,1-1-1,-1 1 0,1 0 1,-1 0-1,1 0 1,-1 0-1,1 0 1,-1 0-1,1 0 1,-1 0-1,1 0 1,-1 0-1,0 0 1,1 0-1,-2 1 1,0-1-3,-1 1 0,0-1 0,0 1 0,0 0 0,0 0 0,-3 2 0,-3 3 160,-1 1-1,1 1 1,0 0 0,0 0-1,1 0 1,0 1 0,1 1 0,-10 14-1,3-1 168,1 1 0,-16 38-1,21-42-266,2 0-1,0 0 1,-6 35 0,11-48-109,0 1 1,1-1-1,-1 0 1,1 1-1,1-1 1,0 1-1,0-1 1,0 1-1,1-1 0,0 0 1,0 0-1,1 0 1,5 10-1,-5-12-195,1-1-1,0 1 0,0-1 0,0 0 0,0 0 0,1 0 0,-1 0 1,1-1-1,6 3 0,19 13-871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55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393 5 1056,'10'2'10229,"-21"-1"-10848,-36-4 2022,36 1-1305,1 1-1,-1 0 0,0 1 0,0 0 1,1 1-1,-1 0 0,-17 4 1,12 1 1,1 0 0,-1 1 1,1 0-1,0 1 0,-16 13 1,23-15-10,0 0 0,0 1 1,1 0-1,0 0 0,1 1 0,0 0 1,0 0-1,0 0 0,1 1 1,-5 12-1,-5 19 689,-14 59-1,25-81-547,1 0 0,-3 37 0,6-44-68,0 0 0,1 0 0,0 0 0,1 0 0,0-1 1,5 16-1,-6-21-86,1-1 0,0 0 0,0 0 0,0 0 1,0 0-1,1 0 0,0 0 0,-1-1 0,1 1 0,1-1 0,-1 0 1,0 0-1,1 0 0,6 4 0,2-3 217,-1-1 0,1 0 1,-1 0-1,1-1 0,0-1 0,22 0 0,0-2-102,38-7 0,9-9-116,-14 3 296,-54 14-518,-12 0 148,0 0 0,-1 0 1,1 0-1,0 0 0,0 0 1,0 0-1,-1 0 1,1 0-1,0 0 0,0 0 1,-1 0-1,1-1 0,0 1 1,0 0-1,-1-1 0,1 1 1,0 0-1,1-2 0,-14 2-2745,-2 1-2673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56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23 4640,'22'-22'9136,"-21"22"-8907,4 32 1088,-6-14-875,-1-1 0,-1 1 0,-7 25 0,-4 23 697,8-29-781,3-25-172,1 0 1,1 0-1,-1 1 1,2-1-1,1 18 1,-1-29-147,0 0 0,0 0 0,0 0 0,1-1 0,-1 1-1,0 0 1,0 0 0,1-1 0,-1 1 0,1 0 0,-1-1 0,0 1 0,1 0 0,0-1-1,-1 1 1,1-1 0,-1 1 0,1-1 0,0 1 0,-1-1 0,1 1 0,0-1 0,-1 1 0,1-1-1,0 0 1,0 0 0,-1 1 0,1-1 0,0 0 0,0 0 0,0 0 0,-1 0 0,1 0-1,0 0 1,0 0 0,0 0 0,-1 0 0,1 0 0,0 0 0,1-1 0,5-1 101,0 0 0,0 0-1,11-7 1,-9 5-84,42-18 69,60-24-1611,-36 18-5524,-53 22 4679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57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192 163 3712,'-3'-6'951,"-1"5"-178,-4 14 1369,-19 47 320,-30 92 0,-7 69-1465,44-145-374,12-50 354,7-24-280,5-15-525,30-103 367,23-72-423,-9-3-556,-32 114 406,3-31 679,-17 97-426,0 10-133,-1 18-115,1 1 46,16 77 574,4 0-1,64 170 0,-83-257-696,30 70 876,-27-65-1321,1 0-1,1 0 1,13 18 0,-12-25-1680,0-27-6306,-9 5 6084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58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41 5152,'-8'0'2624,"13"0"-1056,8 0-928,5-5 1056,-2 5-960,11-8-160,4 5-352,0-5-96,3 8-64,2-4 96,-2 4-96,-7-4-1216,-1 4 608,-5-4-2592,-3-1 1760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58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10 4736,'-14'-7'1006,"10"5"838,13 8-438,4 0-456,-1 0 0,1-1 0,0-1 0,13 3 0,-6-1-356,-4-1-242,1-1 0,0 0 0,0-1 0,29 1 0,127-12 800,-62 1-4795,-70 7 1558</inkml:trace>
  <inkml:trace contextRef="#ctx0" brushRef="#br0" timeOffset="1">891 501 5632,'-4'20'2560,"-9"4"-2208,9-17 1056,4 6-832,-5-7 256,5 7-480,-5-6 64,5 6-256,0-5-1760,5-2 864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59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366 607 4992,'-29'0'1589,"28"-1"-1529,-1 1 0,1 0 0,0 0 0,-1 0 0,1 0 0,0 1 0,-1-1 0,1 0 0,-1 1 0,1-1 0,0 1 0,0-1 0,-1 1 0,0 0 0,-4 2 176,-6 2 707,0 0-1,0 0 0,-15 11 1,-2 0-478,8-4-309,0 0-1,0 1 1,-34 30 0,42-32-94,1 0 0,1 2-1,0-1 1,1 1 0,0 1 0,-10 19 0,18-29-31,0 1 0,0-1 1,1 1-1,-1-1 1,1 1-1,0-1 1,0 1-1,1 0 1,-1 0-1,1-1 0,0 1 1,0 0-1,1 0 1,1 6-1,-2-9-3,1 1-1,0-1 1,0 0-1,0 0 0,0 0 1,0 0-1,0 0 1,1 0-1,-1 0 1,1 0-1,-1 0 1,1-1-1,0 1 1,0 0-1,-1-1 0,1 0 1,0 1-1,0-1 1,1 0-1,-1 0 1,0 0-1,0 0 1,0-1-1,1 1 1,-1-1-1,0 1 0,1-1 1,-1 0-1,0 1 1,4-2-1,0 1 21,-1-1-1,1 0 1,-1 0-1,1 0 1,-1-1-1,1 0 1,-1 0-1,0 0 1,6-4-1,3-2 145,25-20 0,-22 15-112,-1-1 0,-1-1 0,0 0 0,-1-1 0,23-33 0,-16 11-61,-1 0-1,-2-2 1,15-48 0,21-117-21,-38 135-12,-4 21-84,-2-1 1,-2 0 0,1-57-1,-9 101 127,0 0-1,-1 0 1,0 1-1,0-1 1,-1-7 0,1 13-19,1-1 0,0 0 0,0 1 1,-1-1-1,1 0 0,0 1 0,-1-1 1,1 0-1,0 1 0,-1-1 1,1 1-1,-1-1 0,1 1 0,-1-1 1,0 1-1,1-1 0,-1 1 0,1 0 1,-1-1-1,-1 1 0,1 0 5,0 0 0,0 0 0,0 0 0,0 0 1,0 0-1,0 0 0,0 1 0,0-1 0,0 0 0,0 1 0,1-1 0,-1 1 0,0-1 0,0 1 0,0 0 0,0-1 0,1 1 0,-1 0 0,-1 1 0,-3 3 39,-1 1-1,1 1 0,1-1 1,-1 0-1,1 1 0,1 0 1,-5 10-1,-15 45 211,-21 95 0,-2 106 329,43-239-498,0-5-4,1-1 0,1 1 0,3 32 0,-1-42-1121,0 0 0,6 17 1,-5-22 464,-1-1 0,1 1 0,0-1 0,0 1 0,0-1 0,0 0 0,1 0 0,-1 0 0,1 0 0,0 0 1,0 0-1,5 3 0,17 11-2555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41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795 9 7136,'-13'-8'3232,"-10"31"-2816,2-4 2752,-2 0-1824,-29 17 1983,-4 3-1887,-16 3 640,16 2-1184,-14-2 96,13 2-576,-14 3-96,14-5-192,-13 8-160,19-3 0,-8 5-4544,15-10 2496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59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2 634 6048,'0'0'81,"-1"0"-1,1 0 1,0 0 0,0 1 0,0-1-1,0 0 1,0 0 0,0 1 0,0-1-1,0 0 1,0 0 0,0 1 0,0-1-1,0 0 1,0 0 0,0 1 0,0-1-1,0 0 1,0 0 0,0 1 0,0-1-1,0 0 1,0 0 0,0 1 0,0-1 0,0 0-1,0 0 1,1 0 0,-1 1 0,0-1 242,1 1-243,-1-1 1,0 0 0,12 3 1875,21-6-37,-25 2-1540,8 0-110,-1-1-1,1 0 1,-1-1 0,1-1-1,-1-1 1,0 0-1,-1 0 1,1-2 0,-1 0-1,22-15 1,-21 10-203,-1 0 1,0-2 0,-1 0-1,0 0 1,-1-2-1,-1 1 1,0-1-1,10-22 1,0-8 12,31-93 0,-45 119-112,-1-1 0,-1-1 0,0 1 1,-2-1-1,2-43 0,-5 61 3,0 1-1,-1-1 1,1 0 0,-1 0 0,0 1-1,0-1 1,0 0 0,-1 1 0,1 0 0,-1-1-1,0 1 1,0 0 0,0-1 0,-3-2 0,4 5 35,0-1 0,0 1 1,0 0-1,-1 0 0,1 0 1,0 0-1,0 0 0,-1 0 1,1 0-1,-1 1 0,1-1 1,-1 0-1,1 1 0,-1-1 1,1 1-1,-1 0 1,1-1-1,-1 1 0,0 0 1,1 0-1,-1 0 0,1 0 1,-1 0-1,0 1 0,1-1 1,-1 0-1,1 1 0,-1-1 1,1 1-1,-1-1 1,1 1-1,-1 0 0,1 0 1,-3 1-1,-1 2 25,0 0 1,1 0 0,-1 0-1,1 1 1,-1 0-1,1 0 1,-3 6-1,-6 11 139,1 0-1,1 1 1,1 0-1,-14 47 1,14-37 12,-28 100 1007,33-109-967,1-1 1,1 1 0,1 45 0,4-30 81,2 0 0,10 45 0,-10-67-238,0-1 0,1 0 0,1 0 0,1 0 0,0 0 0,1-1 0,14 21 0,-18-32-220,-1 0-1,0 0 1,1 0 0,0 0-1,7 6 1,-9-9-73,0 0 1,0 0-1,0 0 1,-1-1-1,1 1 1,0 0-1,0-1 1,0 1-1,1-1 1,-1 0-1,0 1 1,0-1-1,0 0 1,0-1-1,0 1 1,3-1 0,17-2-1821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8:59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47 5216,'-59'-22'2368,"51"14"-2048,13 3 1152,3 10-864,18-5 2080,10 8-1504,30-2 1216,9 2-1377,12-8 225,-4 5-736,17-13-32,-2 3-288,7-6 32,-13 3-128,-14 1-5119,-11 2 2719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22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0 185 224,'5'0'5780,"14"1"-3173,-11-1-2655,1 0 1,-1 0-1,1-1 1,8-2-1,10-3 266,0 1-1,28-1 1,-31 3-194,328-8 901,-275 11-842,33-5-75,-58 1 0,-5 2-21,396-7 186,-189 6-9,-90-1-8,-39 5-121,129-3-118,320 2 243,-456 2-268,134 8-77,-198-6 160,321 20 103,-9-5-22,-141-4-42,270 28-62,-231-8 96,152 28-48,-166-14 21,427 30 0,-571-73 139,477 23 512,-378-23-757,283 4 282,-343-9-183,397-6 90,-374 0-163,224-10 139,-15-3 8,-161 9-64,289-3-275,-281 11 278,176 2 42,46 1-145,1-19 216,219-29 175,-264 24 96,-129 8-465,-130 6 145,268-20 42,64-15-62,-221 22-35,70-1-91,-34 4 9,360-28 206,-366 28-112,-52 3 58,260-14-153,-110 8-28,211-9 465,-5 1-199,27 6-91,-437 19 35,906 3 119,-1010 1-306,579 5 447,-348-2-165,225 6 36,-166-3 201,-120-3-331,83 3 98,-283-4-167,-30-1-1116,-1 0 0,1-1 0,-1 0 0,20-4 0,-15 1-4391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23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27 3808,'1'-2'169,"1"0"-1,0 1 1,0-1 0,-1 1 0,1 0 0,0-1-1,1 1 1,-1 0 0,0 0 0,0 0-1,0 0 1,1 1 0,-1-1 0,0 1-1,3-1 1,13-4 773,-17 4-842,0 1 0,0 0-1,0-1 1,0 1-1,0 0 1,0-1-1,0 1 1,0 0-1,0 0 1,0 0-1,0 0 1,1 0-1,-1 0 1,0 0-1,0 0 1,0 1 0,0-1-1,0 0 1,1 1-1,-1 0-60,0-1 0,-1 1 0,1-1 0,-1 1-1,1-1 1,0 1 0,-1 0 0,1-1 0,-1 1 0,0 0 0,1-1-1,-1 1 1,0 0 0,1-1 0,-1 1 0,0 0 0,0 0 0,0 0-1,1-1 1,-1 1 0,0 0 0,0 0 0,0-1 0,0 1 0,-1 0-1,1 1 1,-11 56 713,-33 100-1,-35 52 29,78-207-775,-8 19 152,1 1 0,1 0 0,0 1-1,2 0 1,1 0 0,1 0 0,1 1 0,0-1-1,4 31 1,-2-55-185,5 30 813,-5-30-799,0 1 0,1-1 0,-1 1 0,0-1 0,0 0-1,0 1 1,0-1 0,0 1 0,1-1 0,-1 0 0,0 1 0,0-1-1,1 0 1,-1 1 0,0-1 0,1 0 0,-1 1 0,0-1-1,1 0 1,-1 0 0,1 1 0,-1-1-92,1-1-1,-1 1 1,1 0 0,-1-1-1,1 1 1,-1-1 0,1 1-1,-1 0 1,0-1 0,1 1-1,-1-1 1,0 1 0,1-1 0,-1 1-1,0-1 1,1 1 0,-1-1-1,0 0 1,0 1 0,0-1-1,0 0 1,2-4-426,-1 1 1,-1-1-1,1 0 1,-1 1-1,1-1 1,-1 0-1,-1 1 1,1-1-1,-1 1 1,1-1-1,-1 0 0,-1 1 1,1-1-1,-2-3 1,-7-12-1901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23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 3808,'1'-2'218,"-1"2"-184,0 0 0,0 0 1,0 0-1,0-1 0,1 1 1,-1 0-1,0 0 0,0 0 1,0 0-1,0-1 0,0 1 1,0 0-1,0 0 0,0 0 0,0 0 1,0-1-1,0 1 0,1 0 1,-1 0-1,0 0 0,0 0 1,0 0-1,0 0 0,0 0 1,1-1-1,-1 1 0,0 0 1,0 0-1,0 0 0,0 0 1,1 0-1,-1 0 0,0 0 0,0 0 1,0 0-1,0 0 0,1 0 1,-1 0-1,0 0 0,0 0 1,0 0-1,0 0 0,1 0 1,-1 0-1,0 0 0,0 0 1,0 0-1,0 0 0,1 1 1,-1-1 265,6 2 532,-1 0-463,1 0 0,-1 0-1,1 0 1,0 0-1,-1-1 1,1 0-1,0 0 1,0 0-1,7-1 1,10-1 698,24-3-1,-21 1-911,296-20 826,55-9-1277,-202 14-7888,-155 17 5982,-8 1 303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24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1204 65 2720,'-4'-12'891,"-16"8"-75,4-2-311,1 0 0,-1 1 1,-1 1-1,1 1 1,-25-3-1,-90 2 364,127 4-856,-106 5 812,-117 21 0,137-14-502,62-8-265,-1 1 0,2 1-1,-1 2 1,1 0-1,-42 21 1,52-21-53,1 1 1,1 1-1,0 0 1,0 1-1,1 1 1,1 0-1,0 1 0,0 0 1,-20 29-1,14-11 78,1 1 0,1 1 0,2 0 1,2 1-1,0 0 0,-10 55 0,20-76-39,1-1 0,1 1 0,0 0 0,1 0 1,1-1-1,-1 1 0,2 0 0,5 22 0,-1-15 71,2 1 0,0-1-1,1 0 1,15 25-1,-5-15 9,1 0 0,31 33 0,54 49 199,-89-95-266,87 78 549,-89-84-504,0 0 0,1-1 0,1-1 0,-1-1 0,31 12 0,-8-9 80,0-1 0,1-2 1,0-2-1,1-1 0,-1-2 1,1-2-1,66-6 0,-90 3-116,1 0 0,-1-1 1,0-1-1,0 0 0,0-1 0,0-1 0,-1 0 0,0-1 0,0-1 1,-1 0-1,0-1 0,-1-1 0,21-18 0,-2-5 36,-1-1 1,-3-1-1,0-2 0,-3-1 1,36-68-1,-53 87-61,0-1 0,-1 0 0,-2 0 1,0-1-1,0 1 0,-2-1 0,-1 0 0,-1 0 0,0 0 0,-5-41 0,-7-6-264,-36-130-1,44 188 206,-4-13-26,0 1 0,-2 0-1,-1 1 1,0 0 0,-1 0-1,-15-19 1,16 26-519,-1 1 0,0 1 0,-1-1 0,0 2 0,-1 0 0,0 0 0,0 1 0,-2 1 0,-16-9 0,-13-3-2129,-2-1-1920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34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36 2816,'0'0'4128,"-5"12"-2950,3-9-1023,-1 0 0,0 1 0,0-1 0,0 0 0,-3 2 0,-15 16 414,20-20-534,-13 19 312,-18 29 1,28-40-327,0-1 1,1 1-1,-1 0 1,2 0-1,-1 0 1,1 0-1,-1 11 0,2-8 4,1 0-1,0-1 1,1 1-1,0-1 0,1 1 1,1-1-1,-1 0 0,2 0 1,-1 0-1,2 0 1,-1 0-1,8 11 0,-9-17 22,0 0 1,1 0-1,-1 0 0,1 0 0,0-1 0,0 0 0,1 0 0,-1 0 0,1 0 0,0 0 0,0-1 0,0 0 0,0 0 0,1-1 0,-1 1 0,1-1 0,-1 0 0,1-1 1,0 1-1,0-1 0,0 0 0,0-1 0,0 0 0,0 1 0,7-2 0,3-3 40,1 0 0,-1-1-1,0 0 1,0-2 0,0 0 0,18-11 0,-27 14-15,35-19 108,-1-2-1,-1-2 1,52-46 0,-80 63-116,-1-1 1,-1-1 0,1 1 0,-2-2 0,0 1 0,0-1 0,6-15-1,-12 22-42,-1 0 0,0 0 0,0 0 0,0-1 0,-1 1 0,1-1 0,-2 1 0,1-8 0,-1 9-42,0 1 1,-1-1-1,1 1 0,-1-1 1,0 1-1,-1 0 0,1 0 1,-1 0-1,0-1 1,0 1-1,0 1 0,0-1 1,-4-4-1,4 5-12,-1 0-1,1 1 1,-1-1-1,0 1 1,1-1-1,-1 1 1,0 0-1,-1 0 1,1 1-1,0-1 1,-1 0-1,1 1 1,-1 0-1,1 0 1,-1 0-1,1 0 1,-1 1-1,0-1 1,1 1-1,-1 0 1,0 0-1,1 0 1,-1 1-1,-4 0 1,-4 2-78,1 0 1,0 1 0,0 0-1,0 0 1,1 2-1,-14 7 1,6-2 145,1 1 1,-1 0-1,2 1 0,-23 23 1,31-27-16,1 0 0,-1 1 0,2-1 0,-1 2 1,1-1-1,1 0 0,0 1 0,1 0 0,-5 17 0,3-7 51,2-1 0,1 1 1,0 1-1,2-1 0,1 36 0,2-41-14,0 0 1,1 0-1,1 0 0,0 0 1,1 0-1,1-1 0,15 29 1,-12-30 127,1 1 0,0-1 0,1-1 0,0 0 0,1-1 0,1 0 0,0 0 0,0-2 0,25 16 0,-21-15 1298,-22-18-1028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36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3 2816,'4'-2'5166,"-4"2"-5080,2 10 1051,-1 15-1142,-28 114 1152,14-81-572,-12 31 404,12-46-640,10-30-196,3-12-102,0 0-1,0 1 1,0-1 0,-1 0 0,1 1 0,0-1-1,-1 0 1,0 1 0,1-1 0,-2 2 0,3-1 539,4-2-397,7-2-66,41-19 219,-37 14-296,27-8 1,-38 13-54,1 1-1,0 0 1,0 0 0,0 1 0,0-1 0,0 2 0,1-1-1,8 2 1,-6 0 164,0 1 0,0 1 0,0-1 0,0 2 0,-1-1-1,14 10 1,-22-14-175,0 0 0,1 1 1,-1-1-1,0 0 0,1 1 0,-1-1 0,0 0 0,0 1 0,1-1 1,-1 0-1,0 1 0,0-1 0,0 0 0,0 1 0,0-1 0,1 1 0,-1-1 1,0 1-1,0-1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37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1 3552,'-8'0'3066,"7"21"-1092,-38 156 965,12-65-1388,27-111-1518,-1-1-1,1 1 0,0 0 1,0 0-1,0-1 0,-1 1 1,1 0-1,0 0 0,0-1 1,0 1-1,0 0 0,0 0 1,0-1-1,1 1 0,-1 0 1,0 0-1,0-1 0,0 1 1,1 0-1,-1-1 0,0 1 1,1 0-1,-1-1 0,1 1 1,-1 0-1,2 0 0,-1 0 8,0-1 0,0 0 0,0 0-1,0 0 1,0 0 0,0 0 0,0 0 0,0 0-1,0 0 1,0 0 0,0 0 0,1 0 0,-1-1-1,0 1 1,0 0 0,0-1 0,1 0 0,12-6-150,1 1 0,0 1 0,0 1 0,0 0 1,1 0-1,24-1 0,-35 5 46,1 0 1,-1 0 0,0 1-1,0 0 1,1 0 0,-1 0-1,0 0 1,0 1-1,0 0 1,5 3 0,-6-3 111,-1 0 1,0 0 0,1 1-1,-1 0 1,0 0 0,0 0-1,-1 0 1,1 0 0,-1 0-1,1 1 1,-1-1 0,0 1-1,0 0 1,2 6 0,-3-5 119,1 0 0,-1 1 0,1-1 1,-2 1-1,1 0 0,-1-1 0,1 1 1,-1-1-1,-1 1 0,1 0 0,-1-1 1,0 1-1,-1-1 0,1 1 0,-1-1 0,-5 10 1,6-11-88,-1-1 0,-1 1 0,1-1 0,0 0 0,-1 0 0,0 0 0,0 0 0,1 0 0,-2-1 0,1 1 0,0-1 0,0 0 0,-1 0 0,0 0 0,1 0 0,-1-1 0,0 1 0,0-1 1,1 0-1,-1 0 0,0 0 0,0-1 0,-7 1 0,3-2 1,1 0 0,-1 0 0,0 0 1,1-1-1,-1 0 0,1-1 0,-1 1 0,1-1 1,-10-6-1,5 2-354,1-1 0,0 0-1,0 0 1,-12-13 0,6 0-2047,16 20 1954,1 0 0,-1 0 0,0 0 0,1 0 0,-1 0 0,1 0 1,-1 0-1,1-1 0,0 1 0,0 0 0,-1 0 0,1 0 0,0 0 0,0 0 0,0-1 1,0-1-1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39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 0 3392,'-6'6'5672,"-21"24"-4795,-44 49-101,-52 63 11,105-120-721,2 2 0,1 0 0,1 1 0,-17 39 0,19-31-14,2 1 1,2 0-1,-7 46 0,9-28 113,2 85 0,5-117-125,0 0 0,2 0 0,0 0 0,1-1 1,12 34-1,-11-40 50,1 0 1,0-1-1,1 0 1,0 0 0,1 0-1,0-1 1,1 0-1,0-1 1,12 11 0,108 75 1404,-128-95-1481,3 1 43,0 2 63,1 0 0,0-1 0,0 0 0,1 0 0,-1 0 0,1-1-1,-1 0 1,1 0 0,0 0 0,8 1 0,-14-3-125,1 0 1,-1 0-1,1 0 1,-1 0-1,1 0 1,-1 0-1,0 0 0,1 0 1,-1-1-1,1 1 1,-1 0-1,1 0 1,-1 0-1,1 0 1,-1-1-1,0 1 1,1 0-1,-1-1 1,0 1-1,1 0 0,-1-1 1,0 1-1,1 0 1,-1-1-1,0 1 1,0 0-1,1-1 1,-1 1-1,0-1 1,0 1-1,0-1 0,1 1 1,-1 0-1,0-1 1,0 1-1,0-2 1,0 0-427,0 0 0,0-1 0,-1 1 0,1 0 0,-1 0 0,1-1 0,-2-1 0,-2-6-1606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51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16 210 3328,'-15'-19'5624,"16"11"-3387,-1 8-2219,0 0 1,1 1-1,-1-1 1,1 0-1,-1 0 0,1 0 1,-1 0-1,0 1 0,1-1 1,-1 0-1,1 0 1,-1 1-1,0-1 0,1 0 1,-1 1-1,0-1 1,0 0-1,1 1 0,-1-1 1,0 0-1,1 1 1,-1 0 40,5 8 388,-1 0 0,12 15 1,-10-15-231,0 0 1,7 15 0,5 25 41,-1 1 0,14 75 0,-18-67-66,30 86-1,30 20 331,-53-127-499,-11-21 297,9 22 1,-15-50 268,0 1 1,7-18 0,-5 15-481,95-210-73,2 36-37,-73 137 0,-5 9-14,22-37-107,55-133 0,-64 120-945,-39 95 1027,0-1 0,0 1 0,-1 0 0,0-1 0,1 0 0,-1 0 1,0 0-1,0 0 0,0 0 0,0 0 0,0-1 0,-5 2 0,-9 4 116,-23 6 0,-292 53 257,214-46-146,102-17-144,0 0-1,-1-1 1,1-1-1,0 0 1,-1-1-1,-17-2 0,33 1-119,0 1-1,0 0 0,0 0 0,-1-1 0,1 1 0,0 0 1,0-1-1,0 1 0,0-1 0,0 0 0,0 1 0,0-1 0,0 0 1,0 1-1,0-1 0,1 0 0,-1 0 0,0 0 0,1 0 1,-1 0-1,-1-2 0,1-5-1000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41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43 3808,'-1'0'243,"1"-1"0,-1 1 0,0-1 0,0 1-1,0 0 1,0-1 0,0 1 0,0 0 0,0 0 0,0-1 0,0 1 0,0 0 0,-1 0 0,11-3 2558,12-8-2222,-15 7-564,0 1 1,1 0-1,-1 0 1,14-3-1,-10 4-41,-1 0 0,0 1 0,1 1-1,-1-1 1,19 3 0,-24-1 44,0-1 0,0 1 0,0 0 0,0 0 0,-1 1 0,1-1 0,0 1 0,-1 0 0,1 0 0,-1 0 0,0 0 0,0 0 1,1 1-1,-1 0 0,-1-1 0,6 7 0,-4-2 89,0-1 0,-1 1 1,1 0-1,-1 0 1,-1 1-1,1-1 0,-1 0 1,2 16-1,-2 3 387,-1 33 0,-1-42-384,-1 36 223,0-10-49,8 67 0,-6-99-138,1-1 1,1 1-1,0-1 0,7 17 1,-7-22-252,-1-1 1,0 1 0,1-1-1,0 0 1,-1 0 0,2 0 0,-1 0-1,0-1 1,1 1 0,0-1-1,0 0 1,6 4 0,-9-7-242,0 1 1,0 0-1,0-1 0,1 1 1,-1-1-1,0 0 0,0 1 1,1-1-1,-1 0 0,0 0 1,1 0-1,-1 0 0,0 0 1,1 0-1,1-1 0,9 1-2064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41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539 1 4160,'-34'21'4836,"8"-6"-3939,-145 100 2226,8 13-2225,160-126-911,-128 110 202,121-103-647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42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11 3808,'5'-11'6186,"0"42"-4356,-8 16-640,-8 54 0,0-11-514,-8 123 102,15-178 26,2-24-3464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42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45 5056,'-13'-16'5802,"36"21"-2719,123-17-46,-138 11-2997,32-4 134,11-3-61,0 4-1,62 1 1,-94 3-137,4 0-326,-10 5-2790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43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28 3328,'1'0'174,"-1"0"0,1-1-1,-1 0 1,1 1 0,0-1 0,-1 1 0,1-1 0,-1 0 0,1 1 0,-1-1-1,0 0 1,1 1 0,-1-1 0,0 0 0,1 0 0,-1 1 0,0-1-1,0 0 1,0 0 0,1 0 0,-1 1 0,0-1 0,0 0 0,0 0-1,0 0 1,-1 1 0,1-1 0,0 0 0,0 0 0,0 0 0,-1 1-1,1-1 1,0 0 0,-1-1 0,0 2-111,1 0 1,-1 0-1,1-1 0,0 1 0,-1 0 1,1 0-1,0 0 0,-1 0 1,1 0-1,-1 0 0,1 0 0,0 0 1,-1 0-1,1 0 0,-1 0 1,1 0-1,0 0 0,-1 0 1,1 0-1,-1 0 0,1 0 0,0 0 1,-1 0-1,1 1 0,0-1 1,-1 0-1,1 0 0,0 0 0,-1 1 1,1-1-1,0 0 0,-1 0 1,1 1-1,-3 1 297,-3 1-153,0 1 0,1-1 1,-1 1-1,1 1 0,0-1 1,1 1-1,-1-1 0,-4 8 0,-5 8 132,-11 21-1,11-17-43,3-7-240,1 1-1,1 0 0,-8 24 1,15-35-14,0 1 1,0-1-1,0 0 1,1 1-1,0 0 1,0-1-1,1 1 1,0 0-1,1-1 1,0 1-1,0-1 1,2 9 0,-2-12-29,1-1 1,-1 1 0,1-1 0,0 1 0,0-1 0,0 0 0,1 0 0,-1 0 0,1 0 0,0 0 0,-1 0 0,1-1 0,0 1 0,1-1 0,-1 0-1,0 0 1,1 0 0,-1 0 0,1-1 0,-1 1 0,1-1 0,0 0 0,0 0 0,0-1 0,-1 1 0,1-1 0,7 0 0,-5 1-304,1-2 0,0 1 0,0-1 0,-1 0 0,1-1 0,11-3 0,-12 3-308,-1 0 0,0-1-1,0 1 1,0-1 0,-1 0 0,1-1-1,-1 1 1,5-5 0,6-12-3189,2 2 1222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43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16 4896,'-7'-11'1584,"7"11"-1556,0 0-1,0 0 1,0 0 0,0 0 0,0 0 0,0 0 0,0 0-1,-1-1 1,1 1 0,0 0 0,0 0 0,0 0 0,0 0-1,0 0 1,0 0 0,0 0 0,0 0 0,0 0-1,0 0 1,0-1 0,0 1 0,0 0 0,0 0 0,0 0-1,0 0 1,0 0 0,0 0 0,0 0 0,0 0 0,0-1-1,0 1 1,0 0 0,0 0 0,0 0 0,0 0 0,0 0-1,0 0 1,0 0 0,0 0 0,0 0 0,0 0-1,1-1 1,-1 1 0,0 0 0,0 0 0,0 0 0,0 0-1,0 0 1,0 0 0,0 0 0,0 0 0,0 0 0,0 0-1,1 0 1,-1 0 0,0 0 0,0 0 0,0 0-1,0 0 1,0 0 0,0 0 0,0 0 0,0 0 0,1 0-1,-1 0 1,0 0 0,0 0 0,0 0 0,6 362 5652,16-128-4826,-15-175-610,-6-41-1449,-1-2 288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44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32 4224,'-6'-3'1463,"-1"-1"0,1 0 0,0 0 0,1 0 0,-9-8 0,77 15-455,-54-2-966,-1 1 1,1 0-1,0 0 0,-1 1 1,1 0-1,-1 1 0,0 0 0,0 0 1,0 1-1,-1-1 0,1 2 0,-1-1 1,-1 1-1,1 0 0,-1 1 0,0-1 1,0 1-1,-1 0 0,0 1 0,0-1 1,0 1-1,-1 0 0,-1 0 0,1 1 1,2 12-1,-1-1 109,-2-1 1,0 1 0,-2 0-1,0 1 1,-1-1 0,-4 31-1,2-34 77,0-3-48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44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479 23 4576,'-1'-23'5130,"-2"28"-4601,1-1 0,-1 0-1,1 1 1,-3 8-1,-8 16 141,9-21-502,-74 118 2112,66-109-2093,-1-1 0,-1-1 0,0 0 1,0-1-1,-21 15 0,-37 19-61,-110 57 0,170-100-770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49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33 3648,'0'0'57,"-1"0"1,1 0-1,0 0 1,-1 0-1,1 0 1,0-1-1,-1 1 0,1 0 1,0 0-1,-1-1 1,1 1-1,0 0 1,-1 0-1,1-1 0,0 1 1,0 0-1,-1-1 1,1 1-1,0 0 1,0-1-1,0 1 0,0-1 1,-1 1-1,1 0 1,0-1-1,0 1 1,0-1-1,0 1 1,0 0-1,0-1 0,0 1 1,0-1-1,0 1 1,0 0-1,0-1 1,1 1-1,-1 0 0,0-1 1,0 1-1,0-1 1,0 1-1,0 0 1,1-1-1,-1 1 1,0 0-1,0-1 0,1 1 1,-1 0-1,0 0 1,1-1-1,5-9 2214,-6 9-2241,0 1 0,0 0 1,0-1-1,0 1 0,1 0 1,-1-1-1,0 1 0,0 0 1,0-1-1,1 1 0,-1 0 1,0 0-1,0-1 0,1 1 1,-1 0-1,0 0 0,0 0 1,1-1-1,-1 1 0,0 0 1,1 0-1,-1 0 0,0 0 1,1-1-1,-1 1 0,0 0 1,1 0-1,12 3 325,14 12-215,-24-14-108,10 9 48,-1-1 1,0 1-1,0 1 1,12 15-1,37 52 392,-47-57-296,0 1-1,-2 0 1,-1 1-1,-1 1 1,-1-1-1,9 36 1,-6-7 195,-2 0 0,2 55 0,-9-69-52,-2 0 1,-2 0 0,-5 38 0,3-54-150,-1 0 0,-1-1 0,-1 1 0,-1-1 0,-1-1 0,-17 32 0,-5 2 395,-74 95 0,98-141-818,-1 0 0,1 0 0,-1-1-1,-1 0 1,0-1 0,0 0-1,-16 10 1,13-11-1160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51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31 3648,'-13'0'8528,"29"-13"-5995,-10 10-2482,0 1-1,0-1 1,0 1-1,0 0 1,0 0 0,1 1-1,-1 0 1,1 0 0,9 0-1,64 4 365,-65-2-349,32 5 62,0 1 1,63 20 0,-54-12 151,-53-14 23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54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363 170 1248,'-10'1'5699,"0"1"-4217,-15 1-1015,17-2-133,-1 0 1,1 1-1,-14 3 1,-11 3 380,17-7-562,1 2 0,1 0 0,-1 1 0,0 0-1,1 1 1,0 1 0,0 0 0,0 1 0,1 0 0,0 1 0,-14 12 0,22-15-109,0 0 0,1 0 0,-1 1 0,1-1 0,1 1 1,-1 0-1,1 0 0,0 1 0,0-1 0,1 1 0,0-1 1,0 1-1,-1 7 0,1-1 24,0-1 0,1 1 0,1 0-1,0-1 1,1 1 0,2 15 0,0-16 24,0 0 0,1 0 0,0 0 0,1-1 0,8 16 0,-9-20-33,0 0 0,1 0 0,0 0 0,0 0 0,0-1 0,1 0 0,0 0 0,14 10 0,-5-6 56,1-2 0,0 1 1,32 11-1,-38-17-59,0-1-1,0 1 0,1-1 1,-1-1-1,1 0 0,-1-1 1,1 0-1,13-2 1,-4-1 38,0-2 1,0 0 0,0-2 0,-1 0 0,1-1-1,-2-1 1,31-19 0,-4-3 91,70-61 0,-68 49 6,55-62 0,-94 95-158,0 0-1,0-1 1,-1 1 0,0-1-1,7-19 1,-12 25-25,0-1 0,0 0 0,-1 0 1,1 1-1,-2-1 0,1 0 0,0 0 0,-1 0 1,0 0-1,-1 0 0,1 0 0,-1 0 1,-3-9-1,1 5-47,-1 0-1,-1 1 1,1 0 0,-1 0 0,-1 0 0,0 1 0,0-1-1,-1 1 1,0 1 0,0-1 0,-1 1 0,-12-9 0,13 11-25,1 1 0,-1-1 0,1 2 1,-1-1-1,0 1 0,-1 0 0,1 0 1,0 1-1,-1 0 0,1 0 1,-1 1-1,0 0 0,0 0 0,1 1 1,-1 0-1,-15 2 0,17 0 9,0 0-1,0 0 1,0 1-1,0-1 0,0 1 1,0 1-1,1-1 1,-1 1-1,-6 6 1,-2 3-183,-23 28 1,28-29 241,0 0 1,1 1-1,1 0 1,0 1-1,0 0 1,2 0 0,-9 27-1,4 8 294,-6 53 1,11-64-202,-24 268 1262,25-219-768,12 134 0,-6-197-542,-1-15-26,-1 1 0,1-1 0,1 1 0,0-1 0,0 0 0,6 13 0,-8-21-122,0 0-1,0-1 0,0 1 1,0-1-1,1 1 0,-1-1 1,0 1-1,1-1 0,-1 1 0,0-1 1,1 1-1,-1-1 0,0 0 1,1 1-1,-1-1 0,1 1 1,-1-1-1,1 0 0,-1 1 0,1-1 1,-1 0-1,1 0 0,-1 0 1,1 1-1,-1-1 0,1 0 1,-1 0-1,1 0 0,0 0 0,-1 0 1,1 0-1,-1 0 0,1 0 1,-1 0-1,2 0 0,0-1-349,-1 0 0,1 0 0,-1-1 0,1 1 0,-1 0 0,0-1 0,1 1 0,0-3 0,4-2-1049,20-17-2220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52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84 3488,'3'-3'582,"-2"1"-318,0 1-1,0 0 0,0-1 0,0 1 0,0-1 0,0 1 0,-1-1 1,1 1-1,0-1 0,-1 1 0,1-1 0,-1 0 0,0-2 0,-24 24 2447,-23 26-1832,-41 43-284,75-74-349,1 0 0,1 1-1,-17 32 1,25-42-208,0 0 0,1 0 0,0 1-1,0-1 1,0 1 0,1-1-1,0 1 1,0 0 0,1-1 0,0 1-1,0 0 1,0 0 0,1-1 0,3 13-1,-1-11 3,0 0-1,1 0 1,-1 0-1,2-1 1,-1 1-1,1-1 1,0 0 0,0-1-1,1 1 1,0-1-1,8 6 1,-4-4 59,0 0 1,0-1-1,1 0 1,0-1-1,0 0 1,24 8-1,-29-12-47,0 0 0,1 0-1,-1-1 1,0 0 0,1 0-1,0 0 1,-1-1 0,1 0-1,-1 0 1,1-1 0,0 0-1,-1 0 1,0 0 0,1-1-1,6-3 1,32-17 460,69-45-1,-41 22-219,-41 26-157,-1-1 0,0-1 0,-2-2 0,34-33 0,-52 44-94,0 0 0,-2-1 1,1 0-1,-1 0 0,8-18 0,-13 21-43,1 0-1,-2-1 1,1 1-1,-1-1 1,-1 0-1,0 0 1,-1 0-1,1-15 1,-2 18-61,0 1 1,-1 0 0,0 0-1,0 0 1,-3-9 0,4 14 32,-1 0 1,1 0 0,-1 1 0,0-1 0,0 0 0,0 1-1,0-1 1,0 1 0,0-1 0,0 1 0,0-1 0,-1 1-1,1 0 1,0 0 0,-1 0 0,1-1 0,-1 1 0,1 1-1,-1-1 1,0 0 0,1 0 0,-1 1 0,0-1 0,0 1 0,1-1-1,-5 0 1,1 2-73,-1-1-1,0 1 0,1 0 1,-1 0-1,1 0 0,-1 1 1,1 0-1,-1 0 0,1 1 1,0-1-1,-8 6 0,-6 5-178,-28 25 0,24-17 326,1 2 1,2 0-1,0 1 0,1 1 0,1 1 0,-24 48 1,35-57 42,1 0 0,0 0 0,2 1 0,0-1 0,0 1 0,0 27 0,3-16 94,1-1 0,1 1 0,7 35 0,-4-47-67,0 0 1,1 0-1,1-1 1,0 0-1,2 0 1,0 0-1,0-1 1,2 0 0,-1 0-1,2-1 1,0-1-1,1 0 1,0 0-1,1-1 1,0-1-1,1 0 1,0-1-1,23 12 1,-32-19-40,1 0 0,0-1 0,9 3 1,-14-4-99,1-1 1,0 1 0,0-1-1,-1 0 1,1 1 0,0-1 0,0 0-1,-1 0 1,1 0 0,0 0-1,0-1 1,-1 1 0,1 0 0,0-1-1,-1 1 1,1-1 0,0 1-1,1-2 1,2-3-437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54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75 3072,'1'9'5792,"2"98"-3099,-5 126 2047,-2-243-4157,-3-16-296,4 1-284,1-44-1,3 56-47,0 1 0,0-1-1,2 1 1,-1-1 0,8-17 0,1 2-81,23-44 0,-27 61-20,-1 1 0,1 0-1,1 1 1,-1-1 0,2 1 0,17-15 0,-23 22 101,0 0 0,1 0-1,-1 0 1,1 1 0,-1-1-1,1 1 1,0 0 0,-1-1-1,1 2 1,0-1 0,0 0-1,0 1 1,0 0 0,0 0-1,0 0 1,0 0 0,0 1-1,-1 0 1,8 1 0,-6 0 47,0 0 0,0 0-1,0 0 1,0 0 0,0 1 0,0 0 0,-1 0 0,0 0 0,1 1 0,-1 0 0,0-1-1,-1 1 1,6 7 0,-8-9 21,0 0-1,0 0 1,1 0 0,-1 0-1,0 0 1,-1 0-1,1 0 1,0 1 0,-1-1-1,1 0 1,-1 0-1,0 1 1,1-1 0,-1 0-1,0 1 1,-1-1-1,1 0 1,-1 5 0,0-3 33,-1-1 1,1 0 0,-1 1-1,0-1 1,0 0 0,0 0-1,0 0 1,-1 0 0,1 0 0,-6 4-1,0 0 91,-1-1-1,0 0 0,0 0 1,0-1-1,0 0 0,-1-1 1,-14 4-1,-52 15-247,74-23 43,0 1 1,0 0-1,0-1 0,0 1 1,1 0-1,-1 0 1,0 0-1,0 0 0,1 1 1,-1-1-1,1 0 1,-1 1-1,1-1 0,0 1 1,-1-1-1,1 1 1,0 0-1,0-1 0,-1 3 1,1-2 48,1 1 1,0-1 0,-1 0 0,1 0-1,0 0 1,0 0 0,0 0 0,0 0-1,1 1 1,-1-1 0,0 0 0,1 0-1,0 0 1,-1 0 0,1 0 0,0 0-1,0 0 1,0 0 0,2 2 0,7 10 357,1-2 0,0 1 0,1-1 1,0-1-1,1 0 0,28 18 0,1 1 65,-29-23-38,-6-5-431,-14-29-10372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55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79 3712,'-4'-14'1026,"3"11"-672,0 0-1,0 0 0,0-1 1,0 1-1,0-1 0,1 1 1,-1-1-1,1 1 0,1-6 1,0-13 2799,-1 19-1694,-1 15-845,0 6-78,-1 0-1,-1 0 0,-1-1 0,-11 34 1,7-25-80,-6 28 0,9-30-303,3-14 61,0 1 0,-2 17 0,5-28-178,0 0-1,-1 0 0,1 1 1,0-1-1,-1 0 1,1 0-1,0 1 0,-1-1 1,1 0-1,0 0 1,-1 0-1,1 0 0,0 0 1,0 0-1,-1 0 1,1 0-1,0-1 0,-1 1 1,1 0-1,0 0 1,-1 0-1,2-1 0,20-6 223,-2-2-175,-12 5-159,1 0 0,0 0 0,0 1 0,0 0-1,13-2 1,-20 5 40,0-1 0,1 1-1,-1 0 1,1 1 0,-1-1 0,1 0-1,-1 1 1,1-1 0,-1 1-1,0-1 1,1 1 0,-1 0 0,0 0-1,0 1 1,1-1 0,-1 0-1,0 1 1,0-1 0,0 1 0,-1-1-1,1 1 1,0 0 0,-1 0-1,1 0 1,1 3 0,0-1 93,-1 1-1,0-1 1,0 0 0,0 1-1,-1-1 1,1 1 0,-1 0-1,0-1 1,-1 1 0,1 0-1,-1 0 1,0 0 0,0-1 0,0 1-1,-1 0 1,0 0 0,0-1-1,0 1 1,-3 8 0,1-5 106,-1-1 0,0 1-1,0-1 1,-1 1 0,0-1 0,0-1 0,0 1 0,-1-1 0,-12 11-1,14-14-126,-1 1 0,0-1 1,0-1-1,0 1 0,0-1 0,-1 0 0,1 0 0,0 0 0,-1-1 0,1 0 0,-1 0 0,0 0 0,1-1 0,-1 0 0,-8-1 0,0 0-945,0-1-1,1-1 1,-1 0-1,1-1 1,-15-7 0,9 6-1107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56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 39 2912,'12'-31'1637,"-7"24"864,-11 13-597,-13 14-1292,0 0 0,2 2 0,-29 46 0,-71 134 532,102-171-906,2 1-1,1 0 0,1 1 1,-11 62-1,17-55-9,1 1 0,2 50 0,3-70-126,1 1 0,0-1 0,2 0 0,0 0 0,2 0-1,8 20 1,-8-27 9,0-1 1,1 0-1,1 0 0,0 0 0,1-1 0,0-1 0,1 1 1,16 13-1,-21-20-295,1 0 1,0 0-1,1-1 1,-1 0-1,1 0 0,0-1 1,0 1-1,0-2 1,0 1-1,1-1 0,-1 0 1,1 0-1,-1-1 1,1 0-1,0 0 0,-1-1 1,13-1-1,11-3-1474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56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17 5568,'-1'0'70,"1"-1"0,0 1-1,0-1 1,0 1 0,-1 0 0,1-1 0,0 1 0,0-1 0,0 1 0,0 0-1,0-1 1,0 1 0,-1-1 0,1 1 0,0-1 0,1 1 0,-1 0 0,0-1-1,0 1 1,0-1 0,0 1 0,0-1 0,0 1 0,0 0 0,1-1 0,-1 1 0,0-1-1,0 1 1,0 0 0,1-1 0,-1 1 0,0 0 0,1-1 0,-1 1 0,0 0-1,1-1 1,-1 1 0,0 0 0,1 0 0,-1 0 0,0-1 0,1 1 0,-1 0-1,1 0 1,-1 0 0,1 0 0,-1 0 0,0 0 0,1 0 0,-1 0 0,1 0-1,-1 0 1,1 0 0,0 0 0,32-1 781,-24 2-713,-3-1-53,0 0 0,0 1 1,0 0-1,0 0 1,0 0-1,-1 1 0,1 0 1,0 0-1,-1 0 1,1 1-1,7 4 0,-6-2 86,-1 1-1,1-1 0,-1 1 0,0 0 0,0 0 0,-1 1 0,7 10 0,-3-1 81,0 1-1,-1 1 1,-1-1-1,0 1 0,-1 0 1,5 31-1,14 94 470,-24-119-2629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57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669 1 5888,'-6'0'519,"0"0"0,-1 1-1,1 0 1,-1 1 0,1-1 0,0 1 0,-8 4 0,-4 2 211,-17 12 1,28-16-530,-47 30 570,1 2-1,2 3 1,-64 61 0,50-36-260,-113 101 290,173-162-795,2 0-18,0-1 1,0 0 0,0 1-1,0 0 1,1-1 0,-1 1-1,1 0 1,-2 4 0,1 1-1755,10-4 460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57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11 6464,'4'-10'5429,"-3"17"-4101,-2 15-251,-5 28-1,3-33-845,-8 108 517,4 157 1,7-222-684,3-39-1134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57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18 7136,'-11'-14'2309,"3"10"1012,11 6-2615,9 5-62,0-1-1,0-1 1,0 0 0,1-1 0,0 0 0,0 0 0,0-2 0,27 3 0,2-4-2065,65-7-1,-93 5 800,7 0-1260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58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3 7456,'-2'-1'393,"0"1"0,1 0 0,-1-1 0,0 1 1,0 0-1,0 0 0,1 0 0,-1 0 0,0 0 1,0 1-1,1-1 0,-1 0 0,0 1 0,1-1 0,-3 2 1,-24 16 1245,20-12-1537,-7 4 131,1 2 1,1 0-1,-20 24 0,-31 47 164,57-74-368,-2 4 34,0 0 0,0 1-1,2 0 1,-1 0 0,-8 27-1,14-35-41,1-1-1,0 0 1,0 1-1,1-1 1,-1 0-1,1 1 0,0-1 1,1 1-1,0 5 1,0-7-1,0 0 0,1 0-1,-1-1 1,1 1 0,-1-1 0,1 1 0,0-1 0,1 1 0,-1-1 0,1 0-1,-1 0 1,1 0 0,6 4 0,-5-3-127,1-1 0,0 0-1,0 0 1,0 0 0,1-1 0,-1 1 0,1-1-1,-1-1 1,1 1 0,0-1 0,-1 0 0,1 0-1,0-1 1,0 1 0,0-2 0,0 1 0,-1 0-1,9-3 1,-8 2-451,1-1 0,0 0-1,-1 0 1,1-1 0,-1 0 0,0 0 0,0 0-1,0-1 1,0 0 0,-1 0 0,1 0-1,-1-1 1,0 0 0,8-10 0,8-13-1618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58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13 6656,'-1'-13'3090,"2"19"-2191,-6 46 265,1-14-499,-2 294 3332,-1 9-2655,6-283-1368,1-38-2487,0-16 935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56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42 2400,'0'-1'85,"0"0"0,0 1 0,0-1-1,-1 0 1,1 1 0,0-1 0,0 0 0,0 1 0,-1-1 0,1 1 0,0-1 0,-1 0-1,1 1 1,-1-1 0,0 0 0,1 1-46,0 0 0,0 0 0,0 0 0,0 0 0,0 0 1,0 0-1,-1-1 0,1 1 0,0 0 0,0 0 0,0 0 0,0 0 0,0 0 0,0 0 0,0 0 0,0-1 0,0 1 0,0 0 0,0 0 0,0 0 0,0 0 1,0 0-1,0-1 0,0 1 0,0 0 0,0 0 0,0 0 0,0 0 0,0 0 0,0-1 0,0 1 0,0 0 0,0 0 0,0 0 0,0 0 0,0 0 0,0-1 1,0 1 72,1 0 1,-1 0 0,0-1-1,0 1 1,0 0 0,1-1 0,-1 1-1,0 0 1,0-1 0,0 1-1,0 0 1,0-1 0,0 1 0,1-1-1,-1 1 1,0 0 0,0-1-1,0 1 1,0 0 0,-1-1 0,1 1-1,0-1 1,0 1-50,0 0 0,0-1 0,0 1 0,0 0 0,0-1 0,0 1 0,0 0 0,0 0 1,0-1-1,0 1 0,0 0 0,0-1 0,0 1 0,0 0 0,0 0 0,0-1 0,1 1 0,-1 0 0,0 0 0,0-1 0,0 1 0,0 0 0,1 0 0,-1-1 0,0 1 1,0 0-1,0 0 0,1-1 0,0-5 1693,-1 3-1111,0 5 116,-9 4-238,5 1-369,1 0-1,0 1 1,0-1-1,-1 9 1,-20 95 262,14-62-208,1-8-49,-33 189 738,42-192-607,1-16 417,-1-22-687,1 0-1,0 0 0,0 0 1,0 0-1,0 0 1,0 0-1,0 0 0,0 0 1,0 0-1,-1 0 1,1 0-1,0 0 0,0-1 1,0 1-1,0 0 1,1-1-1,1 0-24,249-33 773,-243 33-769,-1 0-1,1 1 1,-1 0-1,0 1 0,1-1 1,-1 2-1,1-1 1,-1 1-1,8 4 0,-1-2-5544,-8 0 3301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59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53 4320,'-1'-1'383,"-1"0"1,0 1-1,1-1 0,-1 0 1,0 0-1,1 0 1,0 0-1,-3-2 0,16-3 2289,-3 1-2341,0 0-1,0 0 1,1 1 0,-1 0-1,1 1 1,0 0-1,0 1 1,11-2-1,-15 3-307,-1 1-1,0 0 0,0 0 0,1 0 1,-1 0-1,0 1 0,0 0 0,0 0 0,0 0 1,0 1-1,0-1 0,0 1 0,0 0 0,-1 1 1,1-1-1,-1 1 0,1 0 0,4 5 1,-2-1 59,-2-1 0,1 1 0,-1 1 0,0-1 0,-1 1 1,1 0-1,-1 0 0,-1 0 0,0 0 0,0 1 0,-1 0 1,3 15-1,-1 9 345,-2 0 1,-2 38-1,0-35-329,0-28 67,0-1 0,1 1 0,0-1 0,4 15 1,-4-19-361,0-1 0,0 1 1,0 0-1,0 0 1,1-1-1,-1 1 0,1-1 1,0 1-1,-1-1 0,1 0 1,0 1-1,1-1 0,-1 0 1,0-1-1,3 3 1,8 4-1166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4:59:59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654 1 4224,'0'0'3242,"-3"5"-1951,1 0-989,0 0-1,0-1 0,0 1 1,-1-1-1,1 1 1,-1-1-1,-4 5 1,-27 28 1163,13-18-958,0-1 1,-1-1-1,-1-1 0,-27 15 0,8-10 121,-76 28 0,-153 42-143,245-85-4392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00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3328,'0'-3'339,"0"0"1,0 0-1,0 0 0,1-1 1,-1 1-1,2-5 0,-1 8-252,-1-1 0,0 1 0,1-1-1,-1 1 1,0-1 0,1 1 0,-1-1-1,1 1 1,-1-1 0,1 1 0,-1 0 0,1-1-1,-1 1 1,1 0 0,-1-1 0,1 1-1,-1 0 1,1 0 0,0-1 0,-1 1-1,1 0 1,-1 0 0,1 0 0,0 0 0,-1 0-1,1 0 1,0 0 0,-1 0 0,1 0-1,-1 0 1,1 0 0,0 0 0,-1 1-1,1-1 1,-1 0 0,1 0 0,0 1 0,-1-1-1,1 0 1,-1 1 0,1-1 0,0 1-1,3 2 54,1 0 0,-1 0 1,0 1-1,0 0 0,0 0 0,-1 0 0,1 0 0,-1 0 0,0 1 0,0 0 0,3 6 0,4 5 249,4 7 44,0 0 0,-2 1 1,0 0-1,-1 1 0,-2 0 1,-1 1-1,6 31 0,-8-8 191,-2-1 0,-3 1 0,-6 62 0,3-72-357,-3 0-1,-1-1 1,-2 0 0,-12 38-1,13-56-443,-50 148 1000,13-61-4492,25-64 1493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03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703 0 1472,'-10'7'1631,"9"-6"-1405,1-1 1,-1 1-1,1-1 0,-1 0 0,0 1 0,1-1 1,-1 0-1,1 1 0,-1-1 0,0 0 1,1 0-1,-1 0 0,0 0 0,0 1 1,1-1-1,-2 0 0,-53 3 2990,-33 2-1563,70-5-1501,-11-1 85,0 2 1,-30 5-1,20 0-66,-8 1-11,-78 20 0,114-23-139,0 0 0,0 0 0,1 1 0,-1 1-1,-11 8 1,18-11-6,-1 0-1,1 1 0,0 0 0,0 0 1,1 0-1,-1 0 0,1 1 1,0-1-1,0 1 0,0 0 0,1 0 1,-1 0-1,-1 7 0,-3 23 5,1 1-1,2-1 1,0 58-1,3-72-12,-5 440 33,-1 12 360,6-443-285,-24 466 2539,24-475-2543,-3 15 532,4-36-622,0 1 0,0 0 0,0-1-1,0 1 1,0 0 0,-1-1 0,1 1-1,0 0 1,0-1 0,1 1 0,-1 0-1,0-1 1,0 1 0,0-1 0,0 1-1,1 0 1,-1-1 0,0 1-1,0 0 1,1-1 0,-1 1 0,0-1-1,1 1 1,-1-1 0,1 1 0,-1-1-1,1 1 1,-1-1 0,1 0 0,-1 1-1,1-1 1,-1 1 0,1-1 0,0 0-1,-1 0 1,1 1 0,0-1-1,-1 0 1,1 0 0,0 0 0,-1 0-1,1 0 1,0 0 0,-1 0 0,1 0-1,-1 0 1,1 0 0,1 0 0,6-1 27,-1 0 0,1 0 0,12-5 0,-6 2 56,250-27 1056,-40 7-617,-211 22-508,-1-1-1,1 0 0,-1-1 0,1-1 1,13-6-1,-20 8-894,0-1 1,0 0-1,7-6 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05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 3808,'-2'-3'2221,"8"7"-1060,13 7 374,11-4-700,153 41 271,-167-43-995,-1 0 0,20 10 0,-30-12-81,-1-1 0,1 1 0,-1 0 0,0 0 0,1 0 0,-2 0 0,1 1 0,0 0 0,-1 0 0,1 0 1,3 6-1,-3 0 53,1 0 0,-1 0 0,-1 0 0,0 1 0,-1-1 0,1 1 0,-2 0-1,1 13 1,-6 92 445,1-55-325,6 297 426,5-275-270,3-1 0,31 119 1,-11-95 368,22 143 0,-51-236-544,0-3 65,-1 0-1,0 0 1,0 0 0,-1 1-1,-1-1 1,-1 10 0,2-19-181,0 0-1,-1 0 1,1 0 0,-1 0 0,1 0 0,-1 0-1,1 0 1,-1 0 0,1 0 0,-1 0 0,0 0-1,0 0 1,1-1 0,-1 1 0,0 0 0,0-1-1,0 1 1,0-1 0,-2 2 0,0-1 14,0 0 0,-1 1 0,1-1 0,-1-1 0,1 1 0,-5 0 0,-5-1 52,0 0-1,-17-2 0,-185-24-10,189 22-633,15 2-909,-1 0 0,-14 1-1,13 1-2686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10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10 3328,'-13'3'1870,"11"-3"-1381,1 0 0,-1 0 0,0 0 1,1 1-1,-1-1 0,0 1 1,1-1-1,-1 1 0,-1 1 0,-14-1 4818,25-2-5104,32-6 10,-1 2 0,0 2 1,1 1-1,73 7 0,-83-1-85,0 2-1,41 12 1,16 4 172,-43-17 228,-42-5-203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11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8 3136,'0'-8'4826,"-10"13"-2218,-22 8-1004,-37 9-1,42-14-1535,1 0-1,1 2 1,-28 14 0,46-19-122,0-2 37,0 1 0,1 0 0,-10 8 1,14-10 28,0 1 1,0-1-1,0 0 0,0 0 1,1 1-1,-1-1 1,1 1-1,-1-1 1,1 1-1,0 0 1,0-1-1,0 1 0,0 4 1,-1 9-18,0-1 1,2 1-1,0-1 1,3 30-1,18 63 11,-7-45 22,25 99 258,7 41 62,-43-179-208,-1 0 1,-2 50-1,-12 48 541,7-82-497,-6 13 18,9-44-166,-1 0 1,1 0 0,1 0 0,0 0-1,0 1 1,1-1 0,1 18-1,1-13 32,-2-12-70,0 0 1,0 0-1,0 0 1,0-1-1,1 1 0,-1 0 1,0 0-1,1-1 0,0 1 1,-1 0-1,1-1 0,0 1 1,0-1-1,0 1 0,0-1 1,0 1-1,0-1 0,0 0 1,0 1-1,1-1 0,-1 0 1,0 0-1,1 0 0,-1 0 1,1 0-1,-1 0 0,3 0 1,19 7 283,0-2 1,1 0 0,0-2-1,41 3 1,15 2 389,-51-7-543,-24-2-146,0 0 0,0 0 1,-1 1-1,1 0 0,0 0 1,0 0-1,0 0 0,5 3 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13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325 8 3712,'0'0'164,"-1"-1"0,1 0 0,-1 1 0,1-1 0,-1 1 0,1-1 0,-1 1 0,0 0 0,1-1 0,-1 1 0,1-1 0,-1 1 0,0 0 0,1 0 0,-1-1 0,0 1 0,1 0 0,-1 0 0,0 0 0,0 0 0,1 0 0,-2 0 0,-18 3 2005,13-1-2244,2-1 208,-1 1 1,1-1-1,0 1 0,0 1 0,0-1 0,1 1 0,-1-1 0,-7 7 0,-2 1 45,-3 2-52,1 1 0,0 1 0,1 1 0,1 0 0,0 1 0,1 0 0,0 1 0,-14 27 0,15-23-26,2 0 0,0 1 1,2 0-1,0 1 0,1 0 1,1 0-1,-3 31 0,8-48-62,1 0 0,0 0 0,0 0 0,0 0 0,1 0 0,-1-1 0,1 1 0,1 0 0,-1 0 0,1-1-1,0 1 1,0-1 0,1 1 0,0-1 0,0 0 0,0 0 0,0 0 0,1-1 0,0 1 0,0-1 0,0 0 0,0 0 0,1 0-1,0 0 1,-1-1 0,12 6 0,4 0 77,1-1-1,1 0 1,-1-2-1,1 0 1,0-2-1,1 0 1,-1-1-1,1-2 1,-1 0-1,1-1 1,0-1-1,-1-2 1,0 0-1,24-7 1,-15 2 120,-1-2 1,0-2-1,-1 0 1,0-2-1,49-32 1,-69 39-223,0 0 1,0 0-1,-1 0 0,1-1 1,-2-1-1,1 1 1,-2-1-1,1 0 1,-1-1-1,0 0 0,-1 0 1,0 0-1,-1 0 1,0-1-1,0 0 1,-1 0-1,-1 0 0,0 0 1,0 0-1,-1 0 1,-1 0-1,0-1 0,0 1 1,-1 0-1,0-1 1,-1 1-1,-1 0 1,0 0-1,0 1 0,-6-15 1,6 20-82,0-1 0,0 1 0,-1 0 1,0 0-1,0 0 0,0 0 0,0 1 0,-1 0 1,1 0-1,-1 0 0,-5-3 0,6 5 15,1 0-1,0 0 0,0 0 0,-1 1 1,1 0-1,-1 0 0,1 0 0,-1 0 1,0 0-1,1 1 0,-1-1 1,0 1-1,1 0 0,-1 0 0,0 0 1,0 1-1,1 0 0,-1-1 1,-5 3-1,-1 1-43,1 1-1,1 0 1,-1 0 0,1 1 0,0 0-1,0 1 1,0-1 0,1 2 0,0-1-1,1 1 1,-1 0 0,-6 12-1,0 2 64,1 1-1,1 0 1,-14 46-1,18-49 141,2 1 0,0 0 0,1 0 0,2 0 0,-1 30 0,3-41-15,0-1 0,1 1-1,0-1 1,1 0-1,0 0 1,0 1-1,1-1 1,0-1-1,1 1 1,0 0 0,0-1-1,1 0 1,0 0-1,12 14 1,-8-13 38,0 0 1,1-1-1,0 0 1,1 0-1,19 10 0,63 23-783,-77-35 153,6 6-373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14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7 3136,'0'-7'6789,"2"15"-6535,-1-1-1,1 1 1,-2-1-1,1 1 1,-1 0-1,0-1 1,-1 1-1,-1 10 1,-1 11 264,-6 57 308,0 7-351,8-67-404,1 72 264,1-60-112,-1-28-174,0 1 0,1-1 1,0 1-1,4 18 0,-1-14 116,-3-11-37,1 1-1,-1 0 1,1-1 0,0 1 0,0-1 0,3 5 0,-4-7-74,0-1 0,1 0 1,-1 1-1,0-1 1,1 0-1,-1 0 1,0 0-1,1 0 0,0 0 1,-1 0-1,1-1 1,-1 1-1,1-1 1,0 1-1,0-1 0,-1 1 1,1-1-1,0 0 1,0 0-1,3 0 0,9-1 46,0 0 0,27-7-1,3 0 82,-28 6-81,-6 1-192,0-1 0,14-3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14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18 3904,'0'0'146,"0"-1"0,0 1 0,1-1 0,-1 1 0,0-1 0,0 1 0,0-1 0,0 1 0,0-1-1,0 1 1,0-1 0,0 1 0,0-1 0,0 1 0,0-1 0,0 1 0,0 0 0,0-1 0,0 1 0,0-1 0,-1 1 0,1-1 0,0 1 0,0-1 0,-1 1 0,1 0 0,0-1 0,0 1 0,-1-1 0,1 1 0,0 0 0,-1-1 0,1 1 0,-1 0-1,1 0 1,0-1 0,-1 1 0,1 0 0,-1 0 0,1 0 0,-1-1 0,1 1 0,-1 0 0,1 0 0,-1 0 0,1 0 0,0 0 0,-1 0 0,1 0 0,-1 0 0,1 0 0,-1 0 0,1 0 0,-1 0 0,1 0 0,-2 1 0,-11 6 186,0 0 0,1 1 0,-1 1 1,1 0-1,-20 20 0,-50 62 6,63-67-141,9-12-143,0 1 1,1 0 0,0 0-1,1 1 1,1 0 0,0 1-1,-7 22 1,14-34-23,-1-1 1,0 1-1,1-1 1,-1 1-1,1-1 1,0 1-1,0-1 0,0 1 1,0-1-1,0 1 1,1-1-1,-1 1 1,1-1-1,0 0 1,-1 1-1,1-1 1,0 1-1,0-1 0,1 0 1,-1 0-1,0 0 1,1 0-1,-1 0 1,1 0-1,0 0 1,0 0-1,-1-1 1,1 1-1,0-1 0,1 1 1,-1-1-1,0 0 1,0 0-1,1 1 1,-1-2-1,0 1 1,1 0-1,-1 0 1,1-1-1,-1 0 0,1 1 1,-1-1-1,1 0 1,-1 0-1,1 0 1,3-1-1,2 0 78,0 0-1,-1-1 1,1 0 0,-1 0-1,1 0 1,-1-1-1,0 0 1,0-1 0,0 0-1,11-8 1,-10 5-45,0 0 1,0-1-1,0 0 0,-1 0 0,-1 0 1,1-1-1,6-14 0,-1 0-104,-1-1 1,-2 0-1,8-29 0,-2 10-176,1-8-802,-13 46 616,1 11 356,1 14 297,-5-18-244,9 41 565,-5-23-337,0 0 1,1-1 0,14 33 0,-10-32-92,19 36 156,-25-50-271,1-1 0,0 0 0,0 0 1,1 0-1,-1 0 0,1 0 0,6 4 1,-1-4-1039,-1-2 218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56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2 4480,'-7'-2'2164,"14"6"-212,-4-2-1635,-1-1 0,0 0 0,1 1 0,-1 0 1,0-1-1,4 5 0,-5-3-124,0 0 1,-1 0 0,1 0 0,-1 1 0,0-1-1,0 0 1,0 0 0,0 0 0,-1 1 0,1-1-1,-1 0 1,0 0 0,0 0 0,0 0 0,0 0-1,0 0 1,-1 0 0,1 0 0,-1-1 0,0 1-1,-2 3 1,-5 5 7,-1 0 0,0 0-1,-15 13 1,17-17-212,2-1 300,-1 0 0,-14 9 1,20-14-422,0 0 1,-1 0 0,1-1 0,0 1 0,0-1-1,0 1 1,-1-1 0,1 1 0,0-1 0,-1 0-1,1 1 1,0-1 0,-1 0 0,1 0 0,-1 0-1,1 0 1,0 0 0,-1-1 0,1 1 0,0 0 0,-1 0-1,1-1 1,0 1 0,0-1 0,-2 0 0,2 0-64,0 1 0,1-1 0,0 1 0,-1-1 0,1 1 0,-1-1 0,1 1 0,-1-1 0,1 1 0,0-1 0,0 1 0,-1-1 0,1 0 0,0 1 0,0-1 0,-1 1 0,1-1 0,0 0 0,0 1 0,0-1 0,0 0 0,0 1 0,0-1 0,0 0 0,0 1 0,0-1 0,1 0 0,-1 1 0,0-1 0,0 1 0,1-2 0,7-10-2381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16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1 3712,'-1'0'114,"1"0"-1,-1 0 1,1 0-1,-1 0 1,1 0 0,-1 0-1,1 0 1,-1 0 0,1 0-1,0 0 1,-1 1 0,1-1-1,-1 0 1,1 0 0,0 1-1,-1-1 1,1 0-1,-1 0 1,1 1 0,0-1-1,-1 0 1,1 1 0,-14 12 1399,9-8-792,-37 27 1413,31-25-1957,1 1 0,-1 1-1,1-1 1,1 2-1,0-1 1,-10 14-1,3 2 161,2 0 0,-22 52 0,-11 61 556,38-108-667,2-1 0,0 2 0,-2 43 0,8-59-129,1 0 1,0 0-1,1 0 0,1-1 1,1 1-1,0-1 1,0 1-1,2-1 0,7 18 1,5 3 238,36 55 1,-43-74-225,2-1 1,0 0 0,0-1-1,1-1 1,24 19 0,-34-30-242,-1 0 0,1 0 0,0-1 1,0 1-1,0-1 0,-1 0 0,1 0 1,0 0-1,1 0 0,-1-1 0,0 1 0,0-1 1,0 1-1,0-1 0,0 0 0,0-1 0,1 1 1,-1 0-1,0-1 0,0 0 0,0 0 1,0 0-1,0 0 0,0 0 0,0 0 0,3-3 1,-2 1-451,1 1 1,-1-1 0,0 0-1,0 0 1,0-1-1,-1 1 1,1-1 0,3-6-1,11-14-1527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16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61 4896,'-8'-34'2650,"8"33"-2567,0 0-1,1 0 1,-1 0-1,0 0 1,0 1-1,0-1 0,1 0 1,-1 0-1,1 0 1,-1 0-1,1 1 1,-1-1-1,1 0 0,-1 0 1,1 1-1,-1-1 1,1 0-1,0 1 1,-1-1-1,1 1 0,0-1 1,0 1-1,0-1 1,-1 1-1,1 0 1,0-1-1,1 1 0,1-2 62,1 1-1,-1 0 1,0 0-1,0 0 1,1 1-1,4-1 0,-1 1-33,-1 1 0,1 0 0,-1 0 0,1 0-1,-1 1 1,0 0 0,1 0 0,-1 1 0,0 0-1,-1 0 1,1 0 0,0 1 0,-1-1-1,0 1 1,0 1 0,0-1 0,6 8 0,5 7 384,-1 1 0,-1 1-1,14 27 1,-16-28-211,-1 0-193,-2-5 140,14 20 0,-20-30-259,1-1 1,0 1-1,0-1 1,0 0-1,1-1 1,-1 1-1,1-1 1,7 4-1,-10-6-131,-1 0 0,0-1 0,1 1 0,-1-1 0,1 1 0,-1-1 0,0 0 0,1 1 0,-1-1 0,1 0 0,-1 0 0,1 0 0,-1 0 0,1 0 0,-1-1 0,2 1 0,15-1-1242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17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709 18 5408,'-7'-14'1728,"7"14"-1694,0 0 0,0-1 0,0 1 1,0 0-1,0 0 0,0 0 0,0 0 1,0 0-1,0-1 0,0 1 0,0 0 0,0 0 1,-1 0-1,1 0 0,0 0 0,0-1 0,0 1 1,0 0-1,0 0 0,0 0 0,-1 0 1,1 0-1,0 0 0,0 0 0,0 0 0,0 0 1,-1 0-1,1-1 0,0 1 0,0 0 0,0 0 1,0 0-1,-1 0 0,1 0 0,0 0 1,0 0-1,0 0 0,0 0 0,-1 1 0,1-1 1,0 0-1,0 0 0,0 0 0,0 0 0,-1 0 1,1 0-1,0 0 0,0 0 0,0 0 1,0 0-1,0 1 0,0-1 0,-1 0 0,1 0 1,0 0-1,0 0 0,-5 10 1190,4-9-974,-7 10 181,-1 0-1,0-1 1,0 0 0,-1-1 0,-12 10 0,-58 35 626,-110 60 699,51-33-1075,84-43-561,-91 80 0,134-108-1714,21-15-2011,7-4 1589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17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4576,'5'-9'4623,"3"13"-3812,-5-2-674,0 1 0,-1-1-1,1 1 1,0-1 0,-1 1 0,1 0-1,-1 0 1,0 0 0,2 4-1,0-1 17,6 12 181,0-1-1,-1 1 0,-1 1 0,-1 0 0,-1 0 1,7 33-1,11 123 908,-23-163-1119,3 27 240,-2 1 0,-2 0 0,-1 0-1,-2-1 1,-10 46 0,4-40-77,-48 176 656,47-200-1111,4-5 20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20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58 2720,'-1'0'86,"1"0"0,-1 0 0,0 0 0,1 0 0,-1 0 0,0 0 0,1 0 0,-1-1 0,0 1 0,1 0 0,-1 0 0,0 0 0,1-1 0,-1 1 0,1 0 0,-1-1 0,0 1 0,0-2 0,-5-2 1533,2 3-398,4 1-1163,0 0 1,0 0 0,-1 0-1,1 0 1,0 0 0,0 0-1,-1 0 1,1 0 0,0 0-1,0-1 1,0 1 0,-1 0 0,1 0-1,0 0 1,0 0 0,0-1-1,-1 1 1,1 0 0,0 0-1,0 0 1,0-1 0,0 1-1,-1 0 1,1 0 0,0 0-1,0-1 1,0 1 0,0 0 0,0 0-1,0-1 1,0 1 0,0 0-1,0 0 1,0-1 0,0 1-1,0 0 1,0-1 0,-1 0 155,0-1 1,0 1-1,0 0 1,0-1-1,-1 1 1,1 0-1,0 0 1,-1 0 0,1 0-1,-1 0 1,1 0-1,-1 0 1,-2 0-1,-5-5 879,3 1-186,6 4-884,0 1 1,0 0 0,0 0-1,0-1 1,-1 1-1,1 0 1,0-1-1,0 1 1,-1 0 0,1 0-1,0 0 1,0-1-1,-1 1 1,1 0 0,0 0-1,-1 0 1,1-1-1,0 1 1,0 0-1,-1 0 1,1 0 0,0 0-1,-1 0 1,1 0-1,0 0 1,-1 0 0,1 0-1,-1 0 1,1 0-1,0 0 1,-1 0-1,1 0 1,0 0 0,-1 0-1,1 0 1,0 1-1,0-1 1,-1 0 0,1 0-1,53 0 724,0-4-564,73-2-110,119 14 535,-170-2 37,-96-12-2730,12 6 816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22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66 2400,'4'0'4992,"-9"1"-4736,0 0 1,-1 0-1,1 0 1,0 0-1,0 1 0,0 0 1,0 0-1,0 0 1,0 1-1,1-1 1,-1 1-1,1 0 0,-1 1 1,-5 5-1,1 0-86,0 0-1,1 1 0,0 0 1,-13 21-1,15-20-81,1 0-1,0 0 1,1 1 0,0 0 0,1 0-1,0 0 1,1 0 0,0 1-1,1-1 1,0 0 0,1 1 0,2 21-1,0-25-9,-1 0 0,1 0 0,0 0 0,1 0-1,0-1 1,0 1 0,1-1 0,0 0 0,1 0-1,0-1 1,0 1 0,0-1 0,1 0 0,0 0-1,0-1 1,1 0 0,0 0 0,9 6 0,-3-4 1,1-1 1,-1-1 0,1 0 0,1 0 0,-1-2 0,1 0-1,0 0 1,0-2 0,0 0 0,20 1 0,-22-3-29,0-1 1,0 0-1,0 0 0,-1-1 1,1-1-1,-1 0 1,0-1-1,1 0 1,-2-1-1,1 0 0,0-1 1,18-13-1,-3-2 180,44-46 0,18-32 287,-80 88-463,-1 2-17,13-13 161,-2-2 1,-1 0 0,26-45 0,-41 64-200,0-1 0,-1 1 0,0-1 0,0 0 0,-1 0 0,1 0 0,-1 0 0,-1-1 0,1 1 0,-1 0 0,0 0 0,-1-9 0,0 12-46,0-1 0,1 1 1,-1 0-1,-1-1 0,1 1 0,-1 0 0,1 0 0,-1 0 1,0 0-1,0 0 0,0 0 0,0 0 0,-1 1 1,1-1-1,-1 1 0,1 0 0,-1 0 0,0 0 1,0 0-1,0 0 0,-5-2 0,5 3-20,0 0 1,-1 0-1,1 1 0,0-1 0,-1 1 0,1-1 1,-1 1-1,1 0 0,0 0 0,-1 1 0,1-1 1,-1 1-1,1-1 0,-6 3 0,0 1-83,-1 0 0,1 0-1,-12 8 1,-5 5 55,1 1 0,-24 22 0,42-34 99,-4 4 32,0 1 1,1 0 0,0 0-1,1 1 1,0 1-1,1-1 1,1 1 0,0 1-1,0-1 1,1 1-1,1 0 1,-4 20 0,5-17 50,1 0 0,0 1 1,2 0-1,0-1 1,1 1-1,1-1 0,0 1 1,1 0-1,1-1 1,7 23-1,-4-22 67,0-1-1,1-1 1,1 1 0,0-1-1,1 0 1,1-1 0,1 0-1,0-1 1,1 0 0,0-1-1,1 0 1,21 17 0,-28-26-41,-1 0-419,0 0-1,0-1 1,0 0 0,1 1 0,7 2-1,-4-3-2707,1 2 859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22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20 5632,'-7'-16'1834,"6"13"-628,1 12 266,-6 216 2147,2-132-2774,-4-28-323,5-46 286,-2 34 0,6-49-504,0-7 126,0-17 271,0 0-664,0-1 0,2 0 0,0 1-1,1-1 1,1 1 0,1 0 0,1 1 0,0-1 0,2 1 0,0 1 0,1 0 0,14-20 0,-23 37-47,63-77-459,-55 68 314,0 1 0,1 1 0,-1 0 1,2 0-1,20-12 0,-29 19 139,0 0 1,0 0 0,0 1-1,0-1 1,0 0-1,0 1 1,0 0-1,0-1 1,0 1-1,1 0 1,-1 0 0,0 0-1,0 1 1,0-1-1,0 0 1,0 1-1,0-1 1,0 1 0,0 0-1,0 0 1,0 0-1,0 0 1,0 0-1,0 0 1,0 0 0,-1 0-1,1 1 1,0-1-1,-1 1 1,1-1-1,-1 1 1,0 0 0,0 0-1,2 1 1,0 3 35,0-1 0,0 1 0,0 0 0,-1-1 0,0 1 0,0 0 0,0 0 0,-1 1 0,0-1 0,1 12 0,-2-14 16,0-1 1,0 1-1,0 0 1,-1 0-1,1 0 1,-1-1-1,0 1 1,0 0 0,0-1-1,-1 1 1,1-1-1,-1 1 1,0-1-1,0 0 1,0 0-1,0 1 1,0-2-1,-1 1 1,0 0-1,1 0 1,-1-1-1,0 1 1,0-1-1,0 0 1,-1 0-1,1 0 1,0 0-1,-1-1 1,1 0 0,-1 1-1,0-1 1,-3 1-1,-2-1 3,1 0-1,-1-1 1,1 0 0,-11 0-1,12-1-67,0 1-1,0 0 1,0 0-1,0 1 1,-7 1-1,13-2 19,0 0-1,1 0 1,-1 1-1,0-1 0,1 0 1,-1 1-1,1-1 1,-1 1-1,1-1 1,-1 0-1,0 1 1,1-1-1,-1 1 1,1-1-1,0 1 1,-1 0-1,1-1 1,-1 1-1,1-1 1,0 1-1,0 0 0,-1-1 1,1 1-1,0 0 1,0-1-1,0 1 1,0 0-1,-1 0 1,1-1-1,0 1 1,0 0-1,1-1 1,-1 1-1,0 0 1,0-1-1,0 1 1,0 0-1,1 0 0,1 5-20,0-1 0,0 0 0,5 10 0,-4-10 34,26 45 731,3-1 0,43 50 1,-58-76-411,17 20 151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23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20 4160,'-4'-15'5648,"3"14"-5530,0 1 0,0-1 0,0 1 0,0 0 0,0-1-1,0 1 1,0 0 0,0-1 0,0 1 0,0 0 0,0 0 0,0 0 0,0 0 0,0 0 0,0 0 0,0 0 0,0 0 0,0 0 0,-1 1 0,-17 3 413,-18 13 116,26-11-504,-5 4-18,1 1 0,1 0 1,0 1-1,0 1 0,1 0 1,1 1-1,-12 15 0,13-15-34,1 1 0,0 0-1,2 1 1,-1 0 0,2 1-1,0-1 1,1 1 0,-7 31-1,12-45-37,1 1 0,-1 0 0,1-1-1,0 1 1,0 0 0,0-1 0,1 1-1,-1 0 1,1-1 0,0 1 0,0-1 0,0 1-1,0-1 1,4 6 0,-4-8-17,-1 0 1,1 1-1,0-1 1,0 0-1,0 0 0,0 0 1,0 0-1,1 0 1,-1 0-1,0-1 0,0 1 1,1 0-1,-1-1 1,0 1-1,4 0 0,-3-1 8,0 1 0,0-1 0,0 0 0,0 0 0,0 0 0,0-1-1,0 1 1,0-1 0,1 1 0,-1-1 0,0 1 0,-1-1-1,1 0 1,2-1 0,7-4 66,0-1-1,0 0 1,-1 0-1,0-1 1,-1 0 0,0-1-1,0 0 1,-1-1-1,0 1 1,9-16-1,51-96-175,-43 74-417,-24 45 506,12-18-620,-13 20 587,0 0-1,0-1 0,0 1 1,0 0-1,0 0 1,1-1-1,-1 1 1,0 0-1,0 0 1,0 0-1,1-1 1,-1 1-1,0 0 1,0 0-1,0 0 1,1 0-1,-1-1 1,0 1-1,1 0 1,-1 0-1,0 0 0,0 0 1,1 0-1,-1 0 1,0 0-1,1 0 1,-1 0-1,0 0 1,0 0-1,1 0 1,-1 0-1,0 0 1,1 0-1,-1 0 1,0 0-1,0 0 1,1 0-1,-1 1 1,0-1-1,0 0 1,1 0-1,-1 0 0,0 0 1,0 1-1,1-1 1,-1 0-1,0 0 1,0 0-1,0 1 1,1-1-1,-1 0 1,0 0-1,0 1 1,0-1-1,0 0 1,0 0-1,0 1 1,0-1-1,0 0 1,1 1-1,-1-1 0,15 47 730,-5-18-439,0 1 0,2-2 1,18 32-1,-13-28-95,-14-25-189,1 0 1,0 1-1,0-1 0,1-1 0,0 1 0,0-1 0,0 0 0,10 9 0,-10-11-2208,-4-4 1967,-1 0-1,1 1 0,0-1 1,-1 0-1,1 0 0,0 0 1,-1 0-1,1 0 0,0 0 1,0 0-1,-1 0 0,2 0 0,9-24-9425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25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8 3968,'0'-7'5103,"0"7"-5054,-14 8 508,0 1-1,1 1 1,1 0 0,-17 16 0,19-15-260,-4 2-28,1 1 0,1 0 0,0 1 0,-11 19 0,14-16-164,0 1 1,2 0-1,0 1 0,1 0 0,-5 27 0,-6 104 367,15-130-407,0 5-7,2 1 0,2 36-1,-1-52 13,1 0 0,0 0-1,1-1 1,0 1 0,0-1-1,1 0 1,1 1 0,8 13-1,-10-19-86,0-1-1,1 0 1,-1-1-1,1 1 1,0 0-1,0-1 1,0 0-1,0 0 1,0 0-1,1-1 1,-1 1-1,1-1 1,0 0-1,0-1 1,0 1-1,0-1 1,0 0-1,8 1 1,6-1-1612,0 0 1,0-1-1,30-5 0,-46 4 1388,44-3-2329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25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31 6656,'-2'-3'285,"-6"-18"3550,8 20-3778,0 1 0,0 0 0,0 0 0,0 0 0,0-1 0,0 1 0,0 0 0,0 0 1,0-1-1,0 1 0,0 0 0,0 0 0,0 0 0,0-1 0,1 1 0,-1 0 0,0 0 0,0 0 0,0 0 0,0-1 0,0 1 1,0 0-1,1 0 0,-1 0 0,0 0 0,0-1 0,0 1 0,0 0 0,1 0 0,-1 0 0,13 2 400,-8 0-315,1 0-1,0 0 0,-1 1 1,1-1-1,-1 2 0,0-1 1,0 0-1,0 1 0,0 0 1,-1 0-1,7 7 0,4 12 267,0 0 0,-2 0 0,0 1 0,16 47-1,-11-16 224,13 71 0,-18-36-231,-13-88-457,0-2-20,0 0 1,0 1-1,0-1 1,0 1 0,0-1-1,0 1 1,0-1 0,0 0-1,0 1 1,1-1 0,-1 1-1,0-1 1,0 0-1,0 1 1,0-1 0,1 1-1,-1-1 1,0 0 0,0 1-1,1-1 1,-1 0 0,0 0-1,1 1 1,-1-1-1,0 0 1,1 0 0,-1 1-1,0-1 1,1 0 0,-1 0-1,1 0 1,-1 1 0,0-1-1,1 0 1,8 3-1577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5:57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26 2720,'-8'-12'891,"1"8"1769,9 6-1993,-1 0-492,-1-1 0,1 1-1,0 0 1,-1-1 0,1 1-1,-1 0 1,1-1-1,-1 1 1,0 0 0,0 0-1,1 0 1,-1-1-1,-1 1 1,1 0 0,0 0-1,-1 2 1,1 6 200,9 286 3460,-8-245-3375,1-25-22,-2 0 0,-1-1 0,0 1 0,-10 41 0,11-68-417,0 1 0,0 0 0,0 0 0,0 0 0,0 0-1,0 0 1,0 0 0,0 0 0,0-1 0,0 1 0,0 0-1,-1 0 1,1 0 0,0 0 0,0 0 0,0 0-1,0 0 1,0 0 0,0 0 0,0 0 0,0 0 0,-1-1-1,1 1 1,0 0 0,0 0 0,0 0 0,0 0 0,0 0-1,0 0 1,-1 0 0,1 0 0,0 0 0,0 0-1,0 0 1,0 0 0,0 0 0,0 0 0,-1 0 0,1 0-1,0 0 1,0 1 0,0-1 0,0 0 0,0 0 0,0 0-1,0 0 1,-1 0 0,1 0 0,0 0 0,0 0-1,0 0 1,0 0 0,0 1 0,0-1 0,0 0 0,0 0-1,0 0 1,0 0 0,0 0 0,0 0 0,0 0 0,0 1-1,0-1 1,-1 0 0,1 0 0,0 0 0,0 0-1,0 1 1,-6-19 340,4-1-292,0 0 0,1 0 0,1 0 0,4-32 0,-3 38-68,4-32-142,17-72 0,-21 114 133,6-27-107,2 1 1,0 1-1,16-33 1,-21 54 50,0 0-1,0 0 1,0 1-1,1-1 1,0 1-1,0 0 1,0 1-1,1-1 1,0 1-1,0 0 1,1 0-1,-1 1 1,1-1-1,0 2 1,0-1-1,0 1 1,8-3-1,-12 5 58,0 1-1,-1-1 1,1 0 0,0 1-1,0 0 1,0-1 0,-1 1-1,1 0 1,0 1-1,0-1 1,0 0 0,-1 1-1,1 0 1,0-1 0,4 3-1,-5-2 11,0 0-1,0 1 0,-1-1 0,1 1 1,0-1-1,-1 1 0,1 0 0,-1-1 1,1 1-1,-1 0 0,0 0 1,0 0-1,0 0 0,0 0 0,0 0 1,0 1-1,-1-1 0,1 3 0,0 1 27,0 1-1,0-1 0,-1 1 0,0 0 0,0-1 0,-1 1 0,0-1 0,-3 12 0,-3 4-13,-9 23-1,10-31 46,3-5-17,-1-1 1,0 1-1,-1-1 1,0 0 0,0 0-1,-1 0 1,1-1-1,-2 0 1,1 0-1,-1 0 1,0-1-1,0 0 1,-1-1 0,0 1-1,0-1 1,0-1-1,-15 6 1,20-8 3,0-1-78,1-1 0,0 1 1,0 0-1,0 0 0,0 1 0,0-1 0,0 0 0,-2 3 0,4-3 32,-1-1 1,1 1-1,0-1 0,-1 1 0,1 0 1,0-1-1,0 1 0,0 0 0,0 0 0,0-1 1,0 1-1,0 0 0,0-1 0,0 1 1,0 0-1,0-1 0,0 1 0,0 0 0,1 0 1,-1-1-1,0 1 0,0-1 0,1 1 1,-1 0-1,0-1 0,1 1 0,-1-1 0,1 1 1,-1 0-1,1-1 0,-1 0 0,1 1 0,-1-1 1,1 1-1,0 0 0,11 8 319,0 1-1,1-1 1,15 8-1,5 3 99,-29-17-530,78 49 425,-67-44-3690,30 11-1,-20-11 66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25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646 3 5984,'-2'-1'197,"0"1"0,0-1 0,1 1 1,-1-1-1,0 1 0,0 0 0,0 0 0,0 0 0,0 0 1,1 0-1,-1 1 0,0-1 0,0 0 0,0 1 1,0 0-1,1-1 0,-1 1 0,0 0 0,1 0 0,-1 0 1,-2 1-1,-5 4 340,1 1 0,-13 11 0,14-11-236,-40 40 1359,-52 68 1,-10 10-280,89-105-1151,-1 0 0,-1-1 0,-43 27-1,-50 21-165,92-55-346,19-11-86,0 1 0,0 0 0,0 0 0,1 0 0,-1 1 0,1-1 0,0 1 0,-4 2 0,6 12-6405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26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20 4736,'0'-1'99,"0"1"-1,0-1 1,0 1 0,-1 0 0,1-1 0,0 1-1,0-1 1,0 1 0,0-1 0,0 1-1,0-1 1,0 1 0,0-1 0,0 1 0,0-1-1,0 1 1,0-1 0,0 1 0,1-1 0,-1 1-1,0-1 1,0 1 0,0-1 0,1 1-1,-1 0 1,0-1 0,0 1 0,1-1 0,-1 1-1,1 0 1,-1-1 0,0 1 0,1 0 0,-1-1-1,0 1 1,1 0 0,-1 0 0,1 0-1,-1-1 1,1 1 0,-1 0 0,1 0 0,-1 0-1,1 0 1,-1 0 0,1 0 0,0 0 0,2-1 84,-1 0 0,1 1 0,0 0 0,-1-1 0,1 1 0,0 0 0,0 1 0,4 0 0,9 3 154,-1 1 1,0 1-1,-1 0 0,20 12 1,-26-13-188,0 0 0,0 1 1,0 0-1,-1 0 0,0 1 1,0 0-1,0 0 1,10 16-1,-11-11 15,0-1 1,-1 1-1,0 1 1,-1-1-1,3 16 1,9 67 574,-12-57-286,-2 0-1,-1-1 0,-8 68 0,4-86-243,-1 1-1,-1-1 1,-1-1-1,-1 1 1,-1-1 0,-12 23-1,-69 97 447,19-51-1513,45-61-2703,0-2-4204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27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23 4640,'-4'-19'1504,"4"19"-1456,0 0 1,-1 0-1,1-1 1,0 1-1,0 0 1,0 0-1,0 0 1,0-1-1,-1 1 1,1 0-1,0 0 1,0 0-1,0-1 1,-1 1-1,1 0 1,0 0-1,0 0 1,-1 0-1,1 0 1,0-1-1,0 1 1,-1 0-1,1 0 0,0 0 1,0 0-1,-1 0 1,1 0-1,-1 0 1,0 0 230,4 1 116,68 5 3194,-33-7-3127,-23 0-359,1 0 1,-1 2-1,0-1 1,1 2-1,17 4 1,-28-5-81,0 1 1,0 1 0,-1-1 0,1 1-1,-1 0 1,1 0 0,-1 0 0,0 0-1,-1 1 1,1 0 0,0 0-1,-1 0 1,0 0 0,0 0 0,0 1-1,-1-1 1,1 1 0,1 5 0,3 9 23,0 0 0,-1 1 0,3 22 1,4 39 142,3 131 1,-1-10-140,1-99 462,4-2 1,61 181 0,-8-49 378,-55-174-590,-17-54-250,6 13 258,-2 1-1,-1 0 1,0 0 0,1 26-1,-5-43-249,0 0-1,0-1 0,0 1 0,0 0 0,-1 0 0,1 0 0,-1 0 1,1 0-1,-1-1 0,0 1 0,0 0 0,0 0 0,0-1 0,0 1 1,0-1-1,0 1 0,-3 2 0,2-2 15,-1 0 0,0 0-1,0-1 1,0 1 0,0-1 0,0 1 0,0-1-1,0 0 1,-5 1 0,-6 0 56,0 0 1,0-2-1,-26 0 0,33-1-150,-32-2-145,-70-15 0,100 16-342,0-1 0,0 0 1,0-1-1,-12-6 0,1 1-948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30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12 3552,'-22'13'6282,"12"-9"-4554,1 0-58,20-2-652,231-16 478,-126 4-1216,-54 5-223,-13 0 277,99 4 0,-76 3-238,-50-3-69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30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45 2656,'-15'3'783,"-10"2"4098,7 0-707,16-4-3777,0 0 0,-1 0-1,1 0 1,0-1 0,-1 1 0,1-1 0,-5-1 1309,13-2-1106,19-4-227,64-1 282,0 3-1,160 14 0,-216-6-401,51-2-1,-69-3-152,0 1 0,-1-2 0,1 0 0,0-1-1,23-9 1,1-4-3391,-21 9 1308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48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24 3552,'-15'-23'5706,"11"38"-4474,-2 31-96,1 0-1,4 87 0,1-74-567,0-26-273,2 1 0,8 54 0,-6-79-1464,6-18-2739,-1-4-519,3-3 1398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49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29 6048,'-7'-8'2293,"7"8"-2249,0 0-1,0 0 0,-1 0 0,1 0 0,0-1 1,0 1-1,0 0 0,0 0 0,0 0 1,2-2 950,-2 2-951,0 0 1,0-1-1,0 1 0,0 0 0,0 0 1,0 0-1,1 0 0,19 0 2261,-2 0-1330,36-4 443,102-7 85,-120 10-1442,1 2-1,45 6 1,-77-6-164,72 13 388,-28 0-4197,-35-6 1908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50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402 23 3328,'0'0'67,"0"0"-1,0-1 1,0 1-1,0 0 1,0-1 0,0 1-1,0 0 1,0 0 0,0-1-1,0 1 1,-1 0 0,1-1-1,0 1 1,0 0 0,0 0-1,0-1 1,0 1 0,-1 0-1,1 0 1,0 0-1,0-1 1,0 1 0,-1 0-1,1 0 1,0 0 0,0 0-1,-1-1 1,1 1 0,0 0-1,0 0 1,-1 0 0,1 0-1,0 0 1,-1 0-1,1 0 14,0 0-1,-1 0 0,1 0 1,0-1-1,0 1 0,0 0 1,-1 0-1,1 0 0,0 0 1,0 0-1,-1 0 0,1-1 318,-1 1-318,1 0 0,0-1 1,0 1-1,0 0 0,0 0 1,0-1-1,0 1 0,-1 0 1,1 0-1,0 0 0,0-1 1,0 1-1,0 0 0,0 0 0,0-1 1,0 1-1,0-1-54,0 1 1,0 0-1,0 0 0,0 0 0,0 0 1,0 0-1,0-1 0,0 1 0,0 0 1,0 0-1,0 0 0,0 0 0,0 0 1,0-1-1,-1 1 0,1 0 0,0 0 1,0 0-1,0 0 0,0 0 0,0 0 0,0 0 1,0 0-1,0-1 0,-1 1 0,1 0 1,0 0-1,0 0 0,0 0 0,0 0 1,0 0-1,-1 0 0,1 0 0,0 0 1,0 0-1,0 0-19,0 0 0,0 0 0,0 0 0,0 0 1,0 0-1,0 0 0,0 0 0,0 0 0,0 0 0,0 0 0,0 0 1,1 0-1,-1 0 0,0 0 0,0 0 0,0-1 0,0 1 0,0 0 0,0 0 1,0 0-1,0 0 0,0 0 0,0 0 0,0 0 0,0 0 0,0 0 0,0 0 1,0 0-1,0 0 0,0 0 0,0 0 0,0 0 0,0-1 0,0 1 1,0 0-1,0 0 0,0 0 0,0 0 0,0 0 0,0 0 0,0 0 0,0 0 1,0 0-1,0 0 0,0 0 0,0 0 0,0 0 0,0 0 0,0-1 1,0 1-1,0 0 0,0 0 0,0 0 0,0 0 0,0 0 0,0 0 0,0 0 1,0 0-1,-1 0 0,1 0 0,0 0 0,0 0 0,0 0 0,0 0 3,0 0-1,0 0 1,0 1-1,0-1 0,0 0 1,-1 0-1,1 0 1,0 0-1,0 0 1,0 1-1,0-1 0,0 0 1,0 0-1,-1 0 1,1 0-1,0 0 1,0 0-1,0 0 0,0 0 1,-1 0-1,1 1 1,0-1-1,0 0 1,0 0-1,-1 0 0,1 0 1,0 0-1,0 0 1,0 0-1,0 0 1,-1 0-1,1 0 0,0-1 1,0 1-1,0 0 1,-1 0-1,1 0 1,0 0-1,0 0 0,0 0 1,0 0-1,0 0 1,-1 0-1,1 0 0,0-1 1,0 1-1,0 0 1,0 0-1,0 0 1,0 0-1,-1-1 0,1 1 1,0 0-1,0 0 1,0 0-1,0 0 1,0-1-1,0 1 0,0 0 1,0 0-1,0 0 1,0 0-1,0-1 1,0 1-1,0 0 0,0 0 1,0 0-1,0-1 1,-12 24 417,10-20 92,-4-3-60,2 0-312,6 0 322,-2 1-452,0-1 1,0 0 0,0 0 0,0 0 0,0 0 0,0 1 0,0-1-1,0 0 1,0 0 0,0 0 0,0 0 0,-1 0 0,1 1 0,0-1-1,0 0 1,0 0 0,0 0 0,0 0 0,0 0 0,0 0-1,-1 1 1,1-1 0,0 0 0,0 0 0,0 0 0,0 0 0,-1 0-1,1 0 1,0 0 0,0 0 0,0 0 0,0 0 0,-1 0-1,1 0 1,0 0 0,0 0 0,0 0 0,0 0 0,-1 0 0,1 0-1,0 0 1,0 0 0,0 0 0,0 0 0,-1 0 0,1 0 0,-2 0 71,3 0-19,-4 0-64,-1-3 346,4 3-348,-1-1 0,1 1 0,0 0 0,0 0 0,0 0 0,0 0 0,0-1 0,0 1 0,0 0 0,-1 0 0,1 0 0,0 0 1,0 0-1,0-1 0,0 1 0,-1 0 0,1 0 0,0 0 0,0 0 0,0 0 0,-1 0 0,1 0 0,0 0 0,0 0 0,0 0 0,-1 0 0,1 0 0,0 0 0,0 0 0,0 0 0,-1 0 0,1 0 0,0 0 0,0 0 0,0 0 1,-1 0-1,1 0 0,0 0 0,0 0 0,0 0 0,0 0 0,-1 1 0,1-1 0,0 0 0,0 0 0,0 0 0,0 0 0,-1 0 0,1 1 0,0-1 0,0 0 0,0 0 0,-1 1-12,0 1-1,0-1 1,0-1 0,0 1-1,-1 0 1,1 0 0,0 0-1,0 0 1,-1-1-1,1 1 1,-1-1 0,1 1-1,0-1 1,-1 0-1,-2 1 1,-10 4 63,-15 13-217,11-8 258,1 1-1,0 1 1,1 0 0,1 1 0,-20 22 0,21-19-37,1 0 0,1 1 0,1 0 0,1 1 0,0 1 0,1 0 0,1 0 0,1 0 0,0 1 0,-4 30 0,8-33-32,1 1 0,0 0 0,2-1 0,0 1 0,1 0 0,1-1 0,0 1 0,1-1 0,1 0 0,1 1 0,1-2 0,12 29 0,-8-25 47,70 147 85,-59-119-60,21 76-1,-26-63 478,11 93-1,-23-119-301,-2 0 0,-2 0-1,-1 1 1,-7 40-1,2-45-104,-1-1 0,-1-1 0,-2 1 0,-1-1 0,-1-1 0,-2 0 0,-1-1 0,-1-1 0,-34 44 0,40-58-18,-1 0 0,-13 11 0,20-20-260,-1 1-1,1-1 0,-1 0 1,0 0-1,0 0 1,0-1-1,0 1 0,0-1 1,-8 2-1,-3-5-3208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51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20 2400,'3'-1'578,"0"-1"0,0 0 0,0 1 0,0-1 0,6-1 0,-7 3-272,-1 0 1,1-1 0,-1 1 0,0-1-1,1 1 1,-1-1 0,0 1 0,1-1 0,-1 0-1,0 0 1,0 0 0,1-1 0,-35 4 2573,19 3-2727,0 1 1,1 1 0,-1 0 0,1 0-1,-19 16 1,19-13-32,1 1 0,0 0-1,1 1 1,0 0 0,1 1 0,0 0-1,1 1 1,-13 25 0,10-15 127,1 1 0,2-1 0,1 1 0,-10 45 1,17-61-148,-1 0 0,1 0 0,1-1 0,0 1 0,0 0 0,0 0 1,1 0-1,1 0 0,3 15 0,-3-20-21,0 1 0,0 0 0,1-1 0,-1 0 0,1 1 0,0-1 0,0 0 0,1 0 0,-1-1 0,1 1 0,0-1 0,0 0 0,0 1 0,0-2 0,0 1 0,1-1-1,-1 1 1,8 2 0,5 1 142,1-1 0,-1-1 0,1 0 0,29 2-1,74-3 364,-98-3-568,-6 0 71,0 0 0,0-2 1,24-4-1,-39 5-142,1 1-1,-1-1 1,0 0-1,1 0 1,-1 0-1,0-1 1,1 1-1,1-2 1,5-9-3711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51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 5632,'3'-3'2703,"3"18"-1463,3 24-191,-9-15-326,-1 0 1,-1 0 0,0 0 0,-9 32-1,-4 37 651,15-66-487,0-22 95,0-17-270,0 4-652,0-1 0,0 1 0,1 0 1,0-1-1,1 1 0,0 0 0,0-1 0,0 1 0,1 0 1,1 0-1,-1 1 0,1-1 0,9-12 0,-8 14-64,14-21-251,2 2 0,35-34-1,-49 52 164,0 1-1,1 0 0,0 1 0,0-1 0,0 2 1,1-1-1,0 1 0,-1 0 0,2 1 0,-1 0 1,0 1-1,1-1 0,9 0 0,-12 3 46,-1 0 0,0 1-1,0-1 1,0 1 0,0 0-1,0 1 1,0 0 0,10 3-1,-14-4 47,0 0-1,0 0 0,0 0 0,-1 0 1,1 1-1,0-1 0,0 0 0,-1 1 1,1 0-1,-1-1 0,1 1 0,0 2 1,-1-3 6,-1 0 1,1 1-1,-1-1 1,1 0 0,-1 1-1,0-1 1,1 1-1,-1-1 1,0 0 0,0 1-1,0-1 1,0 1 0,0-1-1,-1 0 1,1 1-1,0-1 1,-1 1 0,1-1-1,-1 0 1,0 3 0,-3 1 31,1 1 1,-1-1-1,1 0 1,-1 0-1,-1-1 1,1 1 0,-1-1-1,0 0 1,0 0-1,0 0 1,0-1 0,-11 6-1,-7 1 140,-45 15 1,49-19-56,0-2-26,15-3-128,1-1 0,-1 1 0,1 0 0,0 0 0,-1 0 0,-5 3 0,9-4 32,0 0 0,0 0 1,0 0-1,-1 0 0,1 0 0,0 1 1,0-1-1,0 0 0,0 0 1,-1 0-1,1 1 0,0-1 0,0 0 1,0 0-1,0 0 0,0 1 1,0-1-1,0 0 0,0 0 0,0 1 1,0-1-1,0 0 0,0 0 0,0 1 1,0-1-1,0 0 0,0 0 1,0 0-1,0 1 0,0-1 0,0 0 1,0 0-1,0 1 0,0-1 1,8 9 406,13 5 248,21 6-431,0-2 0,57 18 0,-76-33-3562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05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26 1824,'-3'-2'228,"3"2"-192,0 0 0,-1 0-1,1 0 1,-1-1-1,1 1 1,0 0 0,-1-1-1,1 1 1,-1 0-1,1-1 1,0 1-1,0 0 1,-1-1 0,1 1-1,0-1 1,0 1-1,-1 0 1,1-1 0,0 1-1,0-1 1,0 1-1,0-1 1,0 0 0,-45 1 10038,145-7-8083,12-1-1769,102 14 216,-188-4-432,-6-2 13,0 1 1,-1 1 0,24 6 0,-42-8 31,4 2-334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53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127 151 4384,'0'-3'2245,"-2"6"-952,-3 17-532,-4 10-452,-9 17 403,-16 67 0,-14 102 840,44-196-1014,1-1 1,0 23 0,4-34 753,2-11-815,2-12-92,27-108 248,27-82-839,-22 107 65,33-86 820,-68 179-671,1 0-1,-1-1 1,2 1-1,6-9 1,-10 14-10,1-1 0,-1 1 0,0 0 0,1 0 0,-1-1 0,0 1 0,1 0-1,-1 0 1,0-1 0,1 1 0,-1 0 0,1 0 0,-1 0 0,0 0 0,1 0 0,-1 0 0,1 0 0,-1 0 0,0 0 0,1 0 0,-1 0 0,1 0 0,-1 0 0,0 0 0,1 0 0,-1 0 0,1 0 0,-1 0 0,0 1 0,1-1 0,-1 0 0,0 0-1,1 0 1,-1 1 0,0-1 0,1 0 0,-1 0 0,0 1 0,1-1 0,-1 0 0,0 1 0,0-1 0,0 0 0,1 1 0,-1-1 0,0 1 0,10 19-17,-10-20 16,61 196 145,-48-149-22,20 81 398,-15-54-223,2-2 0,33 75-1,-22-83-2011,-23-52 603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53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21 114 6048,'-21'-28'4544,"29"28"-3968,2-8 832,6 5-800,15-10-64,10 7-320,7-7 160,4 6-256,0-6 96,-3 10-128,-6-5 96,-7 4-128,-10-4-2144,-3 8 1152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53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 5632,'-11'-7'1834,"3"11"1399,8-4-3180,11 6 965,-4-3-703,1 0-1,0-1 0,0 0 0,0 0 0,1-1 0,11 0 1,53-3 756,-36-1-811,6 2-33,265-3 1002,-268 7-1910,1-3 0,49-6 0,-88 6 252,11 0-859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54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7 6656,'-8'-6'3008,"-2"20"-2624,7-9 1056,3 2-864,-5 1 1408,0 3-1152,-3-3 320,8 0-673,-5-8-287,10 5 256,-5-10-864,0-11-5567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54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321 468 4896,'0'-20'1584,"0"19"-1488,0 0 0,-1 0 1,1 0-1,-1 0 1,1 1-1,-1-1 0,0 0 1,1 0-1,-1 1 0,0-1 1,1 0-1,-1 1 0,0-1 1,0 1-1,1-1 0,-1 1 1,0-1-1,0 1 0,0-1 1,0 1-1,-2-1 265,-1 0-239,0 0 1,0 0-1,0 1 0,0-1 1,0 1-1,0 0 1,0 0-1,0 0 0,0 1 1,0 0-1,0-1 0,0 1 1,0 1-1,0-1 1,0 0-1,-6 5 0,-2 0-154,1 1 0,1 0 0,-19 16 0,14-9 88,1 0 0,1 1 1,0 1-1,1 0 1,-18 32-1,15-19 121,2-1 0,-19 59 0,29-78-99,1 0 0,0 1 0,1-1 0,-1 14-1,2-18 36,0 0-1,0 0 1,1 0 0,0 0-1,0 0 1,0 0-1,0 0 1,1 0-1,4 8 1,-5-11-67,0-1 0,0 0 1,0 1-1,0-1 0,0 0 1,0 0-1,0 1 1,0-1-1,0 0 0,1 0 1,-1 0-1,1 0 0,-1-1 1,0 1-1,1 0 0,0-1 1,-1 1-1,1-1 1,-1 1-1,1-1 0,0 0 1,-1 1-1,1-1 0,-1 0 1,1 0-1,0 0 1,-1 0-1,1-1 0,0 1 1,-1 0-1,1-1 0,-1 1 1,1-1-1,0 0 1,1-1-1,3-1 24,-1 0 0,0-1 0,0 0 0,0 0 0,0 0 0,-1-1 0,0 1 0,5-8 0,3-5 95,10-21 0,59-134 348,-65 136-471,81-234-207,-80 208-402,-3 0-1,9-96 1,-24 140 98,1 18 457,1 0 0,-1-1 1,0 1-1,0 0 0,0 0 0,0-1 1,0 1-1,0 0 0,0-1 0,-1 1 1,1 0-1,0 0 0,0-1 0,0 1 0,0 0 1,0-1-1,0 1 0,0 0 0,-1 0 1,1-1-1,0 1 0,0 0 0,0 0 1,-1 0-1,1-1 0,0 1 0,0 0 0,-1 0 1,1 0-1,0 0 0,0-1 0,-1 1 1,1 0-1,0 0 0,0 0 0,-1 0 1,1 0-1,0 0 0,-1 0 0,1 0 1,0 0-1,0 0 0,-1 0 0,-3 3-5,1 0 0,0 1 0,0 0 0,0-1 0,0 1 0,1 0 0,0 0 0,-1 1 0,-1 7 0,-55 127 633,55-130-555,-7 19 76,3 0 1,0 1 0,-5 39-1,0 87 385,12-131-373,1 0 1,8 45 0,-6-58-599,0 1 0,1-1 0,1 1 1,0-1-1,0 0 0,1-1 0,12 20 1,4-5-1536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55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1 551 4800,'0'-1'277,"0"0"0,0 0 1,0 1-1,0-1 0,1 0 1,-1 0-1,0 0 0,1 0 1,-1 1-1,0-1 0,1 0 0,-1 1 1,1-1-1,1-1 555,-2 1-555,2 0 0,16-18 1380,-17 18-1633,29-33 565,-1-1 0,24-40 0,1-2-329,-26 41-153,1-1 85,-1-1-1,37-67 1,-62 100-241,-1-1-1,0 1 1,0-1-1,2-8 0,-4 13 16,1-1-1,-1 0 1,0 0-1,0 0 1,0 1-1,0-1 1,0 0-1,0 0 1,0 0-1,-1 1 1,1-1-1,-1 0 1,1 1-1,-1-1 1,0 0-1,0 1 0,-1-3 1,1 3 23,0 0-1,0 0 1,0 0 0,0 0-1,0 1 1,0-1 0,0 1 0,-1-1-1,1 0 1,0 1 0,0 0-1,-1-1 1,1 1 0,0 0-1,-1 0 1,1 0 0,0 0 0,0 0-1,-1 0 1,1 0 0,0 0-1,-1 0 1,1 1 0,0-1-1,-2 1 1,1-1 1,-4 2 25,1 0-1,-1 1 1,1-1 0,-1 1 0,1 0-1,0 1 1,-8 6 0,7-6 6,-2 3 66,-1 1-1,1 0 1,1 0 0,0 0 0,0 1 0,1 0 0,0 0 0,-8 16 0,1 4 447,-15 50 0,18-48-322,2 1-1,1 0 0,1 1 1,2 0-1,1-1 0,2 1 0,3 44 1,-1-66-91,1-1 1,0 0-1,0 0 1,0 0-1,2-1 1,5 15-1,-7-20-202,0-1 0,0 1-1,1-1 1,-1 1 0,1-1-1,0 0 1,0 0-1,3 3 1,-3-5-287,0 1-1,-1 0 1,1-1-1,0 1 1,0-1-1,0 0 0,0 0 1,0 0-1,0 0 1,0-1-1,6 1 1,21-2-5360,5 1 1739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57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11 3712,'-10'-2'1972,"1"1"0,-1 0 0,-12 0 0,18 0-775,8-1-722,8-1-105,285 27 1842,-214-14-1784,-46-6-262,101 10 159,-137-14-370,36 5-26,-20 1-1481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58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9 4064,'-19'-7'1307,"18"7"-1233,1-1 1,-1 1-1,0 0 1,1 0 0,-1 0-1,0 0 1,1 0 0,-1 0-1,0 0 1,1 0 0,-1 0-1,0 0 1,1 0 0,-1 1-1,1-1 1,-1 0 0,0 0-1,1 1 1,-1-1 0,1 0-1,-1 1 1,1-1 0,-1 0-1,0 1 1,1-1 0,0 1-1,-1-1 1,1 1 0,-1-1-1,1 1 1,0-1 0,-1 1-1,1 0 1,0-1 0,0 1-1,-1-1 1,1 2 0,4 1 198,0 0 0,0-1 1,0 0-1,1 1 0,-1-1 1,1-1-1,-1 1 0,8 1 1,43 5 477,-29-5-442,2 1-89,27 2 140,-2 3 1,99 30-1,-143-35-351,-1-1 0,1 1 0,-1 1 0,0 0 0,-1 0-1,1 0 1,-1 1 0,0 0 0,9 11 0,-8-8-13,-1 1-1,0 0 0,-1 0 1,0 1-1,0 0 1,5 16-1,-1 6 15,-2 1 0,-1 0 0,-1 1 0,0 37 0,1 148 15,-5-117 35,11 206-151,-4-206 163,23 104 0,3-60 219,57 146 0,52 189 674,-135-444-510,-1 0 0,3 54 0,-11-88-398,0 28 468,0-31-484,0 1 0,-1 0 0,1 0 0,-1-1 0,1 1 0,-1 0 0,0-1 0,1 1 0,-1-1 0,0 1 0,0-1 0,0 1 0,0-1 0,0 1-1,-3 1 1,0-1 40,1 1 0,-1-1-1,0 0 1,-1 0-1,1-1 1,0 1-1,-8 1 1,-33 4 146,39-6-208,-38 3 147,0-2 0,-76-6 0,-83-22-970,100 11-2899,0 4-3744,56 10 3309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1:06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30 1312,'-6'0'459,"3"-1"932,4 0-1248,-1 1 1,0-1 0,1 1 0,-1-1-1,0 1 1,1-1 0,-1 1 0,0-1-1,0 0 1,1 1 0,-1-1-1,0 0 1,0 1 0,0-1 0,0 1-1,0-2 1,0 1-119,0 0 109,-9 4 358,9-3-484,0 0 0,0 0 0,0 0 0,-1 0 0,1-1 0,0 1 0,0 0 0,0 0 0,-1 0 0,1 0 0,0 0 0,0 0 0,0 0 0,0 0 0,-1 0 0,1 0 0,0-1 0,0 1 0,0 0 0,0 0 0,0 0 0,-1 0 0,1-1 0,0 1 0,0 0 0,0 0 0,0 0 0,0 0 0,0-1 0,0 1 0,0 0 0,0 0 0,0 0 0,0-1 0,-4-6-160,0 0-416,1 8 591,-3 0 607,6 0-543,-1 0 1,1 0-1,-1 0 0,1-1 1,0 1-1,-1 0 0,1 0 0,0 0 1,0 0-1,0 0 0,0 0 1,-1 0-1,1 1 0,-1 4 307,-8 55 1691,6-42-1509,-7 33 0,-11 39 1072,-2 5-400,-23 30-229,44-121-926,1 1 1,-1 0-1,2 0 0,-1-1 1,0 1-1,1 0 0,1 10 1,1-4 576,-3-25-471,2-2-328,1 0 0,0 1 0,1-1 0,1 1 0,7-19 0,0-4-206,21-50-1900,-20 63 1462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1:08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1984,'-9'9'7230,"9"-7"-7004,0 19 440,0-3-58,-4 0-230,1 0-1,2 1 0,-1-1 1,3 21-1,-1-17-136,1-3-3,1-1 0,1 1 0,10 30 0,-4-13 133,-2-12-6,1-1 1,14 29-1,10 32 731,-14-33-695,-11-35-249,-1 1 1,6 30-1,-9-31-979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05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5 1888,'-15'-4'613,"14"4"-592,1 0-1,-1 0 1,0 0-1,1 0 1,-1 0-1,0 0 1,1 0 0,-1 0-1,1 0 1,-1 0-1,0 1 1,1-1-1,-1 0 1,1 0-1,-1 1 1,1-1-1,-1 0 1,0 1-1,1-1 1,0 1 0,-1-1-1,1 1 1,-1 0-1,0-1 111,-8 8 2292,8-7-2188,0 0-1,0 0 1,1-1 0,-1 1 0,0 0 0,0-1 0,0 1 0,0-1 0,0 1-1,0-1 1,0 1 0,0-1 0,0 0 0,0 1 0,0-1 0,0 0 0,0 0-1,-2 0 1,72 18 4485,-15-14-3910,74-3-1,17 0-401,-119 1-334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1:09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78 3328,'-1'-2'246,"0"-1"0,1 0-1,-1 1 1,1-1 0,0 1 0,0-1 0,0 0-1,0 1 1,0-1 0,1 0 0,-1 1 0,2-5 0,1-18 4867,-11 25-1790,13-7-2600,-5 4-227,-4 6 23,-2 3-259,0 1 0,1-1 0,0 1 0,0 1 0,1-1 0,0 1 0,-4 12 0,6-17-245,1 1-1,-1 0 1,1 0 0,0 0-1,1-1 1,-1 1 0,1 0-1,0 0 1,0 0 0,0 0-1,0 0 1,1 0 0,-1 0-1,1 0 1,0 0 0,0 0-1,1 0 1,-1-1 0,4 7-1,-5-9-7,1 0-1,0 0 1,-1-1-1,1 1 1,0 0-1,0 0 1,0 0-1,0-1 1,0 1-1,0 0 1,0-1-1,0 1 1,0-1-1,0 1 1,0-1-1,0 0 1,0 1-1,0-1 1,0 0-1,0 0 1,1 1-1,-1-1 1,0 0-1,0 0 1,0-1-1,0 1 1,0 0-1,1 0 1,-1 0-1,0-1 1,0 1-1,0-1 1,0 1-1,0-1 1,0 1-1,0-1 1,0 1-1,1-2 1,1 0 18,0-1-1,0 1 1,0-1-1,0 0 1,-1 1 0,1-1-1,-1 0 1,0-1 0,0 1-1,0 0 1,2-6 0,-1 0-175,-1 1 1,0-1 0,-1 0-1,0 0 1,0 0 0,-1-14-1,-1 10-2082,-4-24 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32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93 1312,'-11'3'7392,"10"-3"-7302,1 0 1,-1-1 0,0 1-1,1 0 1,-1 0 0,0-1-1,1 1 1,-1 0 0,1-1-1,-1 1 1,1-1 0,-1 1-1,1-1 1,-1 1 0,1-1-1,-1 1 1,1-1 0,0 1-1,-1-1 1,1 0 0,0 1-1,0-1 1,-1 0 0,1 1-1,0-1 1,0-1 0,0 1-51,0 0 0,0-1 1,1 1-1,-1 0 1,0 0-1,1 0 1,-1-1-1,1 1 0,0 0 1,-1 0-1,1 0 1,0 0-1,0-1 1,4-4-120,1 1 0,-1 0 0,11-8 0,-8 8 58,-1 1 1,1 0-1,0 0 0,0 0 0,1 1 0,-1 0 0,1 1 0,-1 0 0,1 0 0,0 1 0,0 0 0,-1 0 1,1 1-1,0 0 0,0 1 0,0 0 0,0 0 0,-1 1 0,1 0 0,-1 1 0,1 0 0,-1 0 0,0 0 1,8 6-1,-12-6 37,1 0 1,-1 0-1,0 0 1,-1 1 0,1-1-1,6 9 1,-9-10-6,1 0 0,-1 0 0,0 1 0,0-1 0,0 0 0,0 0 0,0 1 0,0-1 0,0 0 0,-1 1 0,1-1 0,-1 1 0,0-1 0,0 1 1,0-1-1,0 5 0,-2 0 38,0 1 0,-1-1 0,0 1 1,0-1-1,-1 0 0,-5 8 0,-31 40 221,9-14-202,-58 78 280,-20 30 782,108-148-1101,1 0 0,-1 1-1,0-1 1,0 1 0,0-1 0,1 1 0,-1-1 0,1 1 0,0 0 0,-1-1 0,1 1 0,0 0 0,0 2 0,0-3-5,0 0 0,0 0-1,1-1 1,-1 1 0,0 0 0,1 0 0,-1-1 0,1 1-1,-1 0 1,1-1 0,-1 1 0,1 0 0,0-1-1,-1 1 1,1-1 0,0 1 0,-1-1 0,1 1-1,0-1 1,0 1 0,-1-1 0,1 0 0,0 1-1,0-1 1,0 0 0,0 0 0,0 0 0,10 2 112,-1-2 0,0 0 1,1 0-1,-1 0 1,0-1-1,20-5 1,16-1 262,-17 4-85,-9 1-225,25 0-1,-40 2-57,1 1 0,-1-1-1,0 1 1,0 0 0,1 0 0,-1 1 0,0-1 0,0 1 0,7 4 0,-11-5 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33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63 114 4224,'0'-1'46,"0"1"0,0 0 0,0 0 0,0-1 1,0 1-1,0 0 0,0-1 0,0 1 0,0 0 0,0 0 0,0-1 0,0 1 1,0 0-1,0 0 0,0-1 0,0 1 0,0 0 0,1 0 0,-1-1 0,0 1 1,0 0-1,0 0 0,0 0 0,0-1 0,1 1 0,-1 0 0,0 0 1,0 0-1,0-1 0,1 1 0,-1 0 0,0 0 0,0 0 0,1 0 0,-1 0 1,0 0-1,0-1 0,1 1 0,-1 0 0,0 0 0,0 0 0,1 0 0,-1 0 1,0 0-1,0 0 0,1 0 0,-1 0 0,0 0 0,1 0 0,0 0-70,0 0 723,5 2 816,3 1-1227,0 0 0,0 0 0,0-1 1,0 0-1,0 0 0,0-1 0,0-1 1,1 1-1,10-2 0,-4-1-4,0 0 1,0-1-1,0-1 0,23-8 1,-36 11-199,0 0 0,0-1 0,1 1 0,-1-1 0,0 0 1,0 0-1,-1 0 0,1 0 0,0 0 0,-1-1 1,4-4-1,-5 6-69,0 0 0,-1 0 0,1 0 0,-1 0 0,1-1 0,-1 1 0,0 0 0,1 0 0,-1 0 0,0-1 0,0 1 0,0 0 0,0-1 0,0 1-1,0 0 1,0 0 0,0-1 0,-1 1 0,1 0 0,0 0 0,-1 0 0,1-1 0,-1 1 0,1 0 0,-1 0 0,0 0 0,1 0 0,-1 0 0,0 0 0,0 0 0,0 0 0,-2-1 0,-1-2-93,0 1 0,0 0 0,0 0 0,-1 0 0,1 0 0,-1 1 0,0 0 0,0 0 0,0 0 0,0 0 0,0 1 0,0 0 0,-6-1 0,2 2 8,0-1 1,0 1-1,0 0 0,0 1 1,0 0-1,0 1 1,-9 2-1,-11 4 351,12-5-19,0 2-1,-22 9 1,34-12-186,1 0 1,-1 0-1,1 1 0,0 0 1,0-1-1,0 1 0,1 1 1,-1-1-1,1 0 0,-1 1 1,1 0-1,0 0 0,-3 6 1,5-8-40,0 1 1,0 0-1,0 0 1,1 0-1,0-1 1,-1 1 0,1 0-1,0 0 1,0 0-1,0 0 1,1 0-1,-1-1 1,1 1-1,-1 0 1,1 0 0,0-1-1,0 1 1,1 0-1,-1-1 1,0 1-1,1-1 1,2 4 0,3 3 115,0 0 0,0-1 0,0 0 0,15 12 0,-11-12-44,1 0 0,0-1 0,0 0 1,1-1-1,0-1 0,0 0 0,0 0 0,1-1 1,20 3-1,14-1-249,66 2 1,-112-8 121,45 2-299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33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61 4064,'-31'0'3957,"74"7"-904,-23-2-2675,22 1-1,19-4 439,73-8 0,-96 4-613,439-34 903,-180 12-548,-235 19-603,-20 0 17,61 2-1,-86 3-1058,-4 1-782,-32 12-3809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34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38 3488,'2'-26'1494,"-1"15"3038,4 61-3812,-27 308 2139,13-284-2527,2-18 91,2 0-1,3 91 1,4-105 430,-2-42-835,0 0 0,0 0-1,0 1 1,0-1 0,0 0-1,0 0 1,0 0 0,0 0 0,0 0-1,0 0 1,0 1 0,0-1 0,0 0-1,1 0 1,-1 0 0,0 0-1,0 0 1,0 0 0,0 1 0,0-1-1,0 0 1,0 0 0,1 0-1,-1 0 1,0 0 0,0 0 0,0 0-1,0 0 1,0 0 0,1 0-1,-1 0 1,0 0 0,0 0 0,0 0-1,0 0 1,0 0 0,1 0-1,-1 0 1,0 0 0,0 0 0,0 0-1,0 0 1,0 0 0,1 0-1,-1 0 1,0 0 0,0 0 0,0 0-1,0 0 1,0 0 0,1-1-1,7-6 342,5-13-76,21-38 0,-22 36-347,28-40-1,-26 44 9,-4 5-9,0 1 1,1 0 0,0 0-1,1 1 1,17-13 0,-21 18 3,17-11-312,-24 17 320,0-1 0,1 0 0,-1 0 0,0 1 1,1-1-1,-1 1 0,1-1 0,-1 1 0,1 0 0,-1 0 1,1-1-1,-1 1 0,1 0 0,2 1 0,-4-1 49,1 0-1,0 1 1,-1-1-1,1 0 0,-1 1 1,1-1-1,-1 0 1,1 1-1,-1-1 1,1 1-1,-1-1 0,1 1 1,-1-1-1,1 1 1,-1 0-1,0-1 1,1 1-1,-1-1 0,0 1 1,0 0-1,0-1 1,1 1-1,-1 0 1,0-1-1,0 1 1,0 0-1,0-1 0,0 1 1,0 1-1,-4 24 330,2-17-209,-8 38 319,-27 73 0,19-64-281,-18 53 86,33-104-1562,2-1 330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34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450 38 3232,'-1'-4'480,"0"1"0,0 0 0,1-1 0,-1 1 0,0-6 0,1 9-401,0-1 0,0 1 0,0-1 0,0 1 1,0 0-1,0-1 0,0 1 0,0-1 0,0 1 1,0-1-1,0 1 0,-1 0 0,1-1 0,0 1 0,0-1 1,-1 1-1,1 0 0,0-1 0,0 1 0,-1 0 0,1-1 1,0 1-1,-1 0 0,1 0 0,0-1 0,-1 1 0,1 0 1,-1 0-1,1 0 0,0-1 0,-1 1 0,1 0 0,-1 0 1,1 0-1,-2 0 0,-16 2 857,-4 6 57,-1 1-1,-26 16 1,6-4-163,-12 2-150,-97 27 0,83-32-1197,65-17-11,13 4-2320,8-1 1147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35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11 4896,'5'-10'5984,"-58"56"-3251,32-28-1649,-32 33 1,47-44-950,0 0 1,1 1-1,0-1 0,0 1 1,1 0-1,0 0 0,0 0 1,1 1-1,-3 11 0,5-14-56,0 1-1,0 0 1,0-1-1,1 1 1,0 0-1,1-1 1,-1 1-1,1 0 1,1-1-1,2 10 1,-3-11-44,1 0 0,0-1 0,1 1-1,-1-1 1,1 1 0,0-1 0,0 0 0,0 0 0,0 0 0,1 0 0,-1-1-1,1 1 1,0-1 0,6 4 0,1-1 22,0-1 1,1 0-1,0 0 1,0-2-1,0 1 0,0-1 1,1-1-1,14 1 0,16-1-596,44-3-1,-75 0 207,102-6-5203,-65 5 2790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39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557 1 3904,'-1'0'101,"1"0"0,-1 0 0,0 1 0,1-1 0,-1 0 0,1 0 0,-1 1 0,1-1 0,-1 0-1,1 1 1,-1-1 0,1 1 0,-1-1 0,1 1 0,-1-1 0,1 1 0,0-1 0,-1 1 0,1-1 0,0 1 0,0-1 0,-1 1 0,1 0 0,0-1 0,0 1 0,0-1 0,0 1 0,0 0 0,0-1 0,0 1 0,0 0 0,-2 6 913,-2-1-759,-1-1-1,1 0 1,-1 0-1,0-1 1,0 1-1,0-1 1,0 0-1,-1 0 1,0-1-1,0 0 1,0 0-1,-7 2 1,-3 3 121,-31 13 108,-61 19-1,-20 8-336,109-40-110,2 1 1,-1 1 0,1 1-1,-29 25 1,40-31-42,1 1 0,0 0 0,1 0 1,0 1-1,-1-1 0,2 1 0,-1 0 0,1 0 1,0 0-1,1 0 0,0 1 0,0-1 1,0 1-1,1-1 0,0 1 0,0 11 1,1 13 48,2 0 0,8 52 0,-5-52 60,74 746 1070,-56-519-777,-12-19 304,-10-191-609,1 331 972,-3-208-445,1-169-589,0-1 0,0 1 0,0-1 0,0 1 0,1-1 0,-1 1 0,1-1 0,-1 1 0,1-1 0,0 0 0,0 1 0,0-1 0,0 0 0,1 0 0,2 4 0,-2-4-3,0 0 1,1 0-1,-1-1 0,1 1 0,-1-1 0,1 0 0,0 1 1,0-1-1,-1 0 0,1-1 0,0 1 0,0 0 0,4-1 0,159 15 892,12 2-549,-148-11-364,5 1-1326,-12-5-2739,-18-2 2010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41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466 11 4576,'-1'0'126,"0"-1"1,1 0-1,-1 0 0,0 0 1,0 1-1,0-1 0,0 0 1,1 1-1,-1-1 0,0 0 1,0 1-1,0-1 0,0 1 1,0 0-1,0-1 0,-1 1 1,1 0-1,0 0 0,-2-1 1,1 2 11,-1-1 0,0 0 0,1 0 0,-1 1-1,1 0 1,-1-1 0,1 1 0,-4 2 0,-1 0 32,-1 2 0,1-1 0,0 1 0,-8 8 0,-140 139 1764,106-101-1612,33-33-220,1 0-1,2 0 1,0 1-1,0 1 1,2 0-1,1 1 1,0 0-1,-12 40 0,14-32-70,1 0-1,2 1 0,0-1 1,2 1-1,1 0 0,4 41 1,0-52 35,0-1 0,2 0 0,0 0 1,9 21-1,31 66 95,-25-65-79,14 48 0,-14-25 320,13 92 1,-27-119-62,-1 0 0,-2 0 1,-2 0-1,-5 41 1,2-60-135,0 0 0,-1 0 1,-1-1-1,-1 1 1,-12 23-1,1-8 224,-33 46 0,15-32-42,31-42-407,0 0 1,1-1 0,-1 1 0,-1-1 0,1 0 0,0 0 0,-1 0 0,-8 3 0,2-1-149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42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 11 4480,'-7'-10'6482,"-30"25"-4964,-37 15-549,38-17-541,2 2 0,-41 24 0,65-33-377,1 0 0,-1 1 0,1 0-1,1 1 1,-1 0 0,1 1 0,1-1 0,0 2 0,0-1 0,0 1 0,-7 15 0,10-17 13,1 0 0,0 1 0,0 0 1,0 0-1,1 0 0,0 0 1,1 0-1,0 0 0,1 10 1,0-13-31,1 0 1,0 0 0,0 0 0,0 0 0,1-1-1,0 1 1,0-1 0,0 1 0,1-1 0,0 0-1,0 1 1,0-2 0,0 1 0,1 0 0,6 6-1,2 0 81,1-1-1,0 0 0,1 0 0,0-1 0,1-1 0,0 0 0,16 5 0,17 4 238,51 12-1,-98-29-425,39 8 926,-20-8-1562,-18 0 165,0 0-1,0-1 1,-1 1-1,1-1 0,0 1 1,0-1-1,-1 0 1,3-1-1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09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45 153 2400,'-10'6'847,"9"-6"-642,0 1 1,0 0-1,1-1 1,-1 1-1,0-1 1,0 1 0,0-1-1,0 1 1,0-1-1,0 0 1,0 0-1,0 1 1,0-1 0,0 0-1,0 0 1,0 0-1,0 0 1,0 0-1,0 0 1,0 0-1,0-1 1,0 1 0,0 0-1,0 0 1,0-1-1,0 1 1,-2-1-1,3 0-133,-1 1 0,1-1 0,-1 1 0,1-1 0,-1 0 0,1 1 0,0-1 0,-1 0 0,1 1 0,0-1 0,-1 0-1,1 1 1,0-1 0,0 0 0,0 1 0,0-1 0,-1 0 0,1 0 0,0 1 0,0-1 0,0 0 0,1 0 0,-1 1 0,0-2-1,4-17 214,-4 19-277,2-5 28,0 0 1,1 0-1,0 0 0,0 0 1,0 1-1,0 0 0,0-1 1,1 1-1,0 0 0,0 1 1,0-1-1,1 1 0,-1-1 1,9-3-1,3-2-39,0 1 0,0 1 0,21-7 0,-20 9-86,0 1-1,34-5 0,-42 8 62,0 0 1,1 1-1,-1 1 0,0-1 1,1 2-1,-1-1 0,12 4 1,-17-3 41,0-1 0,0 1 0,-1-1 1,1 1-1,0 1 0,-1-1 0,0 0 0,1 1 1,-1-1-1,0 1 0,0 0 0,-1 0 1,1 1-1,-1-1 0,1 0 0,-1 1 0,0-1 1,0 1-1,0 0 0,-1 0 0,0 0 1,1 0-1,-1 0 0,-1 0 0,1 0 0,0 0 1,-1 0-1,0 0 0,0 0 0,0 0 1,-1 0-1,0 5 0,-4 19 89,0 0-1,-2-1 1,-21 53 0,25-73-92,-9 22 147,-2 0-1,-1-1 1,-1-1 0,-20 27 0,24-39 51,-1 0 1,0-1 0,-1 0 0,-1-1-1,0 0 1,-1-2 0,0 1 0,-35 16 0,50-27-205,1-1 1,-1 0 0,0 0-1,1 0 1,-1 1 0,1-1-1,-1 0 1,0 0 0,1 0-1,-1 0 1,1 0 0,-1 0-1,0 0 1,1-1 0,-1 1-1,1 0 1,-1 0 0,0 0-1,1 0 1,-1-1 0,1 1-1,-1 0 1,1-1 0,-2 0-1,2 1-6,0 0-1,0 0 0,-1-1 0,1 1 0,0 0 1,0 0-1,0-1 0,0 1 0,0 0 1,-1 0-1,1-1 0,0 1 0,0 0 1,0-1-1,0 1 0,0 0 0,0 0 0,0-1 1,0 1-1,0 0 0,0-1 0,0 1 1,0 0-1,0-1 0,0 1 0,1 0 1,-1 0-1,0-1 0,0 1 0,0 0 1,0 0-1,0-1 0,1 1 0,-1 0 0,0 0 1,0-1-1,0 1 0,1 0 0,-1 0 1,0 0-1,0 0 0,1-1 0,-1 1 1,0 0-1,0 0 0,1 0 0,7-4-68,0 1 0,-1 0-1,1 0 1,0 1 0,1 0-1,11-2 1,53 1 632,-61 3-527,1 1 1,0 1-1,-1 0 1,0 1-1,18 6 1,-5 0 84,37 20 0,-56-26-479,1 1 1,-1 0 0,0 0-1,8 8 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42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5 3072,'3'-4'3311,"-2"20"-222,-16 43-1189,-3-1 0,-37 82 1,55-140-1898,-10 27 540,7-13-132,3-14-391,0 1-1,0-1 1,0 0-1,0 1 1,0-1-1,1 0 1,-1 0 0,0 0-1,0 1 1,0-1-1,0 0 1,0 0-1,0 1 1,0-1-1,1 0 1,-1 0-1,0 0 1,0 1-1,0-1 1,0 0-1,1 0 1,-1 0-1,0 0 1,0 1-1,0-1 1,1 0 0,-1 0-1,0 0 1,0 0-1,1 0 1,-1 0-1,0 0 1,0 0-1,1 0 1,-1 0-1,0 0 1,121-5 1326,-77 1-1471,0 3-1,87 7 1,-108-1-1240,-5 1 395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45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8 3488,'4'-8'938,"-2"11"-61,-3 16 398,1-9-1016,-3 38 737,-2 0-1,-19 79 1,17-97-730,-10 51 140,-46 246 1044,40-223 780,22-107-1489,0-8-384,2-11-133,2-1 0,8-36 0,-1 11-117,2-17 1,32-256-339,-40 263 65,1-57-660,-5 113 801,0 0-1,0 0 1,0 0-1,0 0 1,0 0 0,1 0-1,-1 0 1,1 0-1,-1 1 1,1-1-1,-1 0 1,2-2 0,-2 4 22,0 0 0,0 0 0,1 0 1,-1 0-1,0 0 0,0 0 1,0 0-1,0 0 0,0-1 0,0 1 1,1 0-1,-1 0 0,0 0 1,0 0-1,0 0 0,0 0 0,0 0 1,0 0-1,1 0 0,-1 0 1,0 0-1,0 0 0,0 1 0,0-1 1,0 0-1,0 0 0,0 0 1,1 0-1,-1 0 0,0 0 0,0 0 1,0 0-1,0 0 0,0 0 1,0 0-1,0 0 0,0 1 0,0-1 1,0 0-1,1 0 0,-1 0 1,5 8-30,3 11 55,9 34 129,-8-23-42,1-1 0,1 0 0,17 30 0,116 172 562,9 17 384,-117-201-2464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45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40 5408,'-18'-15'2432,"23"15"-2112,0 0 544,3 0-544,10-5 1056,8 5-768,13-3 64,6 0-384,2-5-128,2 8-96,-6-5 288,1 10-160,-8-5-608,-5 0 224,-13 0-2528,-2 0 1472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46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35 5408,'-3'-1'589,"2"1"-497,1 0 0,-1 0-1,1 0 1,-1 0 0,1 0 0,-1 0 0,1-1 0,-1 1 0,1 0-1,0 0 1,-1 0 0,1-1 0,-1 1 0,1 0 0,0-1-1,-1 1 1,1 0 0,0-1 0,-1 1 0,1 0 0,0-1 0,-1 1-1,1 0 1,0-2 0,22 6 2175,12 0-1387,-1-2 0,1-1 0,55-5 0,10-7-119,175-12-205,-242 26-337</inkml:trace>
  <inkml:trace contextRef="#ctx0" brushRef="#br0" timeOffset="1">1009 635 5728,'-13'3'2592,"13"13"-2240,0-8 1280,0 0-960,0-1 288,0 6-576,0-7 128,0 2-288,0-3 288,0 2-288,0-2-608,0-2 192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46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228 587 5408,'-1'-1'137,"0"0"0,1 1 0,-1-1 0,0 0 1,0 1-1,0-1 0,0 0 0,0 1 0,0-1 0,0 1 0,0-1 0,0 1 1,0 0-1,0-1 0,0 1 0,0 0 0,0 0 0,0 0 0,-1 0 1,1 0-1,0 0 0,0 0 0,0 0 0,0 0 0,-1 1 0,-30 8 724,30-9-775,-10 5-20,0 1-1,1 0 1,0 0 0,0 1 0,0 0 0,1 1 0,-18 17-1,22-19-25,0 1-1,0-1 0,1 1 0,0 0 0,0 1 0,0-1 0,1 1 0,0 0 0,1 0 0,0 0 0,0 0 0,-2 13 0,4-16 29,1 1 0,0 0 0,1-1-1,-1 1 1,1 0 0,0-1 0,0 1-1,1-1 1,-1 1 0,1-1 0,1 0-1,-1 0 1,1 0 0,-1 0 0,8 8-1,-9-10-16,1-1-1,0 0 1,0 0-1,0 0 0,0 0 1,0 0-1,0-1 0,1 1 1,-1-1-1,0 1 1,1-1-1,-1 0 0,1 0 1,0 0-1,-1 0 0,1-1 1,0 1-1,0 0 1,-1-1-1,1 0 0,0 0 1,0 0-1,0 0 0,-1 0 1,1-1-1,0 1 1,0-1-1,-1 0 0,1 0 1,0 0-1,-1 0 1,5-2-1,0-2 57,0 0 1,0 0-1,-1-1 0,1 0 1,-1 0-1,-1 0 1,8-10-1,1-4 5,14-29 0,-11 14-8,-3-1 1,0-1-1,-3 0 1,9-48-1,-2 4-29,-8-14-355,-2-122 0,-7 200 47,-2-1 1,0 0-1,-1 1 1,-5-26-1,6 42 203,1 0-1,-1-1 1,1 1-1,-1 0 1,1 0-1,-1 0 1,1 0-1,-1 0 1,0 0-1,0 0 1,0 0-1,0 0 1,1 0-1,-1 0 1,-2-1 0,2 2 20,1 0 0,-1-1 0,1 1 0,0 0 1,-1 0-1,1 0 0,-1 0 0,1 0 0,-1 0 0,1 0 1,0 0-1,-1 0 0,1 0 0,-1 0 0,1 0 1,0 0-1,-1 1 0,1-1 0,-1 0 0,1 0 1,-1 1-1,0 0-5,0-1 1,0 1-1,0 0 0,0 0 1,0 0-1,0 1 1,0-1-1,1 0 0,-1 0 1,0 2-1,-5 9 14,1 1-1,1 0 1,-5 24-1,-3 46 162,11-75-138,-8 63 232,3-1-1,3 1 0,7 71 1,-2-109-298,1 2 35,0 0 0,2-1 0,12 43 0,-8-52-487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47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8 591 4576,'-7'-2'2257,"29"3"-194,-6-3-1557,-1 0 0,0-2 1,-1 1-1,19-9 1,56-27 212,-62 26-445,-12 5-186,0 1 1,0-2 0,-1 0-1,0-1 1,0 0-1,-1-1 1,0 0-1,-1-1 1,15-20-1,-15 13-15,-1 0-1,0-1 1,-2 0 0,12-35-1,-9 11 32,10-57 0,-18 80-80,1-40 0,-5 57-36,0 1 1,-1-1-1,1 1 1,-1-1-1,-1-5 1,2 9 4,0-1 0,0 1-1,0-1 1,-1 1 0,1 0 0,0-1 0,0 1 0,-1-1 0,1 1 0,0 0-1,0-1 1,-1 1 0,1 0 0,-1-1 0,1 1 0,0 0 0,-1-1 0,1 1 0,-1 0-1,1 0 1,0-1 0,-1 1 0,1 0 0,-1 0 0,1 0 0,-1 0 0,1 0 0,-1 0-1,1 0 1,-1 0 0,1 0 0,-1 0 0,1 0 0,-1 0 0,1 0 0,0 0 0,-1 0-1,1 0 1,-1 0 0,1 1 0,-1-1 0,1 0 0,-1 0 0,1 1 0,0-1-1,-1 0 1,1 0 0,0 1 0,-1-1 0,1 0 0,0 1 0,-1-1 0,1 1 0,-14 13 79,0 0 0,2 1 1,0 0-1,-19 33 1,-34 73 914,64-119-966,-7 17 99,0 0 0,1 0-1,1 1 1,1 0 0,1 0-1,1 1 1,1-1 0,0 1 0,2-1-1,0 1 1,1 0 0,2-1-1,0 1 1,1-1 0,0 0-1,2 0 1,15 36 0,-17-49-100,6 17-202,0-1-1,29 43 0,-37-63-126,-1 0 0,1-1 0,0 1 0,0-1 0,0 0 0,1 0 0,-1 0 0,0 0 0,1 0 0,0 0 0,-1 0 0,1-1 0,0 0 0,3 2 0,12 2-2085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0:47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86 3968,'-15'-14'1285,"11"8"-768,2 0-733,0 4 571,1-1 0,0 1 0,1-1 1,-1 1-1,0-1 0,1 0 0,-1-3 0,1 5-261,0 0-1,1 0 1,-1 0-1,0 1 1,0-1-1,0 0 0,1 0 1,-1 0-1,1 1 1,-1-1-1,0 0 1,1 0-1,-1 1 1,1-1-1,-1 0 1,1 1-1,0-1 1,-1 1-1,1-1 1,0 1-1,-1-1 1,1 1-1,0-1 1,0 1-1,-1 0 0,1-1 1,0 1-1,0 0 1,0 0-1,0 0 1,1-1-1,49-6 825,0 1-1,81 3 0,-68 3-735,205 6-45,-152 3-5005,-77-6 2223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1:11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17 2144,'5'-10'2465,"-5"10"-2385,0 0-1,0-1 1,1 1 0,-1 0-1,0 0 1,0-1-1,-1 1 1,1 0 0,0 0-1,0 0 1,0-1-1,0 1 1,0 0 0,0 0-1,-1-2 797,0 2-796,1-1-1,0 1 1,0 0 0,0 0-1,-1 0 1,1 0-1,0 0 1,0 0 0,-1 0-1,1 0 1,0 0-1,0 0 1,0 0 0,-1 0-1,1 0 1,0 0 0,0 0-1,-1 0 1,-2 0-26,1 1-1,0-1 1,-1 1 0,1 0 0,0 0 0,-1 0-1,1 1 1,0-1 0,0 0 0,0 1 0,0-1-1,-2 4 1,0-3-24,1 2-1,0-1 1,0 0 0,1 0-1,-1 1 1,-3 7-1,5-8-7,0-1 0,0 1-1,1 0 1,-1 0 0,1 0-1,0 0 1,0 0 0,0 0 0,1 4-1,5 7 304,-6-13-308,0-1 0,0 0-1,1 1 1,-1-1-1,0 0 1,0 0 0,1 1-1,-1-1 1,0 0 0,1 0-1,-1 0 1,1 1-1,-1-1 1,0 0 0,1 0-1,-1 0 1,0 0 0,1 0-1,-1 0 1,1 0-1,-1 0 1,0 0 0,1 0-1,-1 0 1,1 0-1,-1 0 1,0 0 0,1 0-1,3-2 32,0 0 0,0 0-1,0 0 1,0 0 0,-1-1 0,1 1-1,-1-1 1,0 0 0,1 0-1,-1 0 1,-1-1 0,1 1-1,0 0 1,-1-1 0,0 0 0,0 0-1,3-6 1,-5 9 33,0 0 0,0 0 1,0 0-1,0 0 0,0 0 0,-1 0 0,1 0 1,0 0-1,0 0 0,-1 0 0,1 0 0,-1 0 1,1 0-1,-2-1 0,2 2-48,0-1 1,0 1-1,-1-1 1,1 1-1,0 0 0,-1-1 1,1 1-1,0 0 1,-1 0-1,1-1 1,-1 1-1,1 0 0,0 0 1,-1-1-1,1 1 1,-1 0-1,1 0 1,-1 0-1,1 0 0,0 0 1,-1 0-1,1 0 1,-1 0-1,1 0 1,-1 0-1,1 0 0,-1 0 1,1 0-1,-1 0 1,1 0-1,-1 0 1,1 0-1,0 0 0,-1 1 1,0-1-1,-4 3-18,1 0-1,0 1 0,-1-1 1,1 1-1,-6 7 0,9-9-133,-1-1-1,1 1 1,0 0-1,0 0 0,1 0 1,-1-1-1,0 1 1,0 3-1,1-4-172,-1 0-1,1 0 1,0 1 0,0-1-1,0 0 1,0 0-1,0 1 1,1-1 0,-1 0-1,0 0 1,1 0 0,-1 1-1,0-1 1,2 2-1,10 13-2549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2:50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1248,'-1'-11'6555,"2"23"-5846,2 39 185,2 0 1,21 92 0,-3-26-369,12 148-350,4 67-25,-16-155-14,41 471 1437,-59-446-1350,0 18 90,3 63 113,-5-237-1089,-1-34-2820,-12-69-2502,-2 3 3307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2:51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204 103 1248,'-8'-14'389,"6"12"-239,17-10 2628,-15 11-2644,1 1-1,-1-1 1,1 0-1,-1 1 1,1-1-1,0 0 1,-1 1-1,1-1 1,0 1-1,0-1 1,-1 1-1,1 0 1,0-1-1,1 1 1,-3 8 1609,-15 20-268,-27 25-415,20-26-654,2 1 0,-19 31 0,30-43-246,-1-1 0,-1 0 0,-1-1 0,-15 15 0,27-29 108,1-3-116,5-9-86,9-15-104,3 1-59,9-16-164,62-73 0,-17 43 325,-59 61 9,1 1-1,0 0 1,1 1-1,16-8 1,-28 16-40,-1 0 0,1 1 0,0-1 0,0 1 1,0-1-1,-1 1 0,1 0 0,0 0 0,0-1 1,0 1-1,0 0 0,-1 1 0,1-1 0,0 0 1,0 1-1,0-1 0,0 1 0,-1-1 0,1 1 1,0 0-1,-1-1 0,1 1 0,0 0 0,-1 0 1,1 1-1,-1-1 0,0 0 0,1 0 0,-1 1 1,0-1-1,0 0 0,2 4 0,3 4 119,0 0 0,-1 1 0,0 0 0,4 13 0,-8-22-151,9 27 121,-2 1 1,0 0 0,-2 1-1,3 30 1,-9-57-476,1 0 0,-1-1 0,1 1 0,0-1 0,-1 1 0,1-1 0,0 0 0,0 1 0,1-1 0,2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2:27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4 2816,'-15'-4'917,"14"4"-892,1 0-1,-1 0 1,0 0 0,1 0-1,-1 0 1,0 0-1,1 0 1,-1 0-1,0 1 1,1-1 0,-1 0-1,1 0 1,-1 1-1,0-1 1,1 0 0,-1 1-1,1-1 1,-1 0-1,1 1 1,-1-1-1,1 1 1,-1 0 0,0 0 129,-34 19 2820,-44 34-1,66-44-2837,1 0 1,0 1-1,1 1 0,0 0 1,1 1-1,-11 17 0,14-18-129,0 1 0,0 1-1,1-1 1,-5 19-1,9-23-899,0 1 0,0 0 0,1-1 0,-1 14 0,6 12-1453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10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64 208 2816,'1'4'3402,"12"-2"-1503,-6 2-1615,0-1-1,0 0 1,1 0 0,-1-1-1,1 0 1,-1 0-1,1-1 1,0 0 0,9 1-1,1-2-64,0 0 0,0-1 0,19-4 0,-31 4-147,-1-1 0,1 1 0,-1-1 0,1 0 0,-1 0-1,0-1 1,0 0 0,0 0 0,0 0 0,0 0 0,-1-1 0,1 1 0,-1-1 0,0 0 0,0-1 0,-1 1-1,1-1 1,3-6 0,-5 7-32,0 0 0,0 0 0,-1 0 0,1 0 0,-1 0-1,0 0 1,0-1 0,-1 1 0,1 0 0,-1-1 0,0 1-1,0-1 1,-1 1 0,1 0 0,-1-1 0,0 1 0,0 0 0,0 0-1,0-1 1,-1 1 0,0 0 0,0 0 0,0 1 0,-4-7 0,2 6-87,1-1 0,-1 1 1,0 0-1,0 0 1,-1 0-1,1 0 1,-1 1-1,0 0 0,0 0 1,0 0-1,0 1 1,0-1-1,-1 1 0,1 1 1,-1-1-1,1 1 1,-1 0-1,0 0 1,1 0-1,-1 1 0,0 0 1,0 0-1,0 0 1,1 1-1,-1 0 1,0 0-1,1 1 0,-1-1 1,-6 4-1,2 0 10,0 0 1,0 1-1,1 0 0,-1 1 0,1 0 0,-10 10 1,6-3 196,-1 1 1,-20 30-1,29-37-28,-1 2-1,1-1 0,1 1 1,0-1-1,0 1 1,1 0-1,1 0 0,-1 1 1,2-1-1,-2 13 1,3-19-71,1 0 0,-1 0 1,1 0-1,0 0 0,0 0 1,0 0-1,1-1 0,-1 1 1,1 0-1,0-1 0,0 1 1,0-1-1,1 0 0,-1 0 1,1 1-1,-1-2 0,1 1 1,0 0-1,0-1 0,1 1 1,-1-1-1,0 0 0,5 2 1,4 3 66,2-1 0,-1-1 0,1 0 0,0-1 0,15 3-1,6 0 7,0-2 0,0-1-1,0-1 1,41-3-1,-52-2-1208,45-10 0,-37 4-2429,-1 3 1003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2:51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1472,'12'-4'4300,"24"-7"-3182,-11 5-566,-12 3-291,1 0 1,0 0 0,0 2 0,16-1 0,-26 2-196,0 0 0,0 1 0,0-1 1,0 1-1,-1 0 0,1 0 0,0 0 0,0 1 0,-1 0 1,1-1-1,-1 1 0,1 0 0,-1 0 0,0 1 0,0-1 1,0 1-1,0 0 0,-1-1 0,5 6 0,-4-3 26,0 0 1,0 0-1,0 0 0,-1 1 0,0-1 0,0 1 0,-1-1 0,1 1 0,-1 0 0,0-1 1,0 11-1,2 10 450,18 56 72,-21-82-612,0 1 1,1 0 0,-1 0-1,0 0 1,0 0 0,0-1-1,1 1 1,-1 0 0,0 0-1,1 0 1,-1-1 0,1 1-1,-1 0 1,1-1 0,-1 1-1,1 0 1,1 0 0,-1 0-318,0 1-27,0-1 0,1 0 0,-1 0 0,0 0 0,0 0 1,1 0-1,-1 0 0,1 0 0,1 1 0,0 0-900,5 3-630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2:52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566 7 2816,'5'-6'1953,"-11"20"339,-2-2-1719,0-1 1,-2-1-1,1 0 0,-1 0 1,-1-1-1,0 0 0,0 0 1,-18 9-1,-10 3-275,-56 20 0,51-23-193,-165 65-1849,170-64-437,7 1 640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2:53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63 1984,'-4'2'7867,"8"-4"-6188,0 0-1570,-1 0-1,1 0 1,-1 0-1,1 1 1,-1-1-1,1 1 1,7-2 0,31-4-51,-34 5-46,335-36 1801,-322 38-1619,-1 1 1,0 1-1,29 7 0,-35-6-197,2-2 656,-6-1-2131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2:55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 2240,'4'-3'858,"-1"-1"-1,0 1 1,1 0 0,-1 0 0,7-4-1,-5 6-766,-1-1-1,0 1 0,0 0 1,0 0-1,1 1 0,-1 0 0,0-1 1,1 1-1,-1 1 0,6 0 0,8 0 32,-16-1-56,1 0-1,-1 1 1,0 0-1,1-1 1,-1 1-1,0 0 0,1 0 1,-1 1-1,0-1 1,0 0-1,0 1 1,0-1-1,0 1 1,0 0-1,-1 0 1,1-1-1,0 1 1,-1 0-1,1 0 1,-1 1-1,0-1 1,1 2-1,2 3 107,-2-1 0,1 0-1,-1 1 1,1-1 0,-2 1 0,1 0-1,0 7 1,3 23 333,-3-21-320,1 25 0,5 28-164,-7-66-176,-1-1 0,0 0 0,1 0 0,-1 0 1,1 1-1,0-1 0,-1 0 0,3 3 0,3 11-2126,-6-8 15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2:55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426 1 1984,'3'0'2917,"-3"0"-2868,0 0 80,0 1-1,0 0 1,0-1 0,0 1 0,0 0 0,0-1-1,0 1 1,0 0 0,0-1 0,0 1 0,-1-1-1,1 1 1,0 0 0,-1-1 0,1 1 0,0-1-1,-1 1 1,0 0 0,-7 11 498,-1 0 1,-1-1-1,0 0 0,0-1 1,-1 0-1,0 0 0,-1-2 0,-15 10 1,-14 5-131,-54 22 0,-1 0-1633,78-36 570,5-3-1281,0 2 0,-13 8 0,11-1-1843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2:57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39 2240,'-3'1'5152,"5"-2"-5023,1 1 0,-1-1 0,1 1 1,0-1-1,-1 1 0,5 0 0,4-1 167,54-8 901,55-4-314,20 12-209,65-4 369,-180 1-896,8 0-3030,-25 4 1582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3:14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28 1888,'-3'0'1519,"3"0"-1401,1 0 0,-1 1 0,1-1 0,-1 0 0,1 0 0,-1 0 0,1 0 0,0-1 0,-1 1 0,1 0 0,-1 0 1,1 0-1,-1 0 0,1-1 0,-1 1 0,1 0 0,-1 0 0,1-1 0,-1 1 0,1 0 0,-1-1 0,1 1 0,2-3 102,1 0-96,-1 0 0,1 0 0,1 0 0,-1 1 0,5-3 0,-7 4-129,-1 1 0,0 0 0,1-1-1,-1 1 1,0 0 0,1 0-1,-1 0 1,0 0 0,1 0 0,-1 0-1,0 0 1,1 0 0,-1 0-1,0 1 1,0-1 0,1 0 0,-1 1-1,0-1 1,0 1 0,1 0 0,-1-1-1,0 1 1,0 0 0,1 1-1,1 2 62,-1 0 0,0 0 0,0 0 0,0 1 0,0-1 0,-1 0 0,0 1 0,0-1 0,1 10 0,0 7 280,-2-1 0,0 1 0,-5 33 0,-1 23 352,6-73-655,0-1-1,1 1 0,-1 0 0,1 0 1,0-1-1,0 1 0,0 0 0,0-1 1,1 1-1,2 5 0,1-2 32,0 0-1,1 0 1,7 7-1,-1-1 134,-10-12-279,-1 1 1,1-1 0,-1 0 0,1 1 0,-1-1-1,1 0 1,0 0 0,0 0 0,0 0 0,-1-1-1,1 1 1,0 0 0,0-1 0,0 1 0,0-1-1,0 0 1,0 1 0,0-1 0,0 0-1,0 0 1,4-1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3:15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 1 2144,'-1'0'72,"0"0"-1,0 0 1,0 0 0,0 0-1,0 0 1,0 0 0,1 0-1,-1 0 1,0 0 0,0 0-1,0 0 1,0 1 0,0-1 0,0 0-1,0 1 1,1-1 0,-1 1-1,0-1 1,-1 2 0,-18 14 1067,6-4-533,-134 109 2551,38-30-2059,49-38-975,61-53-155,0 0 1,0 0-1,-1 0 0,1 0 1,0 1-1,0-1 0,0 0 1,-1 0-1,1 0 0,0 0 1,0 1-1,0-1 0,0 0 1,0 0-1,0 0 0,-1 1 1,1-1-1,0 0 1,0 0-1,0 0 0,0 1 1,0-1-1,0 0 0,0 0 1,0 1-1,0-1 0,0 0 1,0 0-1,0 1 0,15 8-6383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3:15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 2400,'0'0'45,"0"0"0,-1 0 0,1-1 1,0 1-1,0 0 0,0 0 0,0 0 0,0 0 0,0-1 1,0 1-1,1 0 0,-1 0 0,0 0 0,0-1 1,0 1-1,0 0 0,0 0 0,0 0 0,0 0 0,0 0 1,0-1-1,0 1 0,1 0 0,-1 0 0,0 0 0,0 0 1,0 0-1,0-1 0,0 1 0,1 0 0,-1 0 1,0 0-1,0 0 0,0 0 0,0 0 0,1 0 0,-1 0 1,0 0-1,6 5 1803,-3 4-1619,0 0-1,0 1 0,-1-1 0,0 1 0,-1-1 0,0 1 0,0 0 0,-2 10 0,2 6 29,0 123 1475,-1-80-1155,0-61-489,0 0-1,-1 0 1,1 0-1,-2-1 1,1 1 0,-4 9-1,1-5 72,4-11-286,0 0-1,0-1 1,0 1 0,-1 0 0,1 0-1,0 0 1,-1 0 0,1 0 0,-1-1-1,1 1 1,-1 0 0,1 0 0,-1-1-1,1 1 1,-1 0 0,-1 0 0,-21-1-8087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3:16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3072,'2'-2'248,"0"0"1,1 1-1,-1-1 1,1 1-1,-1-1 1,1 1-1,0 0 1,-1 0-1,1 1 1,0-1-1,0 0 0,0 1 1,0 0-1,-1 0 1,1 0-1,4 0 1,6 0 200,0 1 0,0 0 1,21 4-1,-18-2-170,-1-1 1,0-1-1,0 0 1,24-3-1,-3 1-76,-11 0-6,-24 1-480,0-1 0,0 1 1,0 0-1,0 0 0,1-1 1,-1 1-1,0-1 1,0 1-1,0-1 0,0 1 1,0-1-1,0 0 1,0 0-1,0 1 0,0-1 1,1-1-1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12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1 226 2816,'11'-8'10383,"-4"8"-9662,403-61 199,-6-16-864,-352 67-14,179-32 45,3 15-8,-234 27-79,8 0 23,0-1 0,0 1 0,0 1 0,0-1 0,12 3 0,-19-3-17,-1 1-1,1-1 1,-1 0 0,1 0-1,-1 0 1,1 1 0,-1-1-1,1 0 1,-1 0-1,1 1 1,-1-1 0,0 0-1,1 1 1,-1-1 0,0 0-1,1 1 1,-1-1-1,0 1 1,1-1 0,-1 0-1,0 1 1,0-1-1,0 1 1,1-1 0,-1 1-1,0-1 1,0 1 0,0-1-1,0 2 1,-5 11-1237,3-9 629,-3 14-624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3:16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4 3328,'0'0'44,"0"0"1,0-1-1,0 1 1,-1 0-1,1 0 0,0 0 1,0-1-1,0 1 1,-1 0-1,1 0 0,0 0 1,0 0-1,0 0 1,-1-1-1,1 1 1,0 0-1,0 0 0,-1 0 1,1 0-1,0 0 1,0 0-1,-1 0 0,1 0 1,0 0-1,0 0 1,-1 0-1,1 0 1,0 0-1,0 0 0,-1 0 1,1 0-1,0 0 1,0 0-1,-1 0 0,1 1 1,0-1-1,-1 0 1,-12 6 859,13-6-896,-8 7 533,0 0 0,0 1 0,0 0-1,1 0 1,-11 17 0,13-16-270,0-1 0,1 1 0,-5 15 0,7-20-247,1 1 0,0-1 1,1 1-1,-1-1 0,1 1 0,0 0 0,0-1 0,1 1 0,-1-1 0,2 6 0,-1-4 31,1 0-1,-1 0 1,1-1 0,0 1-1,1 0 1,5 8-1,-6-12-28,0 1 0,0 0 0,0-1 1,1 0-1,-1 1 0,1-1 0,0 0 0,0 0 0,0-1 0,0 1 0,0-1 0,0 1 0,5 1 0,-4-2-192,0 0-1,0 0 1,0 0 0,0 0-1,0 0 1,8-1 0,-10 0-210,1 0 1,-1-1-1,1 1 1,-1-1-1,0 0 1,1 0-1,-1 0 1,0 0-1,0 0 1,0 0-1,0-1 1,0 1-1,4-3 1,7-9-1540,4-2 166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3:17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 1248,'-1'0'39,"0"0"0,1 1-1,-1-1 1,1 0 0,-1 1 0,1-1 0,-1 1 0,1-1-1,0 1 1,-1-1 0,1 1 0,0-1 0,-1 1 0,1-1-1,0 1 1,-1 0 0,1-1 0,0 1 0,0 0 0,0-1-1,0 1 1,0 0 0,0-1 0,0 2 0,-2 20 1891,7 55 650,0-15-1789,-2-3-302,0-8-35,-2 0 0,-2 0-1,-10 64 1,8-95-614,-6 24 923,9-40-1284,-1-1 0,-1 1 0,1-1 0,0 0 0,-1 1-1,0-1 1,1 0 0,-1 0 0,-4 4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3:17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2720,'3'-1'261,"0"-1"1,0 1-1,1 0 0,-1 0 1,1 0-1,-1 1 0,0-1 1,1 1-1,-1 0 0,1 0 0,3 0 1,-1 0-96,-1 0 0,1 0 0,-1 0 0,0 1 0,1 0 1,-1 0-1,1 1 0,-1-1 0,0 1 0,0 0 0,0 1 0,0-1 0,0 1 1,-1 0-1,1 0 0,-1 1 0,0-1 0,0 1 0,5 5 0,-3-1 10,0 1 1,0-1-1,-1 1 0,-1 0 0,6 13 0,13 48 975,-17-52-1096,10 34 671,-14-47-936,0 0-1,1 0 1,-1 0 0,1 0 0,0 0-1,1-1 1,3 5 0,4-4-4227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3:17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1 4224,'-1'0'191,"0"0"1,0 0-1,0 0 1,0-1 0,1 1-1,-1 0 1,0 0-1,0 0 1,0 0-1,0 1 1,0-1-1,0 0 1,0 0-1,0 0 1,1 1-1,-1-1 1,0 1 0,-1-1-1,-16 19 2537,18-19-2727,-138 148 3635,97-106-3448,12-13-307,-23 25 12,20-16-3118,21-23 1380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3:27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83 992,'10'-2'49,"-1"1"1,0-1-1,1 1 0,-1 1 1,1 0-1,-1 0 0,1 1 1,-1 0-1,0 0 0,1 1 1,10 4-1,-1-1-45,0-2-1,36 3 1,41-4 124,13 1 96,-68 0-99,49-4 0,-27 0 62,8-5-270,3 0 86,78 2 514,-71-2 105,-4 0-214,-23 1-254,-1 2 1265,-43 3-1457,1-1 0,12-4 0,-12 3 41,-1 1-1,15-1 0,24-6 68,-42 8-61,0-1 1,0 1 0,1-1 0,-1-1-1,10-2 1,-3 1-15,0 0 0,1 1-1,21 0 1,-19 1 80,188-3 90,-164 4 69,-35 0-230,0-1-1,0 0 0,-1 0 0,11-4 0,7-1-29,-23 6 32,1 0 0,0 0 0,0 0 0,-1 0 0,1 0 0,0 0 0,-1 0 0,1 0 0,0-1 0,-1 1 0,1 0 0,-1 0-1,1-1 1,0 1 0,-1-1 0,1 1 0,-1 0 0,1-1 0,-1 1 0,1-1 0,-1 1 0,1-1 0,-1 0 0,1 1 0,-1-1 0,0 1 0,1-2 0,-1 2-3,0 0-1,0 0 1,0 0 0,0-1 0,0 1-1,0 0 1,0 0 0,1 0-1,-1-1 1,0 1 0,0 0-1,0 0 1,0 0 0,0 0-1,1-1 1,-1 1 0,0 0-1,0 0 1,0 0 0,0 0 0,1 0-1,-1 0 1,0 0 0,0-1-1,0 1 1,1 0 0,-1 0-1,0 0 1,0 0 0,1 0-1,-1 0 1,0 0 0,0 0-1,1 0 1,3-2-20,-8 4-147,3-2-23,-12 20 155,2-4 39,2 1 0,-14 28 0,10-17-204,7-18 212,1 1 1,1 1-1,-1-1 0,2 1 0,0-1 1,-3 23-1,1 186 260,6-132-284,-1-74 6,-1 61 42,15 111 0,-11-159-45,-2 1 0,-1-1 0,-1 0 0,-4 29 0,-1-1-81,5 51 177,2-61-68,7 34 164,-8-77-176,0 1 0,1-1-1,-1 0 1,1 1-1,0-1 1,-1 0 0,1 1-1,0-1 1,3 3-1,-4-4 82,1 1 36,-1-1-1,1 0 0,-1 0 1,1 0-1,-1 1 1,0-1-1,1 0 0,-1 0 1,0 3-1,-5-4-139,0-1 0,1 0 0,-1 0 0,-6-2 0,-11-3-146,4 3 253,1-1 1,-18-6-1,-14-4 50,3 2-186,27 7 31,0 0 0,0 2 1,0 0-1,-21 0 0,-48 1 141,-78 3-350,134 1 216,0 1 0,1 2-1,-37 10 1,40-9 39,-44 5 0,42-7-97,-42 10 1,20-3 124,38-9-16,0 1 0,1 1 0,-1 0 0,-15 7 0,-5 0-6,7-3 73,18-5-29,-1-1-1,0 0 0,0 0 1,0-1-1,0 0 1,-19-2-1,16 1 77,-32 0-70,-72 10-1,32-2 142,60-6-184,-1 0 1,1 2 0,-43 11 0,35-9-209,1 0 155,21-2 42,-1-1 0,0-1 1,0 1-1,0-2 0,-13 1 1,-7 3 84,49-4-1866,-2 6-2234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2:37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3 204 1728,'-2'4'2713,"2"-4"-2671,8 8 559,12 7-405,-17-13-125,0-1 1,1 1-1,-1-1 0,0 0 1,1 0-1,-1 0 0,0 0 1,1-1-1,4 1 1,34-2 970,-17 0-761,172 4-196,-172-5 66,1-1 0,-1-1 0,0-1-1,-1-1 1,34-14 0,28-6 150,143-17 116,4 15 288,-137 18-409,270-14-82,-366 24-214,99-3 51,145-10 154,-97 2-106,104-10 143,-202 17-218,44-7-59,-80 8 10,1 1 1,-1 0-1,1 1 0,0 1 0,18 1 0,-30 0 19,1-1 0,-1 1 0,1 0 0,-1 0 0,0 0 0,0 0 0,1 1 0,-1-1-1,0 0 1,0 1 0,0 0 0,-1-1 0,1 1 0,0 0 0,0 0 0,-1 0 0,0 0 0,1 0 0,-1 1 0,0-1 0,0 0 0,0 1 0,0-1 0,0 0-1,0 4 1,2 7 13,-1 0 0,0 0 0,0 20-1,-2-31 2,6 59-98,1 0-1,24 89 0,17 10 273,0 50-33,4 103 27,-27-57-129,-11-91 55,-5-31 34,1 2 6,21 329 220,-22-344-257,0-14-103,7 89 199,-7-103 51,-2-29-137,4 82-91,-7-45 109,5-46-255,-7-45 171,0-1 1,1 1 0,4 13 0,6 18 97,-9-22-130,-2-10-44,0 0 0,0 0 0,0 17 1,3 125 378,0-79-27,-5-71 38,-2 0-90,2-1-270,0 0-1,0 1 1,0-1 0,0 0 0,0 0 0,0 0-1,0 0 1,0 0 0,0 0 0,0 0 0,0 0-1,0 0 1,0 0 0,0 1 0,0-1 0,-1 0-1,1 0 1,0 0 0,0 0 0,0 0 0,0 0-1,0 0 1,0 0 0,0 0 0,0 0 0,0 0-1,-1 0 1,1 0 0,0 0 0,0 0 0,0 0-1,0 0 1,0 0 0,0 0 0,0 0 0,0 0-1,0 0 1,-1 0 0,1 0 0,0 0 0,0 0-1,0 0 1,0 0 0,0 0 0,0 0 0,0 0-1,0 0 1,0 0 0,0-1 0,-1 1 0,1 0-1,0 0 1,0 0 0,0 0 0,0 0 0,0 0-1,0 0 1,0 0 0,0 0 0,0 0 0,0-1 0,0 1-1,0 0 1,0 0 0,0 0 0,0 0 0,0 0-1,0 0 1,0 0 0,-4-5 16,0 1 0,-1-1-1,0 1 1,1 1 0,-1-1 0,-1 1 0,-6-4-1,-1-1-3,0 0-6,-1 1 0,-1 1 0,1 0 0,-1 0 0,0 2 0,-29-6 0,-98-4 45,126 13-53,-56-2-13,-143 14 0,-69 31-11,193-27 27,35-7 7,-1-4-1,-85-3 1,-111-21 121,182 13 40,-51-6-139,-95-8 1,165 19-28,-1 2 0,-59 8 0,-11 14-161,103-17 71,0 2 0,1 0-1,-1 0 1,-17 12 0,-42 30-1842,63-37-247,-16 17 0,6-5-205,-1-10-710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2:40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28 2080,'0'0'18,"-1"0"1,1 0-1,0 0 1,0 0-1,0 0 1,0-1-1,-1 1 0,1 0 1,0 0-1,0 0 1,0-1-1,0 1 1,0 0-1,0 0 1,0 0-1,0-1 0,-1 1 1,1 0-1,0 0 1,0 0-1,0-1 1,0 1-1,0 0 1,0 0-1,0 0 0,0-1 1,0 1-1,1 0 1,-1 0-1,0-1 1,0 1-1,0 0 0,0 0 1,0-1-1,2-4 1262,-3 4-1015,-1 0 0,1-1-1,0 1 1,-1 0 0,1 0-1,-1 0 1,1 0-1,-1 0 1,1 0 0,-1 0-1,0 0 1,0 1 0,1-1-1,-1 1 1,-2-1 0,3 1-232,-1 0 1,1 0 0,0 0 0,-1 0-1,1 1 1,0-1 0,0 1 0,-1-1-1,1 1 1,0-1 0,0 1-1,0 0 1,0-1 0,0 1 0,-1 0-1,1 0 1,1 0 0,-1 0-1,0 0 1,0 0 0,-1 1 0,-1 3 77,0 0 1,1 0-1,-4 10 1,-2 5 97,1-3-86,1 0-1,1 1 1,0 0-1,-2 25 1,2-18-64,-11 121 25,10-81-51,2-11 324,3 0 0,9 88 0,28 105 251,-17-136-212,1-1-71,0-3-25,0 17 56,33 237 39,4-122 26,-38-133-331,-12-64-25,20 172 202,-14-94-187,-8-71-117,-3-30 15,4 24 1,0-9 69,2 48 0,-1 0 37,-1 19 54,-3-36-102,-3 13 181,-1-54-178,3 40 1,5 24 71,-5-69 16,-1 0 1,-2 30 0,0-11-25,0-18-136,-4 29 1,1-25 126,1 35 1,3-58-21,0 0-53,0-1 0,0 1 0,0 0 0,0 0 1,0-1-1,0 1 0,1 0 0,-1-1 0,0 1 0,0 0 1,1-1-1,-1 1 0,0-1 0,1 1 0,-1 0 0,1-1 0,-1 1 1,1-1-1,-1 1 0,1-1 0,-1 0 0,1 1 0,0-1 1,-1 1-1,2-1 0,3-2-19,0-1-1,0 0 1,0-1 0,0 1-1,-1-1 1,1 0 0,4-6-1,-3 5 17,-1-1 0,2 1-1,10-8 1,5 1-126,2 0 0,-1 2-1,44-13 1,77-9-120,-58 22 253,-51 7-42,37-9 1,-51 8 43,31-1 0,-5 0 12,276-22-190,-194 26 156,103-6 79,114-13 197,-323 20-336,0 2-1,1 0 1,37 10-1,2-1 194,-44-7-150,1 0 0,0-2 0,29 0 1,-22 1 15,-23-2 40,-1-1-1,1 1 0,0-1 1,0 1-1,0-1 1,0 0-1,-1-1 1,1 1-1,0-1 1,0 1-1,7-3 0,-6 0-68,2 1-1,-1 0 1,0 0-1,0 1 0,0-1 1,13 1-1,43 1-266,-30 0 232,133 4-373,-203-8-9515,3 1 6481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2:41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26 125 1664,'-4'-5'4736,"3"4"-4535,1 0 0,0-1 1,-1 1-1,1 0 0,-1 0 0,1 0 1,-1 0-1,0 0 0,1 0 0,-1 0 1,0 0-1,0 0 0,0 0 0,1 0 1,-3-2-1,-6-6 1565,9 8-1720,0 1 0,0 0 0,-1-1 0,1 1 0,0 0 0,0-1 0,0 1 0,0 0 0,0-1 0,0 1 0,0 0 0,0-1 0,0 1-1,0 0 1,0-1 0,0 1 0,0-1 0,1 1 0,-1 0 0,0 0 0,0-1 0,0 1 0,0 0 0,1-1 0,-1 1 0,0 0 0,0-1-1,0 1 1,1 0 0,-1 0 0,2-1-20,-1 1 1,1-1-1,-1 1 0,1 0 0,0 0 0,-1 0 1,1 0-1,-1 0 0,1 0 0,1 1 1,1-1 36,71-3 689,-59 2-625,0-1-1,29-6 1,-1-1-91,55-2 12,138 2-1,4 1 189,289-19 223,-448 24-321,375 5 396,-236 3-218,-170-6-238,-16-1 110,12 0-2169,-43 2 425,1 0 0,-1 1 0,0 0 0,8 2 0,5 3-2092,-4-8 1515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3:30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1911 1 640,'-5'1'570,"-1"0"-1,1 0 1,-1 0-1,-7 0 1,-92-6 374,30 4-742,-144 6-47,22 7-101,121-12 95,-269 12-16,204-2-138,-1-10 5,56-3 0,49 3 0,-81 2 0,93 0 0,-1 1 0,-39 9 0,-10 5 107,67-15 43,0 0 0,0-1 1,-1 1-1,-15-1 0,23-1-162,0 1-1,0-1 0,0 0 0,0 1 0,0-1 0,0 1 0,0-1 0,0 1 0,0 0 0,0-1 0,0 1 0,1 0 0,-1 0 0,0 0 0,0 0 0,1-1 0,-2 3 0,1-2 15,1 0-1,-1 0 1,1 0 0,-1 0 0,0-1 0,0 1 0,1 0-1,-1 0 1,0-1 0,0 1 0,0-1 0,0 1-1,0 0 1,0-1 0,0 0 0,0 1 0,0-1 0,0 1-1,-1-1 1,-2 17-125,-6 31 66,2 0 0,3 1 0,1 86-1,9 79 133,-2 70 437,-10-131 21,2-94-144,4-49-340,0 1-1,2 15 1,0-18-14,-1 0 0,0 0 1,0-1-1,-1 1 0,-2 10 1,-9 0 529,21-17-533,0-1-1,1 1 1,-1-2 0,0 1-1,0-1 1,1-1 0,8-2-1,26-3-76,23 0 21,0 3 0,1 3 0,69 8 0,-48-1 11,-49-4 106,71-5 29,-25-1 12,-69 4-113,65 0-103,85 11-1,-38 5-82,-85-12 280,79-3 0,-57-2-95,-34 1-14,167 3 89,-145 0-81,88 18-1,-31-2 41,-74-18-80,-26-1 217,-9-1-177,0 0-1,0 1 1,0-1 0,0 0-1,-1-1 1,1 1-1,0 0 1,2-3 0,-1 0-478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3:31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91 157 160,'1'0'80,"-1"0"0,0 0 0,1 1 0,-1-1 0,1 0 0,-1 0 1,0 1-1,1-1 0,-1 0 0,0 1 0,0-1 0,1 1 0,-1-1 0,0 0 0,0 1 0,1-1 0,-1 1 0,0-1 0,0 0 1,0 1-1,0-1 0,0 1 0,0-1 0,0 1 0,0-1 0,0 1 0,0-1 0,0 1 0,0-1 0,0 1 0,0-1 0,0 0 1,0 1-1,0-1 0,-1 1 0,1 4 1528,-1-5-1511,1 0 0,-1 0 0,1 0 0,-1 0 0,1 0 0,-1 0 0,0 0 0,1 0 0,-1 0 0,1 0 0,-1 0 0,0-1 0,1 1 0,-1 0 0,1 0 0,-1-1 0,1 1 0,-1 0 0,1-1 0,-1 0 0,-1-5 90,-1 1 1,1-1 0,-1 1-1,0 0 1,-4-5 0,3 4-93,1 1 1,-1-1 0,1 0 0,-4-12 0,3 8-43,0-1 0,-10-17 1,-3-4-203,14 19-357,9 19-207,11 21 326,15 63 542,-25-72-11,-1 1-1,8 37 1,-11-44 92,-3-12-231,0 0 0,0 0 0,0 0 0,0 0 0,0 0 1,0 1-1,0-1 0,0 0 0,0 0 0,0 0 0,0 0 0,0 0 0,0 0 1,0 1-1,0-1 0,0 0 0,0 0 0,0 0 0,0 0 0,0 0 0,0 0 1,0 0-1,1 0 0,-1 1 0,0-1 0,0 0 0,0 0 0,0 0 0,0 0 1,0 0-1,0 0 0,1 0 0,-1 0 0,0 0 0,0 0 0,0 0 0,0 0 1,0 0-1,0 0 0,0 0 0,1 0 0,3-5 384,5-17 419,-6 14-631,6-16-118,-8 19-35,1-1 0,0 1 0,1 0 0,-1-1 0,5-5 0,-1 3-71,-1 1 0,0-1 1,5-12-1,1 3 3,-10 15 57,0 0 0,0 1 0,0-1 0,0 1 0,0-1 0,0 0 0,0 0 1,-1 0-1,1 1 0,0-1 0,-1 0 0,0 0 0,1-4 0,-15 6-3,-5 1 218,-29 5-1,29-3-86,-30 1-1,49-4-337,0 0 98,-1 0 0,1 0 0,0 0 0,0 0 0,0 0 0,-1 0 0,1 0 1,0 0-1,0 0 0,-1 0 0,1 0 0,0 0 0,0 0 0,4 20-6308,12-4 5026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13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31 2080,'0'-1'105,"0"-1"0,0 1 0,0-1 0,0 0 0,1 1 0,-1-1 0,0 1 0,1-1 0,0 1 0,-1 0 0,1-1 0,0 1 0,0 0 0,-1-1 0,3-1 0,-3 3 39,1-1 0,-1 1 0,1-1 0,-1 1 1,1-1-1,0 1 0,-1-1 0,1 1 0,0 0 1,-1-1-1,1 1 0,0 0 0,-1 0 1,1 0-1,0-1 0,-1 1 0,1 0 0,0 0 1,0 0-1,-1 0 0,1 0 0,0 0 0,0 0 1,-1 0-1,2 1 0,-1 0-77,-1-1 0,0 1 0,1-1-1,-1 1 1,1-1 0,-1 1 0,0 0 0,0-1-1,1 1 1,-1 0 0,0-1 0,0 1 0,0 0-1,0-1 1,0 1 0,0 0 0,0 0 0,0-1 0,0 1-1,0 0 1,0-1 0,0 2 0,0 1 1,-25 320 3068,16-247-2661,-5 23-100,-3 27 562,16-115-900,-1 3 1070,4-12-497,4-6-215,171-179-475,-160 164-110,19-19-162,-33 35 289,0 0-1,1 0 0,-1 0 1,1 1-1,0 0 1,0 0-1,-1 0 0,9-3 1,-11 5 28,1 0 0,-1 0 1,1-1-1,-1 1 1,1 0-1,0 1 1,-1-1-1,1 0 0,-1 0 1,1 1-1,-1-1 1,1 1-1,-1-1 0,1 1 1,-1 0-1,1-1 1,-1 1-1,0 0 1,0 0-1,1 0 0,-1 0 1,0 0-1,0 1 1,0-1-1,0 0 1,0 0-1,0 1 0,0-1 1,-1 0-1,2 4 1,2 3 66,-1 0 0,0 0 0,0 0 0,1 10 0,0-1 115,-1 0 0,-1 0 0,0 0 0,-2 0 0,0 0 0,0 0 0,-2 0 0,0 0 1,-1 0-1,-1 0 0,-10 28 0,11-36-948,3-8 546,0 0 0,0 0 0,0-1 0,0 1 0,-1 0 1,1 0-1,0-1 0,-1 1 0,1 0 0,0 0 0,-1-1 1,1 1-1,-1 0 0,0 0 0,-4 3-1494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3:33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222 224 1472,'1'0'50,"-1"-1"0,1 0 0,0 0 0,-1 0 0,1 0 0,0 1 1,-1-1-1,1 0 0,0 1 0,0-1 0,0 1 0,0-1 0,-1 1 0,1-1 0,0 1 0,0-1 0,0 1 0,0 0 0,0 0 1,0-1-1,0 1 0,0 0 0,1 0 0,7-2 337,-6 0 236,3-4 941,-10 17-764,-14 7-606,-1 0 0,-1-2 0,0 0 0,-1-2 0,0 0 0,-1-1 0,-46 19 0,56-27-12,11-4-120,-1 0 0,0 0 0,1-1 0,-1 1 0,0 0 1,0-1-1,0 1 0,-3-1 0,4 0 151,1 1-205,0-1 0,0 0-1,0 0 1,0 0-1,0 0 1,0 0-1,0 0 1,0 0 0,0 0-1,0 0 1,-1 0-1,1 0 1,0 0 0,0 0-1,0 0 1,0 0-1,0 0 1,0 0-1,0 0 1,-1 0 0,1 0-1,0 0 1,0 0-1,0 0 1,0 0 0,0 0-1,0 0 1,0 0-1,-1 0 1,1 0-1,0 0 1,0 0 0,0 0-1,0 0 1,0 0-1,0 0 1,0 0-1,0 0 1,0-1 0,0 1-1,-1 0 1,1 0-1,0 0 1,0 0 0,0 0-1,0 0 1,0 0-1,0 0 1,0-1-1,0 1 1,0 0 0,0 0-1,0 0 1,0 0-1,0 0 1,0 0 0,0 0-1,0-1 1,0 1-1,0 0 1,0 0-1,0 0 1,0 0 0,0 0-1,0 0 1,0 0-1,1-9 152,28-31-63,27-58-76,37-59 8,-83 140-54,-6 11-10,-1 0 1,1 0-1,0 1 0,0 0 1,6-6-1,-10 11 33,0 0-1,1-1 1,-1 1 0,0 0-1,0 0 1,1-1 0,-1 1-1,0 0 1,1 0 0,-1 0-1,0 0 1,1-1 0,-1 1-1,0 0 1,1 0 0,-1 0-1,1 0 1,-1 0 0,0 0-1,1 0 1,-1 0 0,0 0-1,1 0 1,-1 0 0,0 0-1,1 0 1,-1 0 0,1 1-1,-1-1 1,0 0 0,1 0-1,7 12-126,-1 20-51,-6-30 178,3 23 5,31 140 113,-29-135 44,-5-23-128,0-1 0,0 1 0,4 10 0,-4-15 47,0 0 0,-1 1 0,1-1 0,0 0 0,-1 1 0,1 3-1,-1-5-54,0-1 0,0 0 0,0 1-1,0-1 1,-1 0 0,1 1 0,0-1-1,0 0 1,0 1 0,0-1 0,0 0-1,0 1 1,0-1 0,-1 0-1,1 0 1,0 1 0,0-1 0,0 0-1,-1 0 1,1 1 0,0-1 0,0 0-1,-1 0 1,1 0 0,0 1-1,0-1 1,-1 0 0,1 0 0,0 0-1,-1 0 1,1 0 0,0 0 0,-1 0-1,1 1 1,0-1 0,-1 0-1,1 0 1,0 0 0,-1 0 0,1 0-1,0-1 1,-1 1 0,1 0 0,0 0-1,0 0 1,-1 0 0,1 0 0,0 0-1,-1 0 1,1-1 0,0 1-1,0 0 1,-1 0 0,1 0 0,0-1-1,-11-3 95,1 1 0,-1 0 0,-13-2 0,0 1-57,-17-5 161,-64-6-1,42 12-3087,51 4 680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3:34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5 1984,'0'0'60,"0"0"0,0-1 1,0 1-1,0 0 0,0 0 0,-1-3 1084,1 3-1084,0 0 1,-1 0-1,1 0 0,0 0 0,0 0 0,0 0 1,0 0-1,0 0 0,-1 0 0,1 0 0,0 0 1,0 0-1,0 0 0,0 0 0,-1 0 0,1 0 1,0 0-1,0 0 0,0 0 0,0 0 0,-1 0 1,1 0-1,0 0 0,0 0 0,-14 7 1118,11-4-1169,-1 0 0,0 0-1,1 1 1,0-1-1,-5 7 1,5 6 428,3-15-391,0 0 0,0 0 0,0 1-1,0-1 1,0 0 0,0 0 0,0 1 0,-1-1-1,1 0 1,0 0 0,-1 0 0,1 1 0,-1-1-1,0 0 1,1 0 0,-2 1 0,2-3 114,0-1 1,0 0 0,1 1-1,-1-1 1,1 0 0,-1 1-1,2-4 1,-2 4-140,1 0 0,-1 0 0,0 0 0,0 0-1,0 0 1,0 0 0,0 0 0,0 0 0,0 0 0,0 0 0,0 0-1,0 0 1,0 0 0,-1 0 0,1 0 0,0 0 0,-1 0 0,1 1-1,-2-3 1,-2-10 90,4 13-112,0 0 0,0 1 0,0-1 0,0 0 1,0 0-1,0 0 0,0 1 0,0-1 0,0 0 0,-1 0 0,1 1 0,0-1 0,0 0 1,0 0-1,0 0 0,0 1 0,0-1 0,0 0 0,-1 0 0,1 0 0,0 1 1,0-1-1,0 0 0,-1 0 0,1 0 0,0 0 0,0 0 0,0 0 0,-1 1 0,1-1 1,0 0-1,0 0 0,0 0 0,-1 0 0,1 0 0,0 0 0,0 0 0,-1 0 0,1 0 1,0 0-1,0 0 0,-1 0 0,1 0 0,0 0 0,0 0 0,0 0 0,-1 0 0,1 0 1,0-1-1,0 1 0,-1 0 0,1 0 0,0 0 0,14 23-3295,2-4 139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3:35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2 1984,'4'-2'1054,"-8"4"484,1-2-1425,0 1 1,0 0-1,0 0 1,0 0-1,0 1 1,1-1-1,-1 1 1,1-1-1,-5 5 1,-5 2-1,-37 26 1129,50-34-1227,0 0 0,0-1 0,0 1 0,0 0 0,0-1 0,0 1 0,-1-1 0,1 1 0,0-1 0,0 1 0,0-1 0,-1 1 0,1-1 0,0 0 0,-1 0 0,1 1 0,0-1 0,-1 0 0,1-1 0,10-19 240,-8 15-228,-3 6-27,0-1-9,0 1 0,0-1-1,1 0 1,-1 0 0,0 1 0,1-1 0,-1 0 0,1 1 0,-1-1 0,1 0-1,-1 1 1,1-1 0,-1 0 0,1 1 0,-1-1 0,1 1 0,0 0 0,-1-1 0,1 1-1,0-1 1,0 1 0,-1 0 0,1-1 0,0 1 0,0 0 0,0 0 0,-1 0-1,1 0 1,0 0 0,1 0 0,8 0-3068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3:36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8 1984,'1'-8'3466,"-1"8"-3428,-2 9-12,-41 60 177,36-57-153,5-10-13,1-1-1,0 1 1,0 0-1,0-1 0,0 1 1,0 0-1,0 0 1,0 0-1,1 0 1,-1-1-1,1 1 1,-1 0-1,1 0 1,0 0-1,0 0 1,-1 0-1,2 0 1,-1 0-1,0 0 1,1 4-1,-1-6-15,0 0-1,0 1 0,0-1 1,1 1-1,-1-1 0,0 0 1,0 0-1,0 1 1,1-1-1,-1 0 0,0 1 1,0-1-1,1 0 0,-1 0 1,0 1-1,1-1 1,-1 0-1,0 0 0,1 0 1,-1 0-1,0 1 1,1-1-1,-1 0 0,0 0 1,1 0-1,-1 0 0,1 0 1,-1 0-1,0 0 1,1 0-1,-1 0 0,1 0 1,-1 0-1,18-7 370,11-16-49,-26 19-341,0 1 1,0-1-1,0 1 0,0-1 0,-1 0 1,0 0-1,0 0 0,0-1 1,0 1-1,-1 0 0,1-1 0,-1 1 1,0-1-1,0 1 0,-1-1 1,0 0-1,1 1 0,-2-6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3:37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2304,'14'-7'1749,"-4"18"-1437,-10-10-248,1 0 0,-1-1 1,1 1-1,0 0 0,-1-1 0,1 1 1,0-1-1,0 1 0,-1-1 0,1 1 0,0-1 1,1 1-1,11 6 125,-11-6-126,1 1 1,-1-1 0,1 0-1,0 0 1,-1 0 0,6 2-1,2-1 204,-2-1 45,0 1 0,0-1 0,9 0 0,-17-1-284,1 0 1,-1 0-1,0 0 0,1 1 1,-1-1-1,0 0 0,1 0 0,-1 0 1,0 0-1,1 0 0,-1 0 1,0-1-1,1 1 0,-1 0 1,0 0-1,0 0 0,1 0 0,-1 0 1,0 0-1,1 0 0,-1-1 1,0 1-1,0 0 0,1 0 0,-1 0 1,0-1-1,0 1 0,1 0 1,-1 0-1,0-1 0,0 1 1,0 0-1,1-1 0,-8-8 823,5 7-701,0 0 0,-1 1 0,0-1 0,1 0 0,-1 1 0,0 0 0,-3-2 0,1 2-146,1 0 0,-1 1-1,1-1 1,-1 1 0,1 0-1,-1 0 1,1 0 0,-1 1-1,1-1 1,-1 1 0,1 0-1,0 1 1,0-1 0,-1 1-1,-6 3 1,10-4-89,1-1 95,0 1 1,0-1-1,0 1 0,0-1 1,0 1-1,0-1 1,0 0-1,1 1 1,-1-1-1,0 1 0,0-1 1,0 1-1,0-1 1,1 0-1,-1 1 1,0-1-1,1 0 0,-1 1 1,0-1-1,0 0 1,1 1-1,-1-1 1,1 0-1,-1 0 0,0 1 1,1-1-1,0 0 1,14 1 641,-11-2-522,-1 1 0,1-1 0,-1 0 0,1-1 0,-1 1 0,0-1 0,4-2 0,-6 3-117,1 0 0,-1 0 0,0 0 0,0 0 1,0 0-1,-1-1 0,1 1 0,0 0 0,0-1 1,-1 1-1,1-1 0,-1 1 0,1-1 0,-1 1 1,0-1-1,1 1 0,-1-1 0,0 1 0,0-1 1,0 1-1,0-1 0,0 1 0,-1-1 0,1 0 1,0 1-1,-2-3 0,2 4-24,0-1 1,0 0-1,-1 0 0,1 0 1,0 1-1,-1-1 0,1 0 1,-1 1-1,1-1 0,-1 0 1,1 1-1,-1-1 1,1 0-1,-1 1 0,0-1 1,1 1-1,-1-1 0,0 1 1,1 0-1,-1-1 0,0 1 1,0 0-1,0-1 0,1 1 1,-1 0-1,0 0 1,0 0-1,0 0 0,1-1 1,-1 1-1,0 0 0,0 1 1,0-1-1,0 0 0,1 0 1,-1 0-1,0 0 0,0 1 1,0-1-1,1 0 0,-1 1 1,0-1-1,0 1 1,1-1-1,-1 0 0,0 1 1,0 0-1,-2 2-373,1-1 0,-1 1 1,0-1-1,1 1 0,0 0 0,0 0 1,0 0-1,0 0 0,0 0 0,0 1 0,1-1 1,0 1-1,-1-1 0,1 1 0,1-1 1,-1 1-1,0-1 0,1 1 0,0 0 0,0 0 1,0-1-1,0 1 0,0 0 0,2 4 1,7 18-1420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3:38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30 1824,'0'0'24,"1"0"1,-1 0-1,0 0 0,0 0 0,0-1 1,0 1-1,0 0 0,0 0 1,1 0-1,-1 0 0,0-1 1,0 1-1,0 0 0,0 0 0,0 0 1,0-1-1,0 1 0,0 0 1,0 0-1,0 0 0,0-1 1,0 1-1,0 0 0,0 0 0,0 0 1,0-1-1,0 1 0,0 0 1,0 0-1,0 0 0,0-1 1,0 1-1,-1 0 0,1 0 0,0 0 1,0-1-1,-8 2 1519,4 1-1262,1-1 0,0 1 0,0-1 0,0 1 0,-5 4 0,-12 10 78,14-11-280,1-1-1,-1 1 1,1 0-1,-9 11 529,31-25 294,-8 3-780,-4 4-82,0-1-1,0 0 1,-1-1 0,1 1-1,-1-1 1,0 1-1,0-1 1,0-1-1,6-8 1,-9 12-12,-1 0 0,1 0 0,-1 0 0,0 0 0,1-1 1,-1 1-1,0 0 0,0 0 0,0 0 0,0 0 0,0-1 1,0 1-1,0 0 0,0 0 0,0 0 0,-1 0 0,1-1 0,0 1 1,-2-1-1,2 1-35,0 1 0,0-1 1,-1 1-1,1 0 0,-1-1 1,1 1-1,0 0 0,-1-1 1,1 1-1,-1 0 0,1-1 1,-1 1-1,1 0 0,-1 0 0,1 0 1,-1 0-1,1-1 0,-1 1 1,1 0-1,-1 0 0,1 0 1,-1 0-1,1 0 0,-1 0 1,1 0-1,-1 0 0,1 1 1,-1-1-1,1 0 0,-1 0 1,1 0-1,-1 0 0,1 1 1,0-1-1,-1 0 0,1 0 1,-1 1-1,1-1 0,-1 0 0,1 1 1,0-1-1,-1 1 0,1-1 1,-1 1-1,-7 8-1107,-1 1 305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3:52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0 1472,'-1'2'196,"1"-1"0,-1 0 0,1 1 0,-1-1 0,0 0-1,1 1 1,-1-1 0,0 0 0,0 0 0,0 0 0,0 0 0,0 0 0,0 0 0,0 0 0,0 0 0,-3 1 0,-28 18 404,15-10-206,4-1-170,0 1-1,1 0 1,1 1 0,-1 0-1,-18 26 1,14-14-8,0 1 0,-17 37-1,26-45-196,1 1 0,-5 21 0,-6 16 1359,18-59-1301,0 0 0,0 1-1,0-1 1,0 1 0,1 0 0,0-1-1,2-4 1,1-2 56,42-93 208,-36 81-307,-8 17-31,0 1 0,0-1-1,-1 0 1,0 0 0,0-1 0,0 1-1,-1 0 1,1-8 0,-2 11 1,0 1 1,0 0 0,1 0-1,-1 0 1,1 0-1,0 0 1,1-3 0,-2 3-5,1 0 1,0 0 0,0 0 0,-1-1-1,1 1 1,-1 0 0,0-3-1,-1 4-4,-1-1 1,0 1-1,0 0 0,0 0 0,0 0 0,0 0 0,0 0 0,-1 0 0,1 1 0,0-1 0,0 1 0,-1-1 1,1 1-1,-4 0 0,-43 11-130,42-10 106,0 1 0,0-1 0,0-1 0,-14 0 0,14 0-24,6 0 4,4 0-10,2 1-552,0-1 0,0 1 1,0 0-1,0 0 0,-1 1 0,9 3 1,2 0-168,26 7-1954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07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1568,'4'0'3090,"0"16"-2090,-22 380 888,18-337-970,0-59-908,1 0 0,-1 0 0,0 1 0,0-1 0,0 0 0,0 0 0,0 0 0,1 0 0,-1 0 0,0 0 0,0 0 0,0 0 0,0 1 1,1-1-1,-1 0 0,0 0 0,0 0 0,0 0 0,0 0 0,1 0 0,-1 0 0,0 0 0,0 0 0,0 0 0,1 0 0,-1 0 0,0-1 0,0 1 0,0 0 0,0 0 1,1 0-1,-1 0 0,0 0 0,0 0 0,0 0 0,0 0 0,0 0 0,1-1 0,6-3 56,20-13 96,-15 8 42,0 2 1,20-10-1,-27 15-178,1 0-1,-1 0 0,1 0 1,0 1-1,0 0 1,0 0-1,0 1 1,0-1-1,9 2 1,-10-1-29,1 1 0,0 0 1,0 0-1,0 1 0,-1 0 1,1-1-1,-1 2 0,1-1 1,-1 1-1,0 0 0,0 0 1,0 0-1,6 6 0,-5-4 41,-5-4 3,1 0-1,-1 1 1,1-1-1,-1 0 1,1 1-1,-1-1 1,0 1-1,0-1 0,0 1 1,1 0-1,-2-1 1,1 1-1,0 0 1,0 0-1,0 0 1,-1-1-1,1 1 1,-1 0-1,0 0 0,1 0 1,-1 3-1,0-1-2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09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5 1568,'0'-1'52,"0"1"0,0 0 0,-1-1 0,1 1 0,0 0 0,0 0-1,-1-1 1,1 1 0,0 0 0,-1 0 0,1 0 0,0-1 0,-1 1 0,1 0 0,0 0 0,-1 0 0,1 0 0,0 0 0,-1 0 0,1 0 0,0 0 0,-1 0-1,1 0 1,0 0 0,-1 0 0,1 0 0,-1 0 0,1 0 0,0 0 0,-1 0 0,1 0 0,0 0 0,-1 0 0,1 1 0,0-1 0,-1 0 0,1 0-1,-1 1 1,0-1 90,-1 1 0,1 0 0,-1-1 0,1 1 0,-1 0 0,1 0 0,0 0 0,-1 0 0,-1 2 0,-7 9 220,6-7-221,1-1 1,-1 1-1,1 0 1,0 0-1,-4 9 1,-2 6 68,7-16-220,0-1 1,0 0-1,1 1 0,-1-1 0,1 1 0,0 0 0,0-1 0,1 1 1,-2 6-1,6 23 192,-4-31-116,0 1 1,1-1-1,0 1 0,0-1 1,0 1-1,0-1 0,0 1 1,0-1-1,0 0 0,3 3 1,-4-5-51,1 0 1,0 1-1,-1-1 1,1 0 0,-1 0-1,1 0 1,0 0-1,-1 0 1,1 0-1,-1 0 1,1 0-1,0 0 1,-1 0-1,1 0 1,0-1-1,-1 1 1,1 0 0,-1 0-1,1 0 1,-1-1-1,2 1 1,10-7 147,-9 5-170,0-1 1,-1 1 0,1-1-1,0 0 1,-1 1 0,1-1-1,-1 0 1,0 0 0,0-1-1,0 1 1,-1 0 0,1-1-1,-1 1 1,0-1 0,0 1-1,0-1 1,0 0 0,0-5-1,-1 8-95,0 25 864,0-1-516,-1-13-89,1-1 1,0 0 0,0 0-1,4 17 1,-4-22-1189,0 4 236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10.7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0 2400,'1'0'83,"0"1"-1,0-1 1,0 0-1,0 1 1,-1-1 0,1 1-1,0 0 1,0-1 0,0 1-1,0-1 1,-1 1 0,1 0-1,0 0 1,-1-1 0,1 1-1,0 0 1,-1 0-1,1 0 1,-1 0 0,0 0-1,1 0 1,-1 0 0,0 0-1,1 0 1,-1 0 0,0 0-1,0 0 1,0 0 0,0 1-1,3 33 818,-3-35-893,-1 23 555,-6 35-1,-1 2-84,6-36-330,1-4 196,-6 32-1,6-44-251,-4 11 204,1 0 0,-1 33 0,8-21 719,11-26-353,11-5-786,32 5 0,-48-4 134,0 1 0,0 0 1,0 0-1,-1 1 0,1 0 0,-1 0 1,9 6-1,-3 3 274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13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469 1 3488,'-2'0'303,"0"0"-1,0 1 1,0 0-1,1-1 1,-1 1 0,0 0-1,1 0 1,-1 0 0,1 0-1,-1 0 1,1 0-1,-1 1 1,1-1 0,-3 3-1,-7 7 609,-5-1-256,1-1-1,-1-1 0,-21 8 1,-8 4 39,-61 37 422,55-28-652,-81 33-1,119-59-400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11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1728,'0'0'41,"-1"0"-1,1 0 1,-1 1 0,1-1 0,0 0-1,-1 0 1,1 0 0,0 0 0,0 1 0,-1-1-1,1 0 1,0 0 0,0 1 0,-1-1-1,1 0 1,0 0 0,0 1 0,-1-1-1,1 0 1,0 1 0,0-1 0,0 0-1,0 1 1,0-1 0,0 0 0,0 1-1,-1-1 1,1 1 0,0-1 0,0 0-1,0 1 1,0-1 0,1 1 0,-1 20 1994,0 0-1110,-26 111 1974,23-117-2742,2-11-228,0 9 912,4-10-276,5-7-321,17-12-249,-11 7-184,0 0 0,24-11 0,-33 18 120,0 0-1,0 1 1,0-1 0,0 1 0,0 0 0,0 1-1,0-1 1,0 1 0,1 0 0,-1 0-1,0 1 1,9 1 0,-12-2 131,0 1-1,0-1 1,1 1-1,-1 0 1,0 0-1,0 0 0,0 0 1,0 0-1,0 0 1,0 1-1,0-1 1,-1 1-1,1-1 1,0 1-1,-1 0 1,1-1-1,-1 1 1,0 0-1,1 0 1,-1 0-1,0 0 1,0 0-1,0 0 1,0 1-1,-1-1 1,1 0-1,-1 0 1,1 1-1,-1-1 1,0 4-1,0-2 48,0-1-1,-1 0 0,1 0 1,-1 0-1,0 0 0,0-1 1,0 1-1,0 0 0,-1 0 1,1 0-1,-1-1 0,1 1 1,-1-1-1,0 1 0,0-1 1,0 0-1,-1 0 0,1 0 1,0 0-1,-1 0 1,1 0-1,-1-1 0,-3 3 1,3-3-152,0 0 0,0 0 1,0 0-1,0 0 0,0-1 1,0 1-1,0-1 0,0 0 1,0 0-1,0 0 0,0 0 1,0 0-1,0-1 0,0 1 1,0-1-1,0 0 0,0 0 1,0 0-1,0 0 0,0-1 1,1 1-1,-1-1 0,0 1 1,1-1-1,-3-3 0,-3-3-2207,3 2 698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14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83 2816,'4'-9'2810,"-3"15"-2330,-10 224 1755,7-209-1992,-1 0 0,-1 0 1,-1 0-1,-11 30 0,15-50-211,1 1-1,0-1 1,-1 0-1,0 0 1,1 1-1,-1-1 1,0 0-1,0 0 1,1 0-1,-1 0 1,0 0-1,0 0 1,0-1-1,0 1 1,0 0-1,-1 0 1,1-1-1,0 1 1,0 0-1,0-1 1,-1 1-1,1-1 1,-3 1-1,3-1-4,-1 0 0,1-1 0,0 1 0,-1 0 0,1-1 0,-1 1 0,1-1 0,0 1 0,-1-1 0,1 1 0,0-1 0,0 0 0,0 0-1,0 0 1,-1 0 0,1 0 0,0 0 0,0 0 0,1 0 0,-1 0 0,0 0 0,-1-3 0,1 2-36,0 0 0,0-1-1,0 1 1,1-1 0,-1 1 0,1-1 0,0 1 0,0-1-1,0 1 1,0-1 0,0-2 0,5-29 18,3-6-9,23-66 1,-23 86-30,1 0 0,0 0 0,1 1 0,25-35 0,-20 37-35,0 1 0,1 0 0,17-13 0,-29 26 61,1 0 0,-1 0 1,1 1-1,-1-1 0,1 1 1,0 0-1,0 1 0,0-1 1,7 0-1,-10 1 6,-1 1-1,1 0 1,0-1 0,0 1 0,-1 0-1,1 0 1,0 0 0,-1 0 0,1 1-1,0-1 1,-1 0 0,1 1 0,-1-1-1,1 1 1,0 0 0,-1-1 0,1 1-1,-1 0 1,0 0 0,1 0 0,-1 0-1,0 0 1,1 0 0,-1 0 0,0 1-1,0-1 1,0 0 0,0 1 0,0-1-1,0 0 1,-1 1 0,2 1 0,0 4 54,-1-1 1,1 1-1,-1 0 0,-1-1 1,1 1-1,-1 0 1,0 0-1,-1 0 1,0-1-1,0 1 0,0 0 1,-1-1-1,0 1 1,0-1-1,0 1 1,-1-1-1,-6 11 0,4-9 24,0-1-1,0 0 1,0 0-1,-1 0 1,0-1-1,-1 0 0,1 0 1,-1-1-1,0 1 1,0-1-1,-1-1 1,0 1-1,-11 3 1,-4-5-93,20-3-47,0 0-1,0 1 1,0-1 0,0 0 0,-6 2-1,9-1 38,-1-1-1,0 0 0,1 1 1,-1-1-1,0 1 0,1-1 1,-1 1-1,1-1 0,-1 1 0,1-1 1,-1 1-1,1-1 0,-1 1 1,1 0-1,0-1 0,-1 1 1,1 0-1,0-1 0,-1 1 1,1 0-1,0 0 0,0-1 0,0 1 1,0 0-1,0 0 0,0-1 1,0 2-1,0 2 17,0 0 0,1 0 0,0 0 0,0-1 0,0 1 0,0 0 0,0-1 0,1 1 0,0-1-1,-1 1 1,1-1 0,1 0 0,-1 0 0,0 0 0,5 4 0,5 5 475,1-1 0,19 13 0,6 5 168,-35-26-613,2 1-3,0 1 0,0-1 0,-1 1 0,0 0 0,1 0 0,-2 0 0,1 1 0,-1-1 0,4 8 0,-3-3 349,-1 0-711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14.7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0 4384,'2'7'348,"-1"-1"0,0 1 0,0-1 0,-1 1 1,0 0-1,0-1 0,-1 1 0,1-1 0,-1 1 0,-3 8 0,-1 14 612,-2 7 235,4-26-840,1-1-1,0 1 1,-1 13-1,3-18 805,5-11-1048,-1 2-96,0-1 0,-1 1 0,1-1 0,4-9 1,-5 8-81,1 1 1,-1-1 0,9-8-1,-6 8-16,17-15-393,-22 21 452,0-1 0,-1 0 0,1 1 0,0 0 0,0-1 0,0 1 0,0-1 0,0 1 0,0 0 0,0 0 0,0-1 0,0 1 0,0 0 1,0 0-1,0 0 0,0 0 0,0 0 0,0 0 0,0 1 0,0-1 0,0 0 0,0 0 0,0 1 0,1 0 0,-1 0 33,0 0-1,0-1 1,0 1-1,-1 0 1,1 0-1,0 0 1,-1 0-1,1 0 1,-1 0-1,1 0 1,-1 0-1,1 0 1,-1 0-1,0 0 1,1 1-1,-1-1 1,0 0-1,0 2 1,-1 18 776,1-18-706,-1-1 1,1 0-1,-1 1 1,0-1-1,0 0 1,0 0-1,0 0 0,0 0 1,0 0-1,-1 0 1,1 0-1,-1 0 1,1-1-1,-1 1 1,0 0-1,0-1 0,0 1 1,0-1-1,0 0 1,0 0-1,0 0 1,0 0-1,0 0 1,-4 1-1,3-1-218,0 0 0,-1-1 0,1 1 0,0-1 0,-1 0 0,1 0-1,-5 0 1,5-1-517,0 1-1,0-1 0,0 0 0,0 0 1,0 0-1,0 0 0,-5-3 0,-5-6-1889,-4-5-778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16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0 102 2080,'3'-3'790,"-2"3"-492,0 9 161,-2 52 280,0-6-199,8 65-1,-5-64-106,-3-43-188,1 1 0,1 0 0,4 21 0,-5-35-229,0 0 0,0 1 0,0-1-1,0 0 1,0 0 0,0 0-1,0 0 1,0 0 0,0 0 0,0 0-1,0 0 1,0 1 0,0-1-1,0 0 1,0 0 0,0 0 0,0 0-1,0 0 1,0 0 0,0 0-1,0 1 1,0-1 0,0 0 0,0 0-1,0 0 1,0 0 0,0 0-1,0 0 1,0 0 0,0 0-1,0 0 1,1 1 0,-1-1 0,0 0-1,0 0 1,0 0 0,0 0-1,0 0 1,0 0 0,0 0 0,0 0-1,0 0 1,1 0 0,-1 0-1,0 0 1,0 0 0,0 0 0,0 0-1,0 0 1,0 0 0,0 0-1,1 0 1,-1 0 0,0 0 0,0 0-1,0 0 1,0 0 0,0 0-1,3-9 343,1-18-224,5-250 138,-8 252-384,5-31-1,-4 44 109,-2 8 8,1 0 0,0 0-1,1 0 1,-1 1 0,0-1 0,1 0 0,0 1 0,0-1 0,0 1 0,0-1 0,1 1 0,0 0-1,-1 0 1,1 0 0,0 0 0,6-4 0,-7 6-23,0 0 1,0-1-1,0 1 0,1 0 1,-1 0-1,0 0 0,1 1 1,-1-1-1,1 0 1,-1 1-1,0 0 0,1 0 1,-1-1-1,1 1 0,-1 1 1,1-1-1,-1 0 0,1 1 1,-1-1-1,1 1 0,-1-1 1,0 1-1,0 0 0,1 0 1,-1 0-1,0 1 0,0-1 1,2 2-1,-2-2 29,-1 0-1,1 1 1,-1-1-1,0 0 1,0 0-1,1 1 1,-1-1-1,0 1 1,0-1-1,0 1 1,-1-1-1,1 1 1,0 0-1,0 0 1,-1-1-1,1 1 1,-1 0-1,0 0 1,0-1-1,1 1 1,-1 0-1,0 0 1,0 0-1,-1-1 1,1 1-1,0 0 1,-1 0-1,1 0 1,-1-1-1,1 1 1,-1 0 0,0-1-1,0 1 1,0 0-1,1-1 1,-4 3-1,-1 4 85,-1-1 1,-1 0-1,1 0 0,-1-1 0,-13 10 0,-1-2 345,15-11-444,1 0 1,-1 1-1,1 0 1,-4 4-1,7-7-32,1 1-1,0 0 1,-1-1-1,1 1 0,0 0 1,0 0-1,0-1 0,0 1 1,1 0-1,-1 0 0,0 0 1,1 0-1,0 0 0,-1 0 1,1 0-1,0 3 0,1 7 144,0 0-1,1 0 0,0 0 0,1 0 1,1-1-1,5 14 0,5 16 449,-10-28-298,0-1 0,2 1 0,7 15 0,-9-22-90,0 1 0,0-1 0,0-1 0,1 1 0,0-1 0,0 0 0,11 9 0,-10-9-148,0-2 1012,-5-15-1737,-5-10-1895,1 5-70,2 6-1184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16.8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 7 3392,'5'-6'3272,"-12"8"-351,-1 2-3200,0-1 425,0 1 0,0-1-1,0 2 1,0-1-1,1 1 1,0 1 0,-10 8-1,13-10-138,0 0-1,0 1 0,0-1 1,1 1-1,0-1 1,0 1-1,0 0 0,0 0 1,1 1-1,0-1 1,0 1-1,-2 8 0,4-11 22,0-1 0,-1 1-1,1 0 1,1-1 0,-1 1 0,0-1-1,1 1 1,-1-1 0,1 1-1,0-1 1,-1 1 0,1-1 0,1 0-1,-1 1 1,0-1 0,0 0-1,1 0 1,-1 0 0,1 0 0,0 0-1,0 0 1,0-1 0,0 1-1,0 0 1,0-1 0,0 0 0,0 1-1,0-1 1,1 0 0,3 1-1,-2 0 32,0-1 0,0 0 0,0 0 0,0 0 0,0 0 0,0-1 0,0 1 0,0-1 0,0 0 0,0-1 0,0 1 0,0-1-1,0 1 1,0-1 0,0 0 0,0-1 0,0 1 0,5-3 0,-5 0-29,1 1 0,-1-1 1,1 0-1,-1 0 0,-1 0 0,1-1 1,0 1-1,-1-1 0,0 0 0,0 0 0,3-9 1,-3 9-423,-4 7-223,0 9 299,1-5 369,0 0 1,0-1-1,1 1 0,0-1 1,0 1-1,0-1 0,1 1 1,-1-1-1,1 0 0,1 1 1,-1-1-1,1 0 0,6 8 1,-2-2 170,-7-10-281,1 1 0,0 0 0,0-1 0,0 0 0,0 1 0,0-1 0,0 1 0,0-1-1,0 0 1,0 0 0,0 0 0,1 0 0,-1 0 0,0 0 0,1 0 0,-1 0 0,1 0 0,0-1 0,-1 1 0,1-1 0,-1 1 0,4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47.5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76 1408,'1'0'63,"-1"-1"1,1 1-1,-1 0 1,0-1-1,1 1 1,-1 0-1,1-1 0,-1 1 1,1 0-1,-1 0 1,1-1-1,-1 1 1,1 0-1,-1 0 0,1 0 1,0 0-1,-1 0 1,1 0-1,-1-1 0,1 1 1,-1 1-1,6 0 2078,-6 8-803,-24 288 1323,13-199-2362,9-77 84,0 1 0,-2-1-1,-11 36 1,27-87-259,31-72-296,-34 84 76,0 2 0,1-1 0,23-28 0,-30 42 55,0 0 1,0 0-1,1 0 0,-1 0 0,5-3 1,-8 6 30,1-1 0,0 1 0,0-1 0,-1 1 0,1 0 0,0-1 0,0 1 0,0 0 0,-1-1 1,1 1-1,0 0 0,0 0 0,0 0 0,0 0 0,0 0 0,0 0 0,-1 0 0,1 0 0,0 0 0,0 0 1,0 1-1,0-1 0,0 0 0,-1 0 0,1 1 0,0-1 0,0 1 0,-1-1 0,1 1 0,0-1 0,0 1 1,-1-1-1,2 2 0,1 3 5,0 0 1,0 0-1,0 0 0,0 1 1,-1-1-1,0 1 1,0-1-1,0 1 1,-1 0-1,0 0 0,0 0 1,-1 0-1,0 11 1,0 0 202,-2 1 1,0-1 0,-7 27-1,8-41-152,0 1-1,0-1 0,0 1 1,0-1-1,-1 1 0,1-1 1,-1 0-1,0 0 0,0 0 1,0 0-1,0 0 0,-1 0 1,1-1-1,-1 1 0,0-1 1,0 1-1,1-1 0,-1 0 1,-1 0-1,1 0 0,0-1 1,0 1-1,-1-1 0,1 0 1,-1 0-1,1 0 0,-1 0 1,0 0-1,-4-1 0,-56 0-503,63 0 175,2 0 250,0-1 0,0 1 1,-1-1-1,1 1 0,0 0 0,0-1 1,0 1-1,0 0 0,-1 0 0,1 0 0,0-1 1,0 1-1,0 0 0,0 0 0,0 0 0,0 0 1,1 1-1,4-1-28,164-32-61,-151 28 172,-1-1-1,0-1 1,0-1 0,-1-1 0,19-11 0,-25 13-20,-1-1 0,0 0 1,0 0-1,-1-1 0,0-1 0,0 1 0,-1-2 0,13-18 0,-19 25 0,0-1 0,0 1 0,-1-1 0,0 1 0,0-1 0,0 0 0,0 0 0,0 1 0,-1-1 0,1 0 0,-1-6 0,0 9-31,0 0 1,0 0-1,-1 0 1,1 0-1,0 0 0,0 0 1,-1 0-1,1 0 1,0 0-1,-1 0 1,1 0-1,-1 0 1,0 0-1,1 0 1,-1 0-1,0 1 1,1-1-1,-1 0 1,0 0-1,0 1 1,0-1-1,1 0 0,-1 1 1,0-1-1,0 1 1,0-1-1,0 1 1,0 0-1,0-1 1,0 1-1,0 0 1,-1 0-1,1-1 1,0 1-1,0 0 1,0 0-1,0 0 0,0 1 1,0-1-1,0 0 1,0 0-1,0 0 1,-2 1-1,-3 1-21,0 0-1,1 0 0,-1 1 0,0 0 1,1 0-1,0 0 0,-1 1 0,2-1 1,-1 1-1,0 0 0,1 1 0,-6 6 1,-4 6 58,1 1 0,-12 20 1,18-27-1,1 0 1,0 1-1,-4 14 0,8-20-43,0 0 0,1-1 0,0 1 0,0 0 0,0 0 0,1 0 0,0 0 0,0 0-1,1 7 1,-1-12 29,0 0 0,0 0 0,1 1 0,-1-1 0,0 0 0,1 0 0,-1 1 0,1-1 0,-1 0 0,1 0 0,0 0 0,-1 0 1,1 0-1,0 0 0,0 0 0,0 0 0,-1 0 0,1 0 0,0 0 0,0 0 0,1-1 0,-1 1 0,0 0 0,0-1 0,0 1 0,0-1 0,1 1 0,-1-1 0,0 0 0,0 1 0,1-1 0,-1 0 0,0 0 0,0 0 0,1 0 0,-1 0 0,0 0 0,1 0 0,-1-1 0,0 1 0,0 0 0,1-1 0,1 0 0,2-1 30,1 0 1,-1 0-1,0-1 1,0 0-1,0 0 1,0 0-1,-1-1 1,1 1-1,4-6 1,-1-2-50,-1 0 1,0 0-1,0-1 1,-1 0-1,0 0 1,-1 0 0,0-1-1,4-20 1,-8 3-135,-1 21 6,-1 7-64,-2 5 60,-2 7-12,3-2 94,0 0 0,0 0 0,1 0 1,1 0-1,-1 0 0,1 0 0,0 0 0,1 0 0,0 0 1,0 0-1,4 11 0,-4-15 67,1-1 0,-1 1 1,1-1-1,-1 1 0,1-1 0,0 0 0,0 1 1,1-1-1,-1 0 0,1-1 0,-1 1 1,1 0-1,0-1 0,0 1 0,0-1 0,1 0 1,-1 0-1,0 0 0,1-1 0,-1 1 1,1-1-1,-1 0 0,1 0 0,0 0 1,0 0-1,5 0 0,0-1-3,1 0 0,-1-1 0,0 0 0,1 0 0,-1-1 1,0 0-1,0-1 0,0 0 0,0 0 0,13-8 0,6-5 49,44-33 0,-65 44-66,44-36-275,9-6 11,-59 46 430,-6 12 271,2-6-382,0-1 0,-1 1 1,1-1-1,-1 0 0,0 0 1,0-1-1,-8 6 0,-35 18-4,32-19-205,-19 12-1,30-17 85,-1 0 1,1 1-1,0 0 1,0 0-1,1 0 0,-1 0 1,1 0-1,-4 6 0,7-8 57,-1-1 1,1 0-1,-1 1 0,1-1 0,-1 1 0,1-1 0,0 1 0,0-1 0,0 1 1,0-1-1,0 1 0,0-1 0,0 1 0,1-1 0,-1 1 0,0-1 1,1 1-1,-1-1 0,1 1 0,0-1 0,1 3 0,-1-1 19,1-1 0,0 1 0,0 0 0,1-1 0,-1 1 0,0-1 0,1 1 0,4 2 0,0-1 31,-1-1 0,1 0 0,-1-1 0,1 1 0,0-2 0,0 1 0,0 0 0,0-1 0,0-1 0,0 1 0,0-1 0,0 0 0,0-1 0,0 0 0,0 0 0,0 0 0,0-1-1,11-4 1,-3 0 27,1 0-1,-1-1 1,-1-1 0,1-1-1,-1 0 1,-1-1-1,13-11 1,-16 12-8,-1-1 1,1-1 0,-2 0-1,0 0 1,11-19 0,26-64-48,-39 80-44,25-63 59,25-98 0,-54 166 1,0 1 0,-1 0 0,0-1 0,-1-14 0,0 16-123,-4 11-61,1-1-1,0 1 1,0-1 0,0 1-1,0 0 1,0 0 0,-2 7-1,-11 33 163,2 0 0,-14 87 1,11-44 104,2-15-122,5-20 358,-2 0 0,-21 56 0,53-156-256,32-54 0,-37 77-219,1 1 0,0 0 0,2 1 0,30-29-1,-46 49 125,13-11-123,25-18 0,-36 28 89,1 1 0,-1 1 0,1-1 1,-1 1-1,1 0 0,0 0 0,0 0 0,0 1 0,0-1 1,0 1-1,9 0 0,-13 0 45,1 1 1,-1 0-1,0 1 1,1-1-1,-1 0 0,1 0 1,-1 0-1,0 1 1,1-1-1,-1 1 1,0-1-1,1 1 0,-1 0 1,0-1-1,0 1 1,0 0-1,0 0 0,0 0 1,0 0-1,0 0 1,0 0-1,1 1 1,-1 0 8,0 0 1,0 0 0,0 0 0,-1 0 0,1 1-1,-1-1 1,1 0 0,-1 0 0,0 1 0,0-1-1,0 0 1,0 4 0,-1 1 15,0 0 0,-1 0 1,1 0-1,-2-1 0,1 1 0,-1-1 0,0 1 1,-4 6-1,2-5 37,-1-1 1,0 0-1,-1 0 1,1 0-1,-1 0 1,-1-1-1,1 0 0,-12 6 1,5-4-6,-1-1 0,0 0 0,-31 9 1,19-8-404,27-7 326,0-1-1,0 0 0,0 0 1,0 0-1,-1 1 0,1-1 1,0 0-1,0 0 0,0 0 1,0 1-1,0-1 0,0 0 1,0 0-1,0 0 0,0 1 1,0-1-1,0 0 0,0 0 1,0 1-1,0-1 0,0 0 1,0 0-1,0 0 0,0 1 1,1-1-1,-1 0 0,0 0 1,0 0-1,0 1 0,0-1 1,0 0-1,0 0 0,1 0 1,3 8-138,-1-4 146,1 0 0,0-1 0,0 0 0,0 0 0,1 0 0,-1 0-1,1 0 1,-1-1 0,1 0 0,0 0 0,0 0 0,0-1 0,0 1 0,0-1 0,0 0-1,0-1 1,1 1 0,4-1 0,5-1 100,0 1 1,-1-2-1,1 0 1,-1-1-1,18-5 0,-24 5-63,0 0 0,0 0 1,-1-1-1,1 0 0,-1 0 0,0-1 0,0 0 0,0 0 0,0 0 0,-1-1 0,0 0 0,0-1 0,-1 1 1,0-1-1,8-13 0,-7 8 14,-1 0 1,0 0-1,0 0 1,-1-1 0,-1 1-1,0-1 1,-1 0-1,0 0 1,-1-23 0,-3 29-239,-2 11-170,-6 15-32,10-19 404,-4 11-51,0 0 0,1 0 0,1 0 0,-3 20-1,0 1 16,4-22 20,0 1 0,1-1-1,1 18 1,0 4 35,-1-32-8,0 1-1,0 0 1,0 0 0,0 0-1,0 0 1,0 0 0,0 0-1,0-1 1,1 1 0,-1 0-1,0 0 1,0 0 0,1 0-1,-1 0 1,1-1 0,-1 1-1,0 0 1,1 0 0,0-1-1,-1 1 1,1 0 0,-1-1-1,1 1 1,0-1 0,-1 1-1,1-1 1,0 1 0,0-1-1,-1 1 1,1-1 0,0 1-1,0-1 1,0 0 0,0 0-1,-1 1 1,1-1 0,0 0-1,1 0 1,0 0 16,0 0 0,0-1 0,0 1-1,0-1 1,0 1 0,0-1 0,0 0 0,0 0-1,-1 0 1,1 0 0,0 0 0,-1 0 0,1 0-1,-1 0 1,1-1 0,2-2 0,3-6-41,0-1 1,-1 1-1,0-2 1,-1 1-1,5-16 1,10-21-40,11-16-626,-32 97 540,3 50-179,-1-73 337,0 0 0,1 0 0,0-1 0,1 1-1,0-1 1,6 14 0,-8-23-7,-1 1 0,1 0 1,-1 0-1,0-1 0,1 1 0,-1 0 0,1-1 0,0 1 0,-1 0 0,1-1 0,-1 1 0,1-1 0,0 1 1,0-1-1,-1 1 0,1-1 0,0 0 0,0 1 0,-1-1 0,1 0 0,0 0 0,0 1 0,0-1 0,0 0 1,-1 0-1,1 0 0,0 0 0,0 0 0,0 0 0,0 0 0,-1-1 0,1 1 0,0 0 0,0 0 0,0-1 0,-1 1 1,1 0-1,0-1 0,0 1 0,0-1 0,2-1 2,0 0 0,0 0 0,0 0-1,0-1 1,-1 1 0,1-1 0,-1 0 0,3-3 0,3-7 16,-2 1 0,1-1 0,-1 0 0,-1-1 0,-1 0 0,0 0 0,4-24 0,-3 1-20,-1-65 1,-4 96-48,-1 0 0,1 1 0,-1-1 0,0 0 0,-1 0 0,-3-8 0,3 7-91,2 6 87,-1 1 0,1 0 0,0-1 1,0 1-1,0-1 0,0 1 0,0-1 0,-1 1 0,1-1 1,0 1-1,0 0 0,0-1 0,0 1 0,0-1 0,0 1 0,1-1 1,-1 1-1,0-1 0,0 1 0,0 0 0,0-1 0,1 0 1,-1 1 16,1-1 0,-1 1 0,0 0 1,1 0-1,-1 0 0,1 0 0,-1 0 0,1 0 1,-1 0-1,0-1 0,1 1 0,-1 0 1,1 0-1,-1 1 0,1-1 0,-1 0 1,0 0-1,1 0 0,0 0 0,27 13-40,-17-7-36,13 2 101,0-1 0,1-1 0,28 3-1,5 0 15,-23-2 144,0-2-1,53 0 0,-86-5-107,0 0-1,0-1 0,0 1 1,1 0-1,-1-1 0,0 1 1,4-2-1,-7 1 10,0 0 0,0 0 1,0 1-1,0-1 0,-1 0 0,1 1 0,0-1 1,0 1-1,-2-1 0,-2 0-97,0 1 0,0 0 0,0 0 0,1 1 0,-1-1 0,0 1 0,0 0 0,0 0 1,1 1-1,-1-1 0,0 1 0,1 0 0,0 0 0,-5 3 0,-7 6-25,0 0 1,-16 15-1,26-21 71,-14 12-79,-28 31 0,41-40 9,0 1 0,1-1 1,0 1-1,0 0 1,1 1-1,-7 19 0,11-27 66,0 1 0,0-1 0,1 1 1,-1 0-1,1 0 0,0-1 0,0 1 0,0 0 0,0 0 0,0-1 0,1 1 0,-1 0 0,2 4 0,-1-6 4,-1 0-1,1 0 1,-1 0 0,1 0-1,0 0 1,0 0-1,0 0 1,-1 0-1,1 0 1,0 0 0,0-1-1,0 1 1,0 0-1,1-1 1,-1 1-1,0-1 1,0 1-1,0-1 1,0 1 0,1-1-1,-1 0 1,0 1-1,0-1 1,0 0-1,1 0 1,-1 0 0,0 0-1,1 0 1,-1-1-1,0 1 1,0 0-1,3-1 1,2-1-3,0 0-1,0 0 1,0-1 0,-1 0 0,1 0-1,-1 0 1,1-1 0,-1 0 0,0 0 0,0 0-1,-1 0 1,1-1 0,-1 0 0,0 0-1,3-5 1,7-12 75,-1 0-1,14-33 1,-24 48-70,41-95-380,-48 112 254,1 0 1,0 1 0,1-1-1,0 0 1,1 1 0,-1 19-1,3-13 85,0 1-1,0-1 0,2 0 1,4 16-1,-6-31 52,-1 0 0,1 0 1,-1-1-1,1 1 0,0 0 0,0-1 0,-1 1 0,1-1 0,0 1 0,1-1 0,-1 1 0,0-1 1,0 0-1,1 1 0,-1-1 0,0 0 0,1 0 0,2 1 0,-3-2-8,0 1-1,0-1 1,0 0 0,0 0-1,0 0 1,0 0 0,0 0-1,0 0 1,1 0 0,-1 0-1,0 0 1,0-1 0,0 1-1,0 0 1,0-1 0,0 1-1,0-1 1,0 1-1,0-1 1,0 1 0,0-1-1,0 0 1,0 1 0,-1-1-1,1 0 1,0 0 0,0 0-1,-1 0 1,1 0 0,-1 0-1,2-1 1,7-14 8,-1 0 1,-1 0-1,0-1 1,5-21-1,-6 21-26,59-158 115,-59 166-198,-5 8 20,-1 0-1,1 0 1,0 0 0,0 0-1,-1 0 1,1 0-1,-1 0 1,1 0-1,-1 0 1,1 0-1,-1 0 1,0 0-1,0 0 1,1-3 0,3 13 28,0 0 0,0 1 1,0-1-1,-1 0 1,-1 1-1,0 0 0,0-1 1,0 16-1,-1 6 199,-3 44-1,-5-21-186,4-32 66,-1 30 0,4-46-53,0 0 0,0 0 0,1 0 0,0 0 1,3 11-1,-4-16 16,1 0 0,-1 1 0,1-1 0,-1 0 0,1 0 0,0 1 0,0-1-1,-1 0 1,1 0 0,0 0 0,0 0 0,0 0 0,0 0 0,0 0 0,0-1 0,0 1 0,1 0 0,-1 0 0,0-1 0,0 1 0,1-1 0,-1 1 0,0-1 0,1 0 0,-1 1 0,0-1 0,1 0 0,-1 0 0,0 0 0,1 0 0,1 0 0,5-2 21,0 0 1,-1-1-1,1 0 0,-1 0 0,0-1 1,0 1-1,0-2 0,10-7 0,3-1-100,38-28 38,85-78-1,-93 74-144,-43 39 256,0 0 0,-1-1 1,0 1-1,-1-1 0,5-8 0,-8 10 14,-6 4-89,-6 7-50,-10 8-25,-1 1 38,1 1 0,0 1 0,-26 29 0,45-45 31,-51 66 16,47-60-55,1 1 0,-1 0 0,1 0 1,0 0-1,1 1 0,0-1 0,-2 12 0,4-17 38,1 0 0,0 0 0,0 0 0,0 0 0,0 0 0,1 0 0,-1 0 0,1 0 0,-1 0 0,1 0 0,2 4 0,-2-5 13,0-1 1,0 1-1,-1-1 0,1 0 0,0 0 0,0 1 0,0-1 1,0 0-1,0 0 0,1 0 0,-1 0 0,0 0 0,0 0 1,1-1-1,-1 1 0,1 0 0,-1-1 0,0 1 0,1-1 0,-1 1 1,1-1-1,-1 0 0,1 1 0,2-1 0,2-1 0,-1 1-1,0-1 0,0 0 1,1 0-1,-1-1 0,0 0 0,0 0 1,0 0-1,-1 0 0,1-1 1,0 0-1,-1 0 0,0 0 1,5-5-1,3-3 9,-1 0 0,0-1-1,12-18 1,-5 2 8,-1-1-1,22-51 1,-29 59-3,41-105-26,-45 108 32,-1 0 1,-1 0-1,0-1 0,-1 1 0,-1-22 1,-1 35-43,-1-1 0,0 1 0,-1 0 0,0-1 0,0 1 0,0 0 1,0-1-1,-1 1 0,-2-5 0,4 9 1,0 1 1,-1-1 0,1 1-1,0-1 1,-1 1-1,1 0 1,-1-1-1,1 1 1,-1-1-1,1 1 1,-1 0-1,1-1 1,-1 1-1,1 0 1,-1 0-1,1-1 1,-1 1-1,1 0 1,-1 0 0,0 0-1,1 0 1,-1 0-1,1 0 1,-1 0-1,0 0 1,1 0-1,-1 0 1,1 0-1,-1 0 1,0 0-1,1 0 1,-1 0-1,1 1 1,-1-1-1,1 0 1,-1 1 0,1-1-1,-1 0 1,1 1-1,-1-1 1,1 0-1,-1 2 1,-3 0-50,1 1 0,0 0 0,0 0 1,0 0-1,-2 3 0,0 3 22,0 0 0,0 0-1,1 0 1,0 0-1,1 0 1,0 1 0,1 0-1,0 0 1,0-1 0,1 1-1,0 0 1,1 0 0,1 17-1,2 7 73,2-1 0,15 54 0,-16-72 7,18 59 200,-20-68-152,1 1-1,0-1 1,0 0-1,0 0 0,1-1 1,0 1-1,0-1 1,9 9-1,-12-13-70,-1 0 1,1-1-1,0 1 1,0 0-1,0-1 1,0 1-1,0-1 0,0 0 1,0 1-1,0-1 1,0 0-1,0 1 1,0-1-1,0 0 0,0 0 1,0 0-1,0 0 1,0 0-1,0 0 1,1 0-1,-1 0 0,0-1 1,0 1-1,0 0 1,0-1-1,0 1 1,0-1-1,0 1 0,0-1 1,-1 1-1,1-1 1,0 1-1,0-1 1,1-1-1,2-2 39,0-1 1,0 1-1,0-1 0,-1 0 0,4-6 1,3-8 58,-1 0 0,-1 0 1,10-38-1,-11 33-188,1 0 0,16-33-1,-18 45 15,-4 8-20,0 0 0,0 0 0,0 0 0,0 0 1,0 0-1,1 1 0,0-1 0,0 1 0,0 0 0,6-6 1,-9 9 71,1 0 1,-1 0 0,0 0 0,1 0 0,-1 0 0,0 0 0,1 0 0,-1 0 0,0 0 0,1 0-1,-1 0 1,0 0 0,1 0 0,-1 0 0,0 1 0,0-1 0,1 0 0,-1 0 0,0 0 0,1 0-1,-1 1 1,0-1 0,0 0 0,1 0 0,-1 1 0,0-1 0,0 0 0,0 0 0,0 1-1,1-1 1,-1 0 0,0 1 0,0-1 0,0 0 0,0 1 0,0-1 0,0 0 0,0 1 0,0-1-1,0 1 1,4 15-43,-2 26 138,-2 0 0,-2 0 0,-10 67 0,5-72 190,-1 0-1,-17 44 0,24-77-172,-1 1-1,-1 0 1,1-1 0,-1 0-1,-5 8 1,8-12-91,0 1 0,-1 0 0,1-1 0,-1 1 0,1-1 0,-1 1-1,1-1 1,-1 1 0,1-1 0,-1 1 0,0-1 0,1 1 0,-1-1 0,1 0 0,-1 1 0,0-1 0,0 0 0,1 1 0,-1-1 0,0 0 0,1 0 0,-1 0 0,0 0 0,0 0 0,1 0 0,-1 0-1,0 0 1,0 0 0,1 0 0,-1 0 0,0 0 0,0-1 0,1 1 0,-1 0 0,0-1 0,1 1 0,-1 0 0,0-1 0,1 1 0,-1-1 0,1 1 0,-1-1 0,1 1 0,-1-1 0,0 0 0,-3-4-42,1-1 0,0 1 1,0-1-1,1 1 0,-1-1 1,1 0-1,1 0 0,-1 1 1,1-1-1,-1-12 0,1-3-302,3-39-1,-2 57 287,0 0 1,0-1-1,1 1 0,0 0 0,-1 0 0,1 0 0,0 0 1,1 0-1,-1 0 0,0 0 0,1 1 0,3-5 1,-4 6 39,0 0 1,0 0 0,0 0 0,0 0 0,1 0 0,-1 0 0,0 1 0,1-1 0,-1 0 0,1 1 0,-1-1 0,1 1-1,-1 0 1,1-1 0,-1 1 0,1 0 0,-1 0 0,1 0 0,-1 0 0,1 0 0,-1 1 0,1-1 0,0 0 0,-1 1-1,0-1 1,1 1 0,1 0 0,5 3 107,0-1 0,-1 2 0,0-1 0,0 1 0,13 11 0,6 4 99,202 120 1061,-220-136-1372,0 0-1,1-1 1,-1-1 0,1 1-1,0-1 1,0-1 0,-1 1 0,1-2-1,15 1 1,-16-1-597,0-1-1,0 0 1,-1 0 0,1-1 0,0 0-1,-1 0 1,0-1 0,1 0-1,-1 0 1,0 0 0,10-8-1,19-22-3144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24.5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28 106 1248,'19'6'2350,"-17"-5"-2314,1 0-1,-1 0 0,1-1 0,-1 1 1,0-1-1,5 1 0,36 4 803,-42-5-577,18 0 544,-16 0-805,-1 0 0,0-1 0,1 1-1,-1-1 1,0 1 0,0-1 0,1 0 0,-1 0-1,0 0 1,0 0 0,0-1 0,0 1 0,0 0-1,2-3 1,-1 1 114,1-1 0,-1 1 0,0-1 0,0 1 0,-1-1 0,4-7 0,-5 10-106,0-1 0,-1 0 0,1 0 1,-1 1-1,1-1 0,-1 0 0,0 0 1,1 0-1,-1 0 0,0 0 0,0 1 1,-1-1-1,1 0 0,0 0 0,-1 0 0,1 0 1,-1 1-1,1-1 0,-1 0 0,0 0 1,0 1-1,0-1 0,0 0 0,0 1 0,0-1 1,0 1-1,0 0 0,-3-3 0,1 2-27,1 0-1,-1-1 1,0 1 0,0 0-1,0 1 1,-1-1-1,1 1 1,0-1-1,0 1 1,-1 0-1,1 0 1,-1 0-1,1 1 1,-7-1-1,3 2 18,0 0-1,0 0 0,0 1 0,0 0 0,1 1 0,-1-1 0,1 1 0,-1 1 0,-5 3 1,1-1 20,8-5-31,1 1 0,-1 0 1,1-1-1,-1 1 1,1 0-1,0 0 0,0 0 1,0 1-1,0-1 0,0 1 1,0-1-1,0 1 0,1-1 1,0 1-1,-2 3 0,1-1 15,1 0 0,0 0 0,0 0 0,1 0-1,-1 0 1,1 0 0,0 0 0,1 8 0,2 4 48,1-1 0,0 1 0,1-1 0,10 22 0,-12-31 5,0 0 0,0 0 1,1-1-1,0 1 0,1-1 1,7 10-1,-10-14-26,1 0-1,-1 1 1,1-1-1,0 0 1,0 0-1,0-1 1,0 1 0,0 0-1,0-1 1,0 0-1,1 0 1,-1 0-1,0 0 1,1 0-1,-1-1 1,1 1 0,3-1-1,-4 0-11,0 0 1,0 0-1,0 0 0,0-1 1,0 1-1,-1-1 0,1 1 1,0-1-1,0 0 0,0 0 1,3-2-1,4-2 51,3-2 1032,-13 4-1953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25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0 279 2304,'1'0'175,"0"0"0,-1 0 0,1 0 0,-1-1 0,1 1 0,0 0 0,-1 0 0,1 0 0,-1-1 0,1 1 0,-1 0 0,1-1 0,-1 1 0,1 0 0,0-1 0,5-9 127,-1 0 0,0 0 1,0 0-1,3-14 0,7-14 187,1 4-330,20-47 492,-33 72-648,1 1 0,0 0-1,0 0 1,1 0 0,6-7-1,-11 15-7,0 0 0,0 0 0,0 0 0,0 0 0,0 0 0,0-1-1,0 1 1,0 0 0,1 0 0,-1 0 0,0 0 0,0 0 0,0 0 0,0 0-1,0 0 1,0 0 0,1-1 0,-1 1 0,0 0 0,0 0 0,0 0 0,0 0-1,1 0 1,-1 0 0,0 0 0,0 0 0,0 0 0,0 0 0,1 0-1,-1 0 1,0 0 0,0 0 0,0 0 0,0 0 0,0 0 0,1 1 0,-1-1-1,0 0 1,0 0 0,0 0 0,0 0 0,0 0 0,1 0 0,-1 0-1,0 1 1,4 9-26,-1 13 106,-4 2 160,0 1 0,-2 0-1,-1-1 1,0 1 0,-2-1-1,-1 0 1,-16 36 0,21-57-103,0 0 1,0 0-1,0 0 1,-1 0-1,-3 5 1,5-9-110,1 1 0,-1-1 1,1 1-1,-1-1 0,1 1 1,-1-1-1,1 0 0,-1 1 0,1-1 1,-1 1-1,0-1 0,1 0 1,-1 0-1,0 1 0,1-1 1,-1 0-1,0 0 0,1 0 1,-1 0-1,0 0 0,1 0 0,-1 0 1,0 0-1,0 0 0,1 0 1,-1 0-1,0 0 0,1-1 1,-1 1-1,0 0 0,1 0 1,-1-1-1,1 1 0,-1 0 1,0-1-1,1 1 0,-1-1 0,1 1 1,-1-1-1,1 1 0,-1-1 1,0 0-1,-2-4-96,-1 0 1,1-1-1,-1 1 0,2-1 1,-1 0-1,0 0 0,1 0 1,0 0-1,1 0 0,-1 0 1,1 0-1,1-1 0,-1 1 1,1-1-1,0-8 0,2-1-1207,6-1-1866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27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95 1984,'0'0'15,"0"0"1,0 0-1,0 0 1,0 0-1,0 0 1,0 0-1,0 0 1,0 0-1,0 0 0,0 0 1,-1 0-1,1 0 1,0 0-1,0 0 1,0 0-1,0 1 1,0-1-1,0 0 1,0 0-1,0 0 0,0 0 1,0 0-1,0 0 1,0 0-1,0 0 1,0 0-1,0 0 1,0 1-1,0-1 0,0 0 1,0 0-1,0 0 1,0 0-1,0 0 1,0 0-1,0 0 1,0 0-1,0 0 1,0 0-1,0 1 0,0-1 1,0 0-1,0 0 1,0 0-1,0 0 1,0 0-1,0 0 1,0 0-1,0 0 0,0 0 1,0 0-1,1 1 1,3 6 907,0 0-132,-3-7-730,-1 1 1,1-1-1,-1 1 0,1-1 0,-1 1 1,1-1-1,0 1 0,-1-1 0,1 0 1,0 1-1,-1-1 0,1 0 0,0 0 0,0 0 1,-1 1-1,1-1 0,0 0 0,0 0 1,-1 0-1,1 0 0,0 0 0,0 0 1,-1-1-1,2 1 0,17-4 520,-5-2-481,0-1 0,17-12-1,-21 12 55,-7 6-90,0-1-1,-1 0 0,1 0 0,-1-1 0,1 1 0,-1 0 0,0-1 0,0 0 0,0 1 0,0-1 0,0 0 1,2-5-1,-4 7-58,1-1 1,-1 1 0,0 0 0,0 0 0,0 0 0,1-1-1,-1 1 1,0 0 0,-1 0 0,1 0 0,0-1-1,0 1 1,0 0 0,-1 0 0,1 0 0,0-1-1,-1 1 1,0 0 0,1 0 0,-1 0 0,1 0-1,-1 0 1,0 0 0,0 0 0,1 0 0,-1 1-1,0-1 1,0 0 0,0 0 0,0 1 0,0-1 0,0 0-1,0 1 1,0-1 0,-3 0 0,3 1-18,-1-1 1,1 1-1,0 0 1,-1-1-1,1 1 1,0 0-1,-1 0 1,1 0-1,-1 0 1,1 1-1,0-1 1,-1 0-1,1 0 1,0 1-1,-1-1 1,1 1 0,0-1-1,-3 2 1,-22 16-196,19-13 109,1 0 78,1 0 0,0 0 1,0 0-1,0 1 0,0 0 0,1 0 0,0 0 0,0 0 1,1 1-1,0-1 0,0 1 0,0 0 0,1 0 1,0 0-1,0 0 0,1 0 0,-1 13 0,1-10 77,1 0-1,0 0 1,1 0 0,0-1-1,1 1 1,0 0-1,0-1 1,1 1-1,0-1 1,1 0 0,0 0-1,10 16 1,-13-22-22,1 0-1,0-1 1,0 0 0,0 1 0,1-1 0,-1 0-1,0 0 1,1 0 0,0-1 0,-1 1-1,1 0 1,0-1 0,0 0 0,0 0 0,-1 1-1,1-2 1,1 1 0,-1 0 0,0-1 0,5 1-1,-3-1 14,-1 0-1,1-1 0,0 0 0,-1 0 1,1 0-1,-1 0 0,1-1 0,-1 1 1,0-1-1,1 0 0,-1-1 0,0 1 0,5-4 1,14-14 156,0-2 0,31-35 1,4-6-157,-41 48-190,0 1 0,36-23-1,-47 33 54,16-9-293,-22 13 377,1 0 1,-1-1 0,0 1 0,0 0 0,1 0-1,-1 0 1,0 0 0,1 0 0,-1 0 0,0 0-1,1 0 1,-1 0 0,0 0 0,1 0 0,-1 0-1,1 0 1,-1 0 0,0 0 0,1 0 0,-1 0-1,0 0 1,0 0 0,1 0 0,-1 1 0,0-1-1,1 0 1,-1 0 0,0 0 0,1 1 0,-1-1-1,0 0 1,0 0 0,0 1 0,1-1 0,-1 0-1,0 0 1,0 1 0,0-1 0,1 0 0,-1 1-1,0-1 1,0 0 0,0 1 0,0-1 0,0 0-1,0 1 1,0-1 0,0 0 0,0 1 0,0-1-1,0 0 1,0 1 0,0 0 0,-1 12 194,0 0 0,-1 0 0,-7 25 1,-1 0 152,8-25-164,-2 0 1,-5 16-1,25-46 659,1-4-901,1 0 0,1 1 0,0 1 0,35-26 0,-31 34-272,-12 6 9,-9 17 310,-3-2 61,0 0-1,-1 1 1,0-1 0,-1 0 0,-3 10 0,-7 29 219,8-39 142,11-17 31,3-4-421,13-20 1,-16 21-159,0 1 0,1 0 0,0 1 0,9-10-1,-15 18 136,-1 0-1,0 0 1,0 0 0,0-1-1,0 1 1,0 0-1,1 0 1,-1 0-1,0 0 1,0-1 0,0 1-1,1 0 1,-1 0-1,0 0 1,0 0-1,0 0 1,1 0 0,-1 0-1,0 0 1,0 0-1,1 0 1,-1 0-1,0 0 1,0 0 0,1 0-1,-1 0 1,0 0-1,0 0 1,0 0-1,1 0 1,-1 0 0,0 0-1,0 0 1,1 0-1,-1 0 1,0 1-1,0-1 1,0 0 0,1 0-1,-1 0 1,0 0-1,0 0 1,0 1-1,0-1 1,0 0 0,1 0-1,-1 1 1,4 11-93,-4-9 82,3 14-119,2 25 0,-3-13 64,-1-23 127,1-1-1,-1 1 1,1-1 0,0 1-1,0-1 1,4 7 0,-5-10-30,-1-2-9,0 0 0,0 0 1,1 1-1,-1-1 0,0 0 0,0 0 0,0 0 0,0 1 1,0-1-1,1 0 0,-1 0 0,0 0 0,0 0 1,0 1-1,0-1 0,1 0 0,-1 0 0,0 0 1,0 0-1,0 0 0,1 0 0,-1 0 0,0 0 0,0 0 1,1 0-1,-1 0 0,0 1 0,0-1 0,1 0 1,-1-1-1,0 1 0,0 0 0,0 0 0,1 0 0,-1 0 1,0 0-1,0 0 0,1 0 0,9-9 344,6-15-25,-16 23-312,19-30 139,68-105 232,-57 102-1321,-30 46 592,-17 82-186,13-54 498,3-15 296,-2-1 1,-1 0 0,-10 36-1,14-59-238,0-1 0,0 1 0,-1 0 0,1-1 0,0 1 0,0 0 0,-1-1 0,1 1 0,0-1-1,-1 1 1,1 0 0,0-1 0,-1 1 0,1-1 0,-1 1 0,1-1 0,-1 1 0,1-1 0,-1 0 0,0 1 0,1-1-1,-1 0 1,1 1 0,-2-1 0,1 0 0,1 0 0,-1 0 1,0 0-1,1-1 0,-1 1 0,0 0 0,1-1 0,-1 1 1,1 0-1,-1-1 0,0 1 0,1-1 0,-1 1 0,1-1 0,0 1 1,-1-1-1,1 1 0,-1-1 0,1 0 0,-4-5 70,1 0 0,0 0 0,-3-11 0,3 10-182,1 1-1,0-1 1,1 0 0,0 0 0,0 0 0,0-11-1,1 16 33,0 1 0,0-1-1,1 0 1,-1 1 0,0-1-1,1 1 1,-1-1 0,1 1-1,-1-1 1,1 1 0,0-1-1,0 1 1,0 0 0,0-1-1,0 1 1,0 0 0,0-1-1,0 1 1,0 0 0,0 0 0,1 0-1,-1 0 1,0 1 0,1-1-1,-1 0 1,1 0 0,-1 1-1,1-1 1,-1 1 0,1-1-1,-1 1 1,1 0 0,3-1-1,0 1 32,0 0 0,-1 0-1,1 0 1,0 1-1,0 0 1,0-1 0,0 2-1,-1-1 1,1 1-1,0-1 1,-1 1 0,5 3-1,5 4 130,0 0 0,16 15 0,-18-14-1848,1 0-1,17 10 1,-13-13-458,-3-6-325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28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1 777 2080,'13'-7'1136,"-10"5"-975,1-1 0,0 0 0,-1 0 0,0 0 0,0 0-1,0 0 1,0-1 0,4-5 0,11-14 226,32-24 123,82-59 0,-72 60-448,-25 16-105,-1-1 1,41-50-1,-93 103-57,1-4 138,1 1-1,0 1 0,2 0 0,1 1 0,-14 27 0,20-29-3,0 0 0,0 0 0,2 1 0,-3 25-1,6-34 16,1-1-1,1 1 0,0 0 0,0 0 0,1-1 0,0 1 0,1 0 0,0-1 0,7 19 0,-9-28-19,1 1 0,0-1 0,-1 1 0,1-1 0,0 0 0,0 1 0,0-1 0,0 1 0,0-1 0,0 0 0,0 0 0,0 0 0,1 0 0,-1 0 0,0 0 0,1 0 0,-1 0 0,0 0 0,1-1 0,-1 1 0,1-1 0,0 1 0,-1-1 0,1 1 0,-1-1 0,1 0-1,0 0 1,-1 0 0,1 0 0,0 0 0,-1 0 0,1 0 0,-1 0 0,1-1 0,0 1 0,-1-1 0,1 1 0,-1-1 0,1 1 0,1-2 0,5-3 40,1 1-1,0-2 1,-1 1 0,0-1 0,8-8-1,67-73 128,-58 58-141,-3 3 5,-1-1 1,-1 0-1,26-51 0,31-95 126,-12-12-154,-46 138 170,-14 34-95,1 0 0,-1-1-1,4-21 1,-9 34-111,1 0 1,-1 1-1,0-1 0,0 1 1,0-1-1,0 0 1,0 1-1,0-1 0,0 0 1,0 1-1,0-1 0,0 0 1,0 1-1,0-1 1,0 0-1,0 1 0,-1-1 1,1 1-1,0-1 0,-1 0 1,1 1-6,-1 0 1,1 0 0,-1 0-1,1 0 1,-1 0 0,1 1-1,-1-1 1,1 0 0,0 0 0,-1 1-1,1-1 1,-1 0 0,1 0-1,0 1 1,-1-1 0,1 1-1,0-1 1,0 0 0,-1 1-1,-17 28-217,6-3 391,2 0 1,1 1 0,-7 32-1,-1 3 202,3-15-155,-57 165 232,-6 43 1417,79-259-1777,0 1-1,0-1 0,0 1 1,5-6-1,-1 1-36,18-25-111,-3 3-147,31-34 1,-48 60 79,1 0 0,0 1-1,-1-1 1,2 1 0,-1 0 0,6-2 0,-9 4 25,-2 1 77,1 1 0,-1-1-1,1 1 1,-1-1 0,1 1 0,-1-1-1,0 1 1,1 0 0,-1-1 0,0 1 0,0 0-1,0-1 1,1 1 0,-1 1 0,0-1-2,3 12 51,-1 0 1,0 0-1,0 17 1,-2-20 26,1-1 1,0 1 0,0 0 0,1 0-1,0-1 1,1 0 0,5 14 0,-7-22-23,-1 0 1,1 1-1,-1-1 1,1 0-1,0 0 1,0 0 0,-1 0-1,1 0 1,0 0-1,0 0 1,0 0 0,0 0-1,0-1 1,0 1-1,1 0 1,-1-1-1,0 1 1,0-1 0,0 1-1,1-1 1,-1 1-1,0-1 1,0 0-1,1 0 1,-1 0 0,0 0-1,1 0 1,-1 0-1,0 0 1,1 0-1,-1 0 1,0 0 0,1-1-1,-1 1 1,0 0-1,0-1 1,0 0-1,2 0 1,8-4 74,0 0-1,-1-1 1,0 0 0,13-10 0,-5 3 68,95-67 221,-113 79-388,11-5 35,0-2-1,0 1 1,13-14 0,-24 21-37,0 0 0,0 0 1,0 0-1,-1 0 0,1 0 0,0 0 0,0 0 1,0 0-1,0 0 0,0 0 0,0 0 1,-1 0-1,1 0 0,0 0 0,0 0 1,0 0-1,0 0 0,0 0 0,0 0 0,-1 0 1,1 0-1,0 0 0,0 0 0,0-1 1,0 1-1,0 0 0,0 0 0,0 0 0,0 0 1,0 0-1,-1 0 0,1 0 0,0 0 1,0 0-1,0-1 0,0 1 0,0 0 1,0 0-1,0 0 0,0 0 0,0 0 0,0 0 1,0-1-1,0 1 0,0 0 0,0 0 1,0 0-1,0 0 0,0 0 0,0 0 0,0-1 1,0 1-1,0 0 0,0 0 0,0 0 1,0 0-1,0 0 0,1 0 0,-1 0 1,0-1-1,0 1 0,0 0 0,0 0 0,0 0 1,0 0-1,0 0 0,0 0 0,0 0 1,1 0-1,-11 2-153,-7 6 11,0 2 0,1 0 1,-17 14-1,27-19 120,1-1-1,0 1 1,0 0 0,0 0-1,1 0 1,0 1-1,0 0 1,0 0 0,1 0-1,0 0 1,0 0 0,-3 8-1,6-14 35,0 1 1,0-1-1,0 0 0,0 0 0,0 0 1,0 1-1,0-1 0,0 0 0,0 0 0,0 0 1,0 1-1,-1-1 0,1 0 0,0 0 1,0 0-1,1 1 0,-1-1 0,0 0 0,0 0 1,0 0-1,0 1 0,0-1 0,0 0 1,0 0-1,0 0 0,0 0 0,0 1 0,0-1 1,0 0-1,1 0 0,-1 0 0,0 0 1,0 1-1,0-1 0,0 0 0,1 0 0,-1 0 1,0 0-1,0 0 0,0 0 0,0 0 1,1 0-1,-1 1 0,0-1 0,12-4 258,12-11-45,5-13-68,-21 21-167,0-1 0,0 2 0,9-7 0,9-7-464,-21 32-586,-2-2 1067,0 0 0,1 1 0,0-2 0,1 1 1,0 0-1,7 10 0,-10-17 16,0-1 0,0 0 1,0 0-1,0 0 0,0 0 0,0 0 1,0-1-1,1 1 0,-1 0 0,1-1 1,-1 0-1,1 0 0,-1 0 0,1 0 0,0 0 1,-1 0-1,1 0 0,0-1 0,0 0 1,0 1-1,0-1 0,-1 0 0,1-1 0,0 1 1,0 0-1,0-1 0,0 1 0,5-3 1,1-1 54,1 0 1,-1 0 0,0-1 0,0-1-1,-1 1 1,1-2 0,-1 1 0,-1-1-1,1 0 1,-1 0 0,0-1 0,11-16-1,-6 3 38,0 0 0,-1 0-1,-1-1 1,11-33 0,-6 6-189,-1-1 1,-3 0 0,8-84-1,-19 108-971,-13 148 858,1 147 1,17-47 1215,-5-220-1246,0 0-1,0-1 1,0 1 0,-1 0 0,1 0 0,-1 0-1,1 0 1,-2 3 0,2-5 141,0 0 0,0 0 1,0 0-1,0 0 0,-3 2-1211,2-2 1211,1 1 0,0-1 0,0 0 1,0 0-1,-1 0 0,1-1 1,-9-6-1977,2-3 205,1-1 0,-8-18 0,5 11 967,-7-13-69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14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397 10 2144,'-4'-10'6544,"-28"21"-5179,6 3-704,0 1 0,1 2 0,-43 37 0,52-41-425,-88 81 1124,86-75-993,2 1-1,0 0 1,-18 31 0,33-49-318,-1 0 1,1 0 0,0 0 0,0 0 0,0 0 0,0 1 0,0-1 0,1 0 0,-1 1 0,1-1 0,-1 0 0,1 1 0,0-1 0,0 1 0,0-1 0,0 0 0,0 1 0,1-1 0,0 4 0,0-4-35,1 0 0,-1 0 0,1 0 0,0 0 0,-1 0 0,1 0 0,0 0 0,0 0 0,0-1 0,1 1 0,-1-1 0,0 0 0,0 1 1,1-1-1,-1 0 0,1-1 0,-1 1 0,4 1 0,10 1 58,1 1 0,0-2 0,0 0 0,21-1 0,71-5-48,-104 3-63,52-5-1205,-7-3 321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29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78 3712,'-3'-8'1408,"11"3"-1120,0 2-64,7 0 672,1-5-544,6 3 288,4-2-384,0-6 64,5 7-192,0-7-64,0 9-32,0 1 160,-9 3-96,-6 0-1440,-24 12-2976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29.4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59 2240,'-13'-16'832,"13"13"-672,5 3 0,3 0 448,5 0-352,10-3 896,3-5-672,18-1-64,25 1-256,16 0 224,5 5-192,0 3-192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30.0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225 1 2656,'-4'0'251,"-1"1"1,1 0 0,0 0-1,0 0 1,0 1-1,-1-1 1,-3 3-1,-12 4 580,3-2-233,1 1 0,-1 1 1,-16 10-1,24-13-380,0 1-1,1 1 0,0-1 0,0 1 1,0 1-1,-11 13 0,17-18-173,1-1 0,-1 1 0,0 0 0,1 0 0,-1 1 0,1-1 0,0 0 0,-1 6 0,2-8-32,0-1 1,0 1 0,0-1-1,0 1 1,0-1-1,0 0 1,0 1-1,0-1 1,0 1 0,0-1-1,0 1 1,0-1-1,0 0 1,0 1 0,1-1-1,-1 1 1,0-1-1,0 0 1,1 1 0,-1-1-1,0 0 1,0 1-1,1-1 1,-1 0 0,0 1-1,1-1 1,0 0 8,0 1-1,0-1 1,0 0 0,0 0-1,0 0 1,0 0 0,1 0 0,-1 0-1,0 0 1,0-1 0,0 1-1,0 0 1,0 0 0,0-1 0,0 1-1,1-2 1,28-13 448,44-29 0,-4 2-447,-69 41-35,0 1-1,-1-1 1,1 1 0,0 0 0,-1-1-1,1 1 1,0 0 0,0 0-1,0-1 1,-1 1 0,1 0-1,0 0 1,0 0 0,0 0 0,-1 0-1,1 0 1,0 0 0,0 0-1,0 0 1,0 1 0,-1-1 0,2 0-1,-1 1 32,1 1-1,-1-1 0,0 0 0,0 0 1,0 0-1,0 0 0,0 1 0,0-1 1,0 2-1,5 7-44,8 9 260,25 31 537,-37-48-1010,0 0 1,0 0-1,1 0 1,-1-1-1,1 1 0,-1-1 1,1 0-1,0 1 1,-1-1-1,4 0 1,11 6-3158,-8 1-59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30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 0 3328,'0'0'1216,"10"3"-928,-10 5-96,8 1 1024,-8 2-704,0 8 416,-5 6-544,-3 2 352,-10 4-416,0 0 128,2 0-288,-7-4 352,2 1-288,-2-9-32,1-3-128,5-4-1312,0-4 672,4-8-3136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31.2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22 2400,'0'-1'80,"0"-1"1,1 0-1,0 1 0,-1-1 1,1 0-1,0 1 0,0-1 1,0 1-1,0 0 0,2-3 1,-3 4-48,1-1 1,-1 1-1,1 0 1,-1-1-1,1 1 1,-1 0-1,1 0 1,-1 0-1,1-1 0,-1 1 1,1 0-1,-1 0 1,1 0-1,-1 0 1,1 0-1,-1 0 1,1 0-1,-1 0 1,1 0-1,0 0 1,-1 1-1,1-1 0,-1 0 1,1 0-1,-1 0 1,1 1-1,-1-1 1,1 0-1,-1 0 1,0 1-1,1-1 1,-1 0-1,1 1 1,-1-1-1,0 1 1,1-1-1,-1 0 0,0 1 1,1-1-1,-1 2 1,2 2 170,1 1 0,-2 0 0,1 0 1,-1 0-1,1 0 0,-1 1 0,-1-1 0,1 10 0,-1-11-153,1 22 399,-2 0 0,-2 0 1,-7 38-1,10-64-443,-25 128 1491,20-108-1201,1 7 585,4-27-836,1 0-1,-1 0 1,1 1-1,0-1 1,-1 0 0,1 0-1,0 0 1,-1 0-1,1 0 1,0 0 0,-1 0-1,1 0 1,0 0-1,-1 0 1,1 0 0,0 0-1,-1 0 1,1 0-1,0-1 1,12-3 65,0-1 1,19-10-1,-19 8-219,0 1 0,21-6 1,-20 8 66,-2 0-166,0 1 0,17-2 0,-26 5 161,1-1 0,-1 1 0,0 0 0,0 1 1,0-1-1,1 0 0,-1 1 0,0 0 0,0 0 0,0 0 1,0 0-1,0 0 0,0 0 0,4 3 0,-7-3 73,1-1-1,0 1 0,0-1 0,-1 1 1,1-1-1,-1 1 0,1 0 0,0-1 1,-1 1-1,1 0 0,-1-1 0,0 1 1,1 0-1,-1 0 0,0-1 1,1 1-1,-1 0 0,0 0 0,0 0 1,1 0-1,-1-1 0,0 1 0,0 0 1,0 0-1,0 0 0,0 0 0,-1 1 1,1 0 38,-1 0 0,0 0 0,0 0 0,0 0 0,-1 0 1,1 0-1,0 0 0,-1-1 0,1 1 0,-3 2 0,-4 3 106,0 0-1,-1-1 0,-12 7 1,-110 57 490,126-68-1348,0 0-1,-1-1 1,1 0 0,0 0-1,0 0 1,-1-1 0,-8 0-1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39.7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0 662 1728,'0'0'24,"0"0"0,1 0 0,-1 1 0,0-1 0,0 0-1,0 0 1,0 0 0,0 0 0,0 1 0,0-1 0,0 0 0,0 0 0,0 0 0,0 0 0,1 1 0,-1-1 0,0 0 0,0 0 0,0 0-1,0 0 1,0 0 0,1 0 0,-1 0 0,0 1 0,0-1 0,0 0 0,0 0 0,1 0 0,-1 0 0,0 0 0,0 0 0,0 0-1,0 0 1,1 0 0,-1 0 0,0 0 0,0 0 0,0 0 0,1 0 0,-1 0 0,0 0 0,0 0 0,0 0 0,0-1 0,1 1-1,-1 0 1,0 0 0,0 0 0,0 0 0,0 0 0,1 0 0,-1 0 0,0 0 0,0-1 0,0 1 0,0 0 0,0 0 0,0 0-1,0 0 1,0-1 0,1 1 0,9-9 152,-5 2-167,12-13 96,-1-1 1,20-37-1,-30 47-96,15-17 1,3-7 30,-2-7-31,-3-1 1,-1-1 0,-2 0 0,-2-1-1,13-71 1,-26 110-31,0-1 0,0 1-1,-1 0 1,0 0 0,0-10-1,-1 16 16,1 0-1,0 0 1,0-1 0,0 1-1,0 0 1,0 0 0,0 0-1,0 0 1,0 0 0,0 0-1,-1 0 1,1 0-1,0-1 1,0 1 0,0 0-1,0 0 1,0 0 0,0 0-1,-1 0 1,1 0-1,0 0 1,0 0 0,0 0-1,0 0 1,0 0 0,-1 0-1,1 0 1,0 0 0,0 0-1,0 0 1,0 0-1,0 0 1,-1 0 0,1 0-1,0 0 1,0 0 0,0 0-1,0 1 1,0-1-1,0 0 1,-1 0 0,1 0-1,0 0 1,0 0 0,0 0-1,0 0 1,0 0 0,0 1-1,0-1 1,0 0-1,0 0 1,0 0 0,0 0-1,-1 0 1,1 0 0,0 1-1,0-1 1,-9 11 22,7-8-9,-9 13 31,0 0 1,2 0 0,0 1 0,1 0-1,-10 31 1,6-18 70,1 5 119,-12 56-1,14-53-117,6-24-93,1-1 0,1 1-1,0 1 1,1-1 0,0 0 0,3 15 0,-3-27-15,0 1 0,1-1 0,-1 0 0,1 1 0,0-1 0,0 0 0,0 0 0,0 0 1,0 0-1,0 1 0,1-2 0,-1 1 0,1 0 0,-1 0 0,1 0 0,0-1 0,3 4 1,-2-4-1,0 1 1,0-1 0,0 1-1,1-1 1,-1 0 0,0-1-1,1 1 1,-1 0 0,0-1-1,1 0 1,3 0 0,8-1 3,-1-1 0,1 0 0,-1-1 1,22-8-1,-35 11-6,10-4 3,1 2 20,-1-2 0,0 0 1,-1 0-1,1-1 0,-1 0 0,14-10 0,-19 11 24,-1 2-5,-1-1 0,0 1 1,0-1-1,0 0 0,3-4 0,-6 7-38,0-1 1,1 1 0,-1-1 0,1 0 0,-1 1 0,0-1 0,0 0 0,1 1-1,-1-1 1,0 0 0,0 1 0,0-1 0,0 0 0,0 1 0,0-1 0,0 0 0,0 1-1,0-1 1,0 0 0,0 0 0,0 1 0,0-1 0,-1 0 0,1 1 0,0-1-1,0 0 1,-1 1 0,1-1 0,-1 1 0,1-1 0,0 1 0,-1-1 0,1 1 0,-1-1-1,1 1 1,-2-2 0,1 2-14,-1-1 1,0 0-1,1 0 0,-1 1 0,0-1 0,1 1 1,-1 0-1,0-1 0,0 1 0,1 0 0,-1 0 1,0 0-1,0 0 0,1 0 0,-1 0 0,0 1 1,-2 0-1,-29 10 221,25-8-100,1 1 1,-1-1 0,1 1 0,0 1 0,0-1 0,1 1 0,-1 1 0,1-1-1,0 1 1,1 0 0,-8 10 0,12-15-111,0 0 1,1 0-1,-1 0 0,0 0 0,1 0 0,-1 0 0,1 0 1,-1 0-1,1 1 0,0-1 0,-1 0 0,1 0 1,0 1-1,0-1 0,0 0 0,0 0 0,0 0 0,0 1 1,0-1-1,1 0 0,-1 0 0,0 1 0,1-1 1,-1 0-1,0 0 0,1 0 0,0 0 0,-1 0 0,2 2 1,-1-2 9,0-1 0,0 1 0,0 0 0,0-1 0,0 1 0,1 0 1,-1-1-1,0 0 0,0 1 0,1-1 0,-1 0 0,0 1 0,0-1 1,1 0-1,-1 0 0,0 0 0,1 0 0,-1 0 0,0 0 0,0-1 0,1 1 1,-1 0-1,0-1 0,0 1 0,1-1 0,-1 1 0,2-2 0,3-1-14,1 0 0,-1-1-1,0 1 1,0-1 0,-1-1-1,1 1 1,-1-1-1,9-10 1,-10 10-3,-1 1-29,0-1 0,0 1 0,0 0-1,7-5 1,-10 9-185,1 1 68,0 0 148,0 0 1,-1 0-1,1 1 1,-1-1-1,1 0 1,-1 0-1,1 1 1,-1-1-1,0 0 1,1 0-1,-1 1 1,0-1-1,0 3 1,2 6 18,-1-7-2,0-1 0,0 1 1,0 0-1,1-1 0,-1 0 1,1 1-1,-1-1 1,1 0-1,0 1 0,0-1 1,0 0-1,0-1 0,1 1 1,-1 0-1,0 0 0,1-1 1,-1 0-1,1 1 0,0-1 1,-1 0-1,1 0 0,0-1 1,0 1-1,5 0 0,-5 0-8,1-1-1,-1 0 1,1 0-1,-1-1 1,0 1-1,1-1 1,-1 0-1,0 0 1,0 0-1,1 0 1,-1 0 0,0-1-1,0 1 1,0-1-1,0 0 1,-1 0-1,1 0 1,0 0-1,-1 0 1,0-1-1,4-3 1,3-6-105,0-1 0,-1 0 0,-1 0 0,0 0 0,0-1 0,4-16-1,9-37-60,15-95 0,-29 92 281,-2 19 9,-3 15-295,-11 60-166,-5 97 263,4-29 467,-1 25 262,11-105-593,1 0 0,2 17 1,1 10 393,-3-39-450,0 0 0,0 1 1,0-1-1,0 0 0,1 1 0,-1-1 1,0 0-1,0 1 0,0-1 0,0 0 1,1 0-1,-1 1 0,0-1 0,0 0 1,1 0-1,-1 1 0,0-1 0,0 0 1,1 0-1,-1 0 0,0 0 0,1 1 1,-1-1-1,0 0 0,0 0 0,1 0 1,-1 0-1,0 0 0,1 0 0,-1 0 1,1 0-1,-1 0 0,0 0 0,1 0 1,-1 0-1,0 0 0,1 0 0,-1 0 1,0 0-1,0 0 0,1 0 0,-1-1 1,0 1-1,1 0 0,-1 0 0,0 0 1,1-1-1,1 1-17,-1-1 0,1 0 0,-1 1 0,1-1 0,-1 0 0,0 0 0,1 0 0,-1 0 0,0 0 0,2-2 0,6-10-62,-6 10 17,0-1 1,-1 1-1,1-1 1,-1 0-1,0 0 1,0 0-1,0 0 1,0 0-1,-1 0 1,1 0-1,0-6 1,-2 9-15,1 18-379,0-13 453,0-1 0,0 1 0,0-1 0,1 0 0,0 1 0,0-1 0,0 0 0,0 0 0,0 0 0,1 0 0,2 3 0,-3-5 9,-1 0 1,0 0-1,1 0 0,-1 0 1,1 0-1,-1 0 1,1 0-1,-1-1 0,1 1 1,-1 0-1,1-1 1,0 1-1,-1-1 0,1 0 1,0 0-1,0 0 1,-1 0-1,1 0 0,0 0 1,-1 0-1,1 0 1,0 0-1,0-1 0,-1 1 1,4-2-1,-3 1-28,1 0 0,-1 0-1,1-1 1,-1 1 0,0-1 0,0 0-1,1 1 1,-1-1 0,-1 0 0,1 0 0,0 0-1,0-1 1,-1 1 0,1 0 0,-1 0-1,1-1 1,-1 1 0,0-1 0,0 0 0,-1 1-1,1-1 1,0 0 0,-1 1 0,1-1-1,-1-3 1,0 6 6,0 0 1,0-1-1,0 1 0,0-1 0,1 1 1,-1 0-1,0-1 0,0 1 0,0 0 1,0-1-1,0 1 0,-1 0 0,1-1 1,0 1-1,0-1 0,0 1 1,0 0-1,0-1 0,0 1 0,-1 0 1,1-1-1,0 1 0,0 0 0,0 0 1,-1-1-1,1 1 0,0 0 0,0 0 1,-1-1-1,1 1 0,0 0 0,-1 0 1,1 0-1,0-1 0,-1 1 0,1 0 1,0 0-1,-1 0 0,1 0 1,0 0-1,-1 0 0,1 0 0,-1 0 1,1 0-1,0 0 0,-1 0 0,1 0 1,0 0-1,-1 0 0,1 0 0,0 0 1,-1 0-1,1 0 0,0 1 0,-1-1 1,1 0-1,0 0 0,-1 0 0,1 1 1,-18 13-175,15-11 172,1-1 0,0 1 0,0 0-1,0 0 1,0 1 0,0-1 0,0 0 0,1 1 0,0-1 0,-1 1 0,1-1 0,1 1 0,-1 0 0,0-1-1,1 1 1,0 0 0,0-1 0,0 1 0,0 0 0,1 0 0,0 4 0,0-7 14,-1 1 0,1 0 0,-1-1 1,1 1-1,0-1 0,0 1 0,0-1 0,0 0 0,0 1 1,0-1-1,0 0 0,0 0 0,0 0 0,1 1 1,-1-1-1,0 0 0,1-1 0,-1 1 0,1 0 0,-1 0 1,1-1-1,-1 1 0,1-1 0,-1 1 0,1-1 1,0 1-1,-1-1 0,1 0 0,0 0 0,-1 0 0,1 0 1,0 0-1,-1 0 0,4-1 0,0 0 26,1 0-1,-1-1 1,0 1-1,1-1 1,-1 0-1,0-1 1,0 1-1,0-1 1,5-4-1,5-4-37,0-1-1,0-1 0,-1-1 0,-1 0 0,0 0 0,-1-1 0,-1-1 0,0 0 1,-1-1-1,9-21 0,-3-7-157,-2-1 1,-2-1 0,7-53 0,-13 67 209,-4 23-126,0 0 1,-1-1-1,0 1 1,-1-1 0,-1-18-1,1 28 73,0 1 0,0-1 0,0 1 0,0 0 0,0-1 0,0 1 0,0-1 0,0 1 0,0 0 0,0-1 0,-1 1 0,1 0 0,0-1 0,0 1 0,0-1 0,0 1 0,0 0 0,-1-1 0,1 1 0,0 0 0,0-1 0,-1 1 0,1 0 0,0 0 0,0-1 0,-1 1 0,1 0 0,0 0 0,-1-1 0,1 1 0,0 0 0,-1 0 0,1 0 0,-1 0 0,1 0 0,0-1 0,-1 1 0,1 0-1,-1 0 1,1 0 0,0 0 0,-1 0 0,1 0 0,0 0 0,-1 0 0,1 1 0,-1-1 0,-1 1 3,1 0 1,0-1-1,-1 1 0,1 1 0,0-1 0,0 0 0,-1 0 0,1 0 0,0 1 0,-1 2 0,-7 11 23,2 0-1,0 1 0,-8 26 1,-10 52 9,24-88-25,-5 20 4,1 1-1,2-1 0,0 1 1,2 28-1,2-37 42,1 0-1,0 0 1,1 0-1,1 0 0,1 0 1,12 29-1,-13-37-2,-2-5 16,0 1 0,0-1 1,7 9-1,-9-13-40,1 0 1,0 0 0,-1 0-1,1 0 1,0 0 0,0 0-1,0 0 1,0-1 0,0 1-1,0 0 1,0-1-1,0 1 1,0-1 0,0 1-1,1-1 1,-1 1 0,0-1-1,0 0 1,0 1 0,1-1-1,-1 0 1,0 0-1,2 0 1,1-1 8,0 0 1,0 0-1,0 0 0,-1-1 1,1 1-1,0-1 1,-1 0-1,1 0 0,2-3 1,31-25-13,-32 25-13,21-20 26,-19 17-74,0 1 0,0 0 0,1 1 0,0 0 0,0 0 0,13-7 0,-21 13 39,0 0-1,0 0 0,0 0 0,0 0 1,0 0-1,0-1 0,1 1 0,-1 0 1,0 0-1,0 0 0,0 0 0,0 0 1,0 0-1,0 0 0,1 0 0,-1 0 1,0 0-1,0 0 0,0 0 0,0 0 1,0 0-1,0 0 0,1 0 1,-1 0-1,0 0 0,0 0 0,0 0 1,0 0-1,0 0 0,0 0 0,1 0 1,-1 0-1,0 1 0,0-1 0,0 0 1,0 0-1,0 0 0,0 0 0,0 0 1,0 0-1,0 0 0,1 0 0,-1 0 1,0 1-1,0-1 0,0 0 0,0 0 1,0 0-1,0 0 0,0 0 0,0 0 1,0 1-1,0-1 0,0 0 0,0 0 1,-3 11 216,-8 11 265,-4 6-46,0-2-286,-29 41 0,34-54-109,-18 20 168,26-30-146,0-1 0,-1 0 1,0 1-1,1-1 0,-1 0 1,0 0-1,0-1 0,0 1 1,-5 1-1,8-2-52,0-1 0,0 0 0,-1 0 0,1 0 0,0 0 0,0 1 0,-1-1 0,1 0 0,0 0 0,-1 0 0,1 0 0,0 0 0,-1 0 0,1 0 0,0 0 0,-1 0 0,1 0 0,0 0 0,-1 0-1,1 0 1,0 0 0,-1 0 0,1 0 0,0 0 0,-1 0 0,1 0 0,0-1 0,0 1 0,-1 0 0,1 0 0,0 0 0,0 0 0,-1-1 0,1 1 0,0 0 0,0 0 0,-1-1 0,1 1 0,0 0 0,0 0 0,0-1 0,0 1 0,-1 0 0,1-1 0,0 1 0,0 0 0,0-1 0,0 1 0,0 0 0,0-1 0,0 1 0,0-1-14,0-1 1,0 1 0,1 0 0,-1 0 0,1 0 0,-1 0 0,1 0 0,-1 0 0,1 0 0,-1 0 0,1 0 0,0 0 0,-1 1-1,2-2 1,4-3 22,0 1 0,0 0 0,0 1 0,1-1 0,0 1 0,-1 0 0,1 1 0,0 0 0,0 0-1,0 0 1,0 1 0,0 0 0,1 1 0,-1-1 0,0 1 0,0 1 0,1-1 0,-1 1 0,12 3-1,-13-2-437,0 0-1,0 0 0,-1 1 0,1 0 0,0 0 1,-1 0-1,0 0 0,9 8 0,-12-10 169,-1 1-1,0-1 1,1 1-1,-1-1 1,0 1 0,0 0-1,0 0 1,1 3-1,0 11-2280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42.5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0 1568,'0'1'179,"0"0"0,0-1 0,0 1 0,0 0 0,0-1 0,-1 1 0,1 0 0,0-1 0,0 1 0,-1 0 0,1-1 0,0 1 0,-1-1 0,1 1 0,-1 0 0,-9 9 86,0 0 0,1 1-1,0 0 1,0 0 0,2 1 0,-1 0 0,-6 16 0,6-11-241,2 0 1,0 1 0,0-1-1,2 1 1,-3 21-1,7-36-16,0 1-1,0-1 0,0 1 1,1-1-1,-1 0 0,1 1 1,0-1-1,0 0 0,2 4 1,-3-5 18,1-1 0,-1 0 1,1 1-1,0-1 0,-1 0 1,1 0-1,0 1 0,0-1 0,0 0 1,0 0-1,0 0 0,0 0 1,0 0-1,0 0 0,0-1 0,1 1 1,-1 0-1,0 0 0,1-1 1,-1 1-1,0-1 0,1 1 1,-1-1-1,2 1 0,-1-2-6,-1 1 1,1 0-1,-1-1 0,1 1 1,-1-1-1,1 1 0,-1-1 1,1 0-1,-1 0 0,0 1 1,0-1-1,1 0 0,-1 0 1,2-3-1,14-17 107,-8 7-75,-1-1 0,0-1 0,-1 0 0,-1 0 0,-1 0 0,0 0 0,-1-1 0,0 0 0,-2 0 0,0 0 0,-1-32 0,-1 47-69,0 1 0,0 0 0,0 0 1,0-1-1,0 1 0,0 0 0,-1 0 0,1 0 0,0-1 0,-1 1 0,1 0 0,-1 0 1,1 0-1,-1 0 0,0 0 0,1 0 0,-3-2 0,2 11-346,-3 11 460,1 1 0,0-1 0,2 1-1,0 0 1,1-1 0,3 23 0,-1-27-35,1 0 0,0 0 0,1 0 1,1 0-1,10 22 0,-14-35-26,0-1 1,0 0-1,0 1 1,0-1-1,0 0 0,0 1 1,1-1-1,-1 0 0,1 0 1,-1 0-1,0 0 1,1 0-1,2 1 0,-3-2-20,-1 0 0,1 1 1,0-1-1,0 0 0,-1 0 0,1 0 0,0 1 0,0-1 0,0 0 0,0 0 0,-1-1 0,1 1 0,0 0 1,0 0-1,0 0 0,-1 0 0,1-1 0,0 1 0,0 0 0,-1-1 0,1 1 0,0 0 0,-1-1 0,1 1 1,0-1-1,-1 1 0,1-1 0,-1 0 0,1 1 0,0-2 0,4-5 45,-1 0 0,0-1 1,0 0-1,-1 0 0,4-13 0,9-45 143,-16 64-215,1-2-2,5-24-54,-1-1 1,1-39-1,-1 49-477,-5 18 357,2 3 32,6 7 73,0 0 0,-1 0 0,0 1-1,0 0 1,7 17 0,21 57-15,-26-58 130,1-1 0,24 41 1,-31-60-3,1-1 1,0 1 0,1-1-1,-1 0 1,1 0-1,0-1 1,8 7 0,-10-9 2,0 0 1,0-1 0,0 1-1,0-1 1,1 0 0,-1 1-1,0-2 1,1 1 0,-1 0 0,0-1-1,1 1 1,-1-1 0,1 0-1,-1 0 1,1 0 0,5-2-1,-1 0-3,-1 0 0,1 0 0,0-1 0,-1 0 0,0 0 0,0-1 0,0 0 0,7-5-1,-10 6 6,0 0 0,0-1 0,0 0-1,-1 0 1,1 0 0,-1 0 0,0 0-1,0-1 1,-1 1 0,1-1 0,-1 0 0,0 0-1,2-6 1,1-6 65,4-33 1,-8 46-108,-1-1 0,0 0 1,0 0-1,0 0 0,-1 0 0,1 0 0,-1 0 1,-1 0-1,1 0 0,0 1 0,-4-8 0,4 11-6,1 0-1,-1 1 1,1-1-1,-1 0 1,0 0-1,1 1 1,-1-1-1,0 0 1,0 0-1,1 1 1,-1-1-1,0 1 1,0-1-1,0 1 1,0-1-1,0 1 0,0 0 1,0-1-1,0 1 1,0 0-1,0 0 1,0 0-1,0 0 1,0 0-1,0 0 1,0 0-1,0 0 1,0 0-1,0 0 1,0 0-1,0 1 1,0-1-1,0 0 1,0 1-1,1-1 1,-1 1-1,0-1 0,0 1 1,0-1-1,-1 2 1,-3 1-30,0 1 1,0 0-1,1 0 1,-1 0-1,-3 6 1,3-5 108,0 1 1,1 0-1,0 0 1,0 1-1,1-1 1,0 1-1,0-1 1,-3 12-1,5-14-63,0-1 0,1 1 0,0 0 0,-1 0 0,1-1 0,0 1 0,1 0 0,-1 0 0,1-1 0,0 1 0,0 0 0,0-1 0,0 1 0,0 0 0,1-1-1,0 0 1,-1 1 0,4 3 0,0-1 38,1 0-1,-1 0 0,1 0 0,0 0 0,1-1 1,-1 0-1,1 0 0,0-1 0,0 0 1,9 4-1,-6-4 91,0 0 1,0-1 0,1 0-1,-1-1 1,1 0 0,-1 0-1,16-1 1,-22-1-88,0 0 0,-1-1 0,1 1-1,0-1 1,-1 0 0,1 0 0,-1 0 0,7-4 0,-8 4-267,0 0 1,0 0 0,0-1-1,0 1 1,0 0-1,-1-1 1,1 1 0,-1-1-1,1 0 1,-1 0-1,1 1 1,-1-1 0,0 0-1,0 0 1,0 0-1,1-2 1,2-12-1288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51.2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32 315 1408,'2'-2'2456,"4"6"-1499,0 2-113,-6-5-764,1-1-1,-1 0 1,0 1-1,1-1 1,-1 1 0,1-1-1,-1 1 1,1-1-1,-1 0 1,1 1-1,-1-1 1,1 0 0,-1 0-1,1 1 1,-1-1-1,1 0 1,-1 0 0,1 0-1,0 0 1,-1 1-1,1-1 1,-1 0 0,1 0-1,0 0 1,-1 0-1,1 0 1,-1-1-1,2 1 1,1-2-32,0 0 0,-1 1 0,1-1 0,-1-1 0,1 1 0,-1 0 0,0-1 0,0 1 0,0-1 0,0 0 0,0 0 0,1-3 0,5-10 168,0-1-1,-2 0 1,0 0 0,-1 0-1,5-31 1,-9 44-214,4-15-48,1 1 1,1 0-1,15-31 1,-1 5-77,-15 34 49,-5 13-11,-3 19-10,-13 94 550,-11 60 864,24-168-1159,0 1-1,-1-1 1,0 0-1,-1 0 1,0 0-1,0 0 1,-1-1-1,0 0 1,0 0-1,-8 9 1,11-15-118,1 0 0,0 0 1,-1 0-1,1-1 0,-1 1 1,1 0-1,-1-1 0,1 1 1,-1-1-1,0 1 0,1-1 1,-1 0-1,0 0 0,1 1 1,-1-1-1,0 0 0,1-1 1,-1 1-1,0 0 0,1 0 1,-1-1-1,0 1 1,1-1-1,-1 1 0,1-1 1,-1 0-1,1 0 0,-1 0 1,1 1-1,0-1 0,-2-2 1,-2-1-306,1 0 1,-1 0-1,1 0 1,0-1 0,1 1-1,-1-1 1,-3-7 0,-5-15-2001,0-7-2980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56.7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1 2912,'0'1'694,"1"-1"-447,0 1 0,0 0 0,0 0 0,0 0 0,0 0 0,0 0 0,0 1 0,-1-1 1,1 0-1,0 0 0,-1 0 0,1 1 0,-1-1 0,0 0 0,1 1 0,-1-1 0,0 0 0,0 1 0,0-1 0,0 0 0,0 1 1,0-1-1,0 2 0,-4 19 1001,4-15-894,-1 0-1,-1 0 1,1 0 0,-1 0 0,-5 10-1,1-4-164,1-3-78,0-1 1,-10 17-1,14-26-187,1 1-1,-1-1 1,1 1-1,-1-1 1,0 1 0,1-1-1,-1 1 1,0-1-1,1 1 1,-1-1 0,0 0-1,1 1 1,-1-1-1,0 0 1,0 0 0,1 1-1,-1-1 1,0 0-1,0 0 1,1 0 0,-1 0-1,0 0 1,0 0-1,0 0 1,1 0 0,-1-1-1,0 1 1,0 0-1,1 0 1,-2-1 0,-1-1-364,1 1 0,0 0 0,-1-1 0,1 0 0,0 1 0,0-1 0,-3-4 0,-8-9-797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57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178 19 2496,'-1'-6'469,"1"6"-396,0-1 0,0 1 0,0-1-1,0 1 1,0 0 0,0-1-1,0 1 1,0-1 0,0 1-1,0-1 1,0 1 0,-1-1-1,1 1 1,0 0 0,0-1 0,0 1-1,-1-1 1,1 1 0,0 0-1,0-1 1,-1 1 0,1-1-1,0 1 1,-1 0 0,1-1-1,0 1 1,-1 0 0,1 0-1,-1-1 1,1 1 0,0 0 0,-1 0-1,1 0 1,-1 0 0,1-1-1,-1 1 1,1 0 0,0 0-1,-1 0 1,1 0 0,-1 0-1,1 0 1,-1 0 0,1 0-1,-1 0 1,-4 3 65,0-1 0,0 1-1,0 0 1,0 1 0,1-1-1,0 1 1,0-1 0,0 1-1,0 1 1,-4 4 0,-1 3 7,0 1 1,0 0-1,1 1 0,0 0 1,-7 22-1,11-27-91,1 2 0,0-1 0,1 0 0,0 0 1,1 1-1,0-1 0,0 1 0,1 0 0,2 11 0,-2-19-10,1 0 1,0-1-1,-1 1 1,1 0-1,1-1 1,-1 1-1,0-1 1,2 4-1,-2-6-34,-1 0 0,1 0 0,-1 0 0,1 0 1,-1 0-1,0 0 0,1 0 0,-1 0 0,1 0 0,-1 0 0,1 0 0,-1 0 0,0-1 0,1 1 0,-1 0 1,1 0-1,-1 0 0,0 0 0,1-1 0,-1 1 0,0 0 0,1 0 0,-1-1 0,0 1 0,1 0 1,-1-1-1,1 0 0,-1 1 11,5-6-3,0 0-1,-1 0 1,0-1 0,0 0-1,-1 0 1,1 0 0,3-13 0,0 4-16,0-8-78,5-27 0,-10 44 543,-8 68 80,4 105 0,4-99-78,-9 78 0,1-90-257,-9 69 1165,15-124-1364,0 0 1,0 1-1,0-1 1,0 1-1,0-1 0,0 1 1,0-1-1,0 0 1,-1 1-1,1-1 0,0 1 1,0-1-1,0 1 1,0-1-1,-1 0 0,1 1 1,0-1-1,0 0 1,0 1-1,-1-1 0,1 0 1,0 1-1,-1-1 1,1 0-1,0 1 0,-1-1 1,1 0-1,0 0 1,-1 1-1,1-1 0,-1 0 1,1 0-1,0 0 1,-2 0-1,1 0 20,1 0-1,-1-1 1,0 0-1,0 1 1,0-1-1,0 1 1,0-1-1,1 0 1,-1 0-1,0 1 1,1-1-1,-1 0 1,0-1-1,-18-33 308,13 19-314,1 1 0,-5-25-1,-1-2-65,7 28-14,0 1-1,1-1 1,0 0-1,1 0 1,1 0-1,0 0 1,0 0-1,3-16 1,-1 27 29,-1 0 1,1 0 0,0 0 0,0 0 0,0 0-1,0 0 1,1 0 0,-1 0 0,1 0 0,0 1-1,0-1 1,0 0 0,0 1 0,0 0-1,0 0 1,1-1 0,-1 1 0,1 1 0,0-1-1,-1 0 1,1 1 0,0-1 0,0 1 0,0 0-1,5-2 1,-6 3-25,0 1 0,-1-1-1,1 0 1,-1 1 0,1-1 0,0 1-1,-1-1 1,1 1 0,-1 0-1,0 0 1,1-1 0,-1 1 0,0 0-1,3 2 1,16 17-2572,-12-10 1181,-3-1-1114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16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406 2 2240,'0'1'39,"0"-1"1,0 0-1,0 0 0,0 0 1,0 0-1,0 0 1,0 0 78,1 1-79,-1-1 0,0 0 1,0 0-1,0 0 1,0 0-1,0 0 0,0 0 1,0 0-1,1 0 0,-1 0 1,0 0-1,0 0 0,0 0 1,0 0-1,0 0 1,0 0-1,1 0 0,-1 0 1,0 0-1,0 0 0,0 0 1,0 0-1,0 0 1,0 0-1,1 0 0,-1 0 1,0 0-1,0 0 0,0 0 1,0 0-1,0 0 1,0 0-1,0-1 40,1 1-40,-1 0 0,0 0 1,0 0-1,0 0 0,0 0 1,0 0-1,0 0 1,0-1-1,0 1 0,0 0 1,0 0-1,0 0 0,0 0 1,0 0-1,0 0 1,0 0-1,0-1 0,0 1 1,0 0-1,0 0 0,0 0 1,0 0-1,-20 49 1841,-31 81-165,-70 204-473,-37 142-95,141-409-898,2 0 0,3 1 1,-4 113-1,15-144-136,2 1 0,2-1 0,1 0 1,2 1-1,1-2 0,2 1 0,2-1 1,17 40-1,-17-53 74,2 0-1,0-1 1,1 0 0,1-1-1,1-1 1,1 0 0,1-1-1,1-1 1,0-1 0,22 15-1,-28-24-108,-1 0-1,2-1 0,-1-1 1,28 9-1,60 9 720,-97-23-714,0 0 1,1-1-1,-1 0 0,7 0 0,-10 0-182,0 0 0,0 0-1,0 0 1,0 0 0,0-1-1,-1 1 1,1 0 0,0-1-1,0 1 1,0 0 0,0-1-1,0 1 1,-1-1 0,1 0-1,0 1 1,0-1 0,-1 0-1,1 1 1,0-1 0,-1 0-1,1 0 1,-1 1 0,2-3-1,2-6-1286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58.1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36 4064,'0'-3'191,"0"0"0,0 1 0,0-1 0,1 1 0,-1-1 1,1 0-1,0 1 0,0-1 0,-1 1 0,2 0 0,2-6 2197,-2 20 359,-1 0-2402,-2-1 0,1 1 0,-1-1 0,-5 19 0,1-2-257,0 11-285,-4 26-697,7-56-344,0 0 0,-6 13 0,8-22 1098,0 1-1,0-1 1,0 1 0,0-1-1,-1 0 1,1 1-1,0-1 1,0 0 0,0 1-1,0-1 1,-1 1-1,1-1 1,0 0 0,-3 3-1264,2-3 1264,1 0-1,-1 0 1,1 0-1,0 0 1,-1 0 0,0 1-1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58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 3552,'0'5'286,"1"0"1,0 0 0,0 0-1,1 0 1,-1 0-1,1 0 1,4 7 0,6 18 1009,-10-21-618,31 107 3423,-32-114-3965,0 0 1,0 0 0,0 0-1,1 0 1,-1 0 0,0 0-1,3 2 1,-4-4-88,1 0-1,0 0 1,-1 0-1,1 0 1,-1-1-1,1 1 1,-1 0 0,1-1-1,-1 1 1,1 0-1,-1-1 1,1 1 0,-1 0-1,0-1 1,1 1-1,-1-1 1,0 1 0,1-1-1,-1 0 1,1 0 56,6-8-9,-1-1-1,0 0 1,-1 0 0,0 0-1,0-1 1,5-19-1,-7 18-81,12-41-302,-12 37-601,1 1 0,1-1-1,8-17 1,-5 18-637,-6 6-1220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58.8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0 116 3072,'12'17'976,"-12"-17"-906,1 1 0,0 0-1,-1-1 1,1 1 0,0-1 0,0 1 0,0-1 0,-1 1 0,1-1 0,0 0-1,0 1 1,0-1 0,0 0 0,-1 0 0,1 1 0,0-1 0,0 0 0,0 0-1,0 0 1,0 0 0,0 0 0,0 0 0,0-1 0,0 1 0,1 0 0,21-10 1819,-16 6-1669,0 0 0,0-1 0,0 0 0,0 0-1,-1-1 1,8-8 0,-11 10-175,-1 1 1,1 0-1,0-1 0,-1 0 1,0 0-1,0 1 0,0-1 1,0 0-1,-1-1 0,0 1 1,0 0-1,0 0 0,0-1 1,0-3-1,-1 7-27,0 0 1,0 0-1,0 1 0,0-1 1,0 0-1,0 0 0,0 0 1,0 1-1,0-1 0,0 0 1,0 0-1,0 1 0,-1-1 1,1 0-1,0 1 0,-1-1 1,1 0-1,0 1 0,-1-1 1,1 0-1,-1 1 0,1-1 1,-1 1-1,1-1 0,-1 1 1,0-1-1,1 1 0,-1-1 1,0 1-1,1-1 0,-1 1 1,0 0-1,1 0 0,-1-1 1,0 1-1,0 0 0,1 0 1,-2 0-1,0 0 59,0 0 1,0 0-1,1 1 0,-1-1 1,0 1-1,0 0 0,1-1 1,-1 1-1,1 0 0,-1 0 0,1 0 1,-1 0-1,1 0 0,-1 0 1,-1 2-1,-2 3 175,1 0 0,0 1 0,0-1 1,0 1-1,1-1 0,0 1 0,0 0 0,1 0 0,-1 1 0,2-1 0,-1 0 1,1 1-1,-1 12 0,2-6-81,0 0 1,1 0-1,0 0 1,1 0-1,0 0 1,7 18-1,-7-27-214,0 0 0,0 0-1,0 0 1,1-1 0,0 1-1,0-1 1,0 0-1,1 1 1,-1-2 0,1 1-1,0 0 1,0-1-1,0 1 1,1-1 0,-1 0-1,1-1 1,0 1-1,-1-1 1,1 0 0,0 0-1,0 0 1,6 0-1,-1 0-537,-1 0-1,1-1 0,-1 0 1,1-1-1,0 0 0,0-1 1,-1 0-1,1 0 0,-1-1 0,1 0 1,10-4-1,-17 5 242,-1 0-1,1 0 0,0-1 1,0 1-1,-1-1 1,4-2-1,9-14-3136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7:59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 2912,'0'0'32,"0"0"0,0-1-1,0 1 1,0 0 0,0-1 0,0 1 0,0 0 0,0-1 0,0 1-1,0 0 1,0-1 0,0 1 0,1 0 0,-1-1 0,0 1 0,0 0-1,0-1 1,0 1 0,0 0 0,1 0 0,-1-1 0,0 1 0,0 0-1,0 0 1,1-1 0,-1 1 0,0 0 0,0 0 0,1-1 0,-1 1-1,0 0 1,1 0 0,-1 0 0,0 0 0,1 0 0,-1 0 0,0 0-1,1-1 1,-1 1 0,0 0 0,1 0 0,-1 0 0,0 0 0,1 0-1,-1 0 1,0 0 0,1 1 0,-1-1 0,0 0 0,1 0-1,-1 0 1,0 0 0,1 1 0,0-1 89,0 1 1,0-1-1,0 1 0,0 0 1,0 0-1,0 0 0,0-1 1,0 1-1,-1 0 0,1 0 1,0 0-1,0 0 0,-1 0 1,1 1-1,-1-1 0,1 0 0,0 2 1,2 14 412,0 0 0,0 0 1,-1 27-1,-5 55 407,-1-16-174,5-83-755,-1 0 0,1 0 0,-1 0 1,1 0-1,-1 0 0,0 0 0,1 0 0,-1 0 0,1 0 1,-1 0-1,1-1 0,-1 1 0,0 0 0,1 0 0,-1 0 1,1-1-1,-1 1 0,0 0 0,1 0 0,-1-1 0,0 1 1,1 0-1,-1-1 0,1 1 0,3-6-58,-1 1 0,1 0 0,4-11 0,3-3-191,9-15 314,2 1 0,1 2 1,51-54-1,-71 82 18,0 0 0,0 0 0,0 1 1,0-1-1,1 1 0,-1 0 0,1 0 0,0 0 0,5-1 1,-8 2-49,1 1-1,-1 0 1,1-1 0,0 1 0,-1 0 0,1 0 0,0 0 0,-1 1 0,1-1-1,0 0 1,-1 0 0,1 1 0,-1-1 0,1 1 0,-1 0 0,1-1 0,-1 1 0,1 0-1,-1 0 1,0 0 0,1 0 0,-1 0 0,0 0 0,0 0 0,2 3 0,1 1 99,1 2 1,-1-1 0,0 1 0,-1-1 0,0 1 0,0 0-1,0 0 1,-1 0 0,2 10 0,0 8-119,2 35 1,-2-26-689,-2-21-834,-1 0-1,0 0 0,-1 0 1,-2 18-1,2-29 1159,-1 1 0,1-1 0,-1 0 0,0 0 0,0 1 0,0-1 0,-1 3 0,-11 5-1952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8:01.8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197 272 2400,'-7'-2'2171,"-9"9"-1121,3 1-905,1-1 0,-1 2 0,2 0-1,-1 0 1,1 1 0,1 0 0,0 1 0,0 0 0,1 1-1,0 0 1,1 0 0,-12 26 0,14-27-197,3-5 78,-1 0 0,1 1 1,0-1-1,-3 13 0,6-18-23,0 0 0,-1 0 0,1 0-1,0 0 1,0 0 0,0 0 0,0 0 0,0 0-1,0 0 1,0 0 0,1 0 0,-1-1 0,0 1-1,0 0 1,1 0 0,-1 0 0,0 0 0,1 0 0,-1 0-1,1-1 1,0 1 0,-1 0 0,1 0 0,-1-1-1,1 1 1,0 0 0,0-1 0,-1 1 0,1-1-1,0 1 1,0-1 0,0 1 0,-1-1 0,1 1-1,0-1 1,0 0 0,0 1 0,0-1 0,0 0-1,0 0 1,2 0 0,2 1 41,-1 0 0,1-1-1,0 0 1,0 0 0,8-1-1,-11 1-16,1-1 0,-1 0 0,1 0 0,-1 0 0,1 0 0,-1-1 0,1 1 0,-1-1 0,0 1 0,0-1 0,0 0 0,3-2 0,2-4-7,0 1 0,0-2-1,0 1 1,-1-1-1,-1 0 1,1 0-1,-2 0 1,1-1-1,-1 0 1,0 0 0,3-17-1,-2-1 35,-2-2 1,-1 1-1,-1 0 0,-1 0 0,-7-46 0,-14-46-176,21 119 121,-1 0 0,1-1 1,-1 1-1,1 0 0,-1 0 0,0-1 1,0 1-1,0 0 0,0 0 1,-1 0-1,1 0 0,0 0 0,-1 0 1,-2-2-1,4 4 1,0 0 0,-1 0 0,1 0 1,0 0-1,0 0 0,-1 0 0,1 0 0,0-1 0,-1 1 0,1 0 0,0 0 0,0 0 1,-1 1-1,1-1 0,0 0 0,0 0 0,-1 0 0,1 0 0,0 0 0,0 0 1,-1 0-1,1 0 0,0 0 0,0 1 0,-1-1 0,1 0 0,0 0 0,0 0 1,0 0-1,-1 1 0,1-1 0,0 0 0,0 0 0,0 1 0,0-1 0,0 0 0,-1 0 1,1 1-1,0-1 0,0 0 0,0 1 0,-4 13 78,3-13-70,-1 14 117,0-1 1,0 1-1,2 0 1,0-1-1,3 26 1,16 73 348,-18-109-469,3 18-18,19 75 567,-19-83-739,1-1 0,0 1 0,1-1 0,14 22 0,-20-34 44,1 0 0,0 0 0,-1-1 0,1 1 0,0 0 0,0 0-1,0-1 1,0 1 0,-1 0 0,1-1 0,0 1 0,0-1 0,0 0 0,0 1 0,0-1 0,0 0 0,2 1 0,5-4-2200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8:02.2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1 169 3488,'0'-5'1568,"0"14"-1344,0-1 480,0 8-416,0-1 320,0 1-352,0 3-160,0-3-32,0 4 64,0-6-64,0-2-576,4-4 256</inkml:trace>
  <inkml:trace contextRef="#ctx0" brushRef="#br0" timeOffset="1">41 14 640,'-10'-13'256,"15"18"-192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8:04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0 378 1824,'5'7'173,"-3"-5"-119,0 1 0,0 0 0,-1-1 0,1 1 0,-1 0 0,0 0 0,0 0 0,0 0 0,0 0 0,0 0 0,0 4 0,0-1 170,0-1-1,1 1 1,-1 0-1,1-1 1,1 1-1,-1-1 1,4 6-1,-1-1 400,-1 2 260,-1-3 477,-2-11-590,-1-3-659,0 1 0,0 0-1,0-1 1,-1-6 0,-1-6-68,-3-28 145,-1-1 32,6 43-265,0 0-1,1-1 1,-1 1 0,0 0-1,1-1 1,0 1 0,0 0 0,0 0-1,0 0 1,3-6 0,-3 9 31,-1 0 1,1 0-1,0-1 1,-1 1-1,1 0 1,-1 0-1,1 0 1,0 0-1,-1 0 1,1 0-1,0 0 1,-1 0-1,1 0 1,-1 0-1,1 0 0,0 1 1,-1-1-1,1 0 1,-1 0-1,1 1 1,0-1-1,-1 0 1,1 1-1,-1-1 1,1 1-1,0-1 3,5 3 26,-1 0-1,-1 1 1,10 6-1,11 9 35,9 8-39,-28-23 48,-5-4-47,0 1 0,-1-1 1,1 1-1,0-1 1,0 1-1,0-1 1,0 1-1,0-1 0,0 0 1,0 1-1,0-1 1,0 0-1,0 0 1,0 0-1,0 0 0,0 0 1,0 0-1,0 0 1,0 0-1,0 0 1,0-1-1,0 1 0,0 0 1,0-1-1,0 1 1,0-1-1,0 1 1,0-1-1,1 0 0,21-12 173,-12 7-133,-1-1 0,19-13 0,-26 17-9,0 0 1,0 0 0,-1 0-1,1 0 1,0-1-1,-1 1 1,0-1 0,0 0-1,0 1 1,0-1 0,-1 0-1,2-5 1,-3 8-42,0 1-1,0 0 1,1-1 0,-1 1 0,0 0-1,0-1 1,0 1 0,0 0 0,0-1-1,0 1 1,0 0 0,0-1-1,0 1 1,0 0 0,0-1 0,0 1-1,0-1 1,0 1 0,0 0-1,0-1 1,-1 1 0,1 0 0,0-1-1,0 1 1,0 0 0,-1-1-1,-7 3 95,-8 14 186,11-8-180,0 1 0,0 0 1,1 0-1,0 1 0,1-1 1,0 1-1,-2 13 0,5-20-86,-1-1 0,1 1-1,0-1 1,-1 1 0,1-1-1,1 1 1,-1-1-1,0 1 1,1-1 0,-1 1-1,1-1 1,-1 1 0,1-1-1,0 1 1,0-1-1,1 0 1,-1 0 0,0 0-1,1 1 1,-1-1 0,1 0-1,0-1 1,-1 1-1,1 0 1,0 0 0,0-1-1,0 1 1,1-1 0,-1 0-1,0 0 1,0 1-1,1-1 1,-1-1 0,3 2-1,5 0 44,0 0-1,0 0 1,1-1-1,-1 0 1,0-1-1,0 0 1,1-1-1,14-2 1,7-4-165,41-15 0,-45 13 134,47-17 389,-84 31-222,1 1-1,0 0 1,-7 7-1,12-11-199,1 1 1,0-1-1,0 1 0,0 0 0,0 0 0,0-1 1,0 1-1,1 1 0,-1-1 0,1 0 0,0 0 0,-1 5 1,2-7 2,0 1 1,0-1 0,0 0 0,0 0-1,0 0 1,1 0 0,-1 1-1,0-1 1,1 0 0,-1 0 0,1 0-1,-1 0 1,1 0 0,-1 0 0,1 0-1,0 0 1,0 0 0,-1 0 0,1-1-1,0 1 1,0 0 0,0 0-1,0-1 1,0 1 0,2 0 0,3 3 83,1-1 0,-1 0 0,8 1 0,-7-1-58,-3-2 9,-1 0 1,1 0 0,0 0-1,0 0 1,-1-1-1,1 0 1,0 0 0,0 0-1,0 0 1,0 0 0,0-1-1,-1 1 1,8-3 0,-5 1-51,-1-1 0,0 1 0,0-1 0,0 0 0,0-1 0,0 1 1,-1-1-1,7-6 0,-3 1-124,0-1 1,0 0-1,-1-1 0,0 0 0,-1 0 1,-1 0-1,9-24 0,-4-1 62,-1-1 0,-3 0 0,5-73 0,-13 41 149,0 22-47,2 43-7,0 2-38,0-1 0,0 1-1,0-1 1,0 1-1,0-1 1,0 1-1,-1-1 1,1 1 0,-1-1-1,0 1 1,0-1-1,0 1 1,0 0-1,-2-3 1,3 4 27,0 1 1,0 0-1,0 0 0,-1 0 0,1 0 1,0 0-1,0 0 0,0 0 1,-1 0-1,1 0 0,0 0 1,0 0-1,-1 0 0,1 0 1,0 0-1,0 0 0,-1 0 0,1 0 1,0 0-1,0 0 0,0 0 1,-1 0-1,1 0 0,0 0 1,0 1-1,0-1 0,-1 0 0,1 0 1,0 0-1,0 0 0,0 0 1,-1 1-1,1-1 0,0 0 1,0 0-1,0 0 0,0 1 1,0-1-1,-1 0 0,-4 9 48,2 4-60,0-1 0,0 1 0,2-1-1,-2 25 1,3-27-4,0 27 52,2 0 1,10 57 0,1 13 407,-10-92-350,1 4-253,-4-18 126,0-1-1,1 0 1,-1 1 0,0-1 0,0 1-1,0-1 1,0 1 0,0-1-1,0 1 1,0-1 0,-1 1 0,1-1-1,0 0 1,0 1 0,0-1-1,0 1 1,-1-1 0,1 1 0,0-1-1,0 0 1,-1 1 0,1-1-1,0 0 1,0 1 0,-1-1 0,0 1-1,0-2-98,0 0-1,0 0 0,-1 0 0,1 0 0,0 0 1,0 0-1,0 0 0,0 0 0,1-1 1,-2-1-1,1 2 25,-17-28-315,-16-34-1,3 5 1057,30 56-590,0 0 0,0 0 0,0 0 0,0 0 0,0 0 0,1 0 0,-1 0 0,0-4 1,1 5-52,0 1 0,0-1 1,0 0-1,0 0 0,1 0 1,-1 1-1,0-1 0,0 0 1,1 0-1,-1 1 0,0-1 1,1 0-1,-1 0 0,1 1 1,-1-1-1,1 1 1,-1-1-1,1 0 0,0 1 1,-1-1-1,1 1 0,0-1 1,-1 1-1,1 0 0,0-1 1,1 0-1,1 0 9,0 0-1,0 0 1,0 1-1,0-1 1,0 1-1,1-1 1,-1 1 0,0 0-1,0 0 1,1 0-1,-1 1 1,5 0-1,40 13 46,-33-9-90,12 5 121,-1 1 0,0 1 1,-1 1-1,42 30 0,-61-39 83,1 2 0,-1-1 0,7 7 0,-12-10-48,1 0 0,-1 0 0,1-1 0,-1 1-1,0 0 1,1 0 0,-1 1 0,0-1 0,-1 0 0,1 0 0,0 0 0,-1 1-1,1-1 1,0 4 0,-1-5 162,-8 0 406,8 0-683,-1-1 0,1 0 0,0 0-1,-1 0 1,1 1 0,0-1 0,-1 0 0,1 0-1,0 0 1,-1 0 0,1 0 0,-1 0 0,1 0-1,0 0 1,-1 0 0,1 0 0,-1 0 0,1 0 0,0 0-1,-1 0 1,1 0 0,0 0 0,-1 0 0,1-1-1,0 1 1,-1 0 0,1 0 0,0 0 0,-1-1-1,1 1 1,0 0 0,0 0 0,-1-1 0,1 1-1,0 0 1,0-1 0,-1 1 0,1 0 0,0-1 0,0 1-1,0 0 1,0-1 0,-1 1 0,1 0 0,0-1-1,0 1 1,0 0 0,0-1 0,0 1 0,0-1-1,0 1 1,0 0 0,0-1 0,0 1 0,0 0-1,1-1 1,-1-3-46,1 0-1,-1 0 0,1 1 0,0-1 1,0 1-1,1-1 0,-1 1 0,1-1 1,0 1-1,0 0 0,0-1 1,0 1-1,4-4 0,-2 3-39,0-1 1,0 1-1,1 0 1,-1 1-1,1-1 0,0 1 1,10-6-1,-13 8 67,0 1-1,-1-1 1,1 0 0,0 1-1,0 0 1,-1-1 0,1 1-1,0 0 1,0 0 0,0 0-1,-1 0 1,1 0-1,0 0 1,0 0 0,0 1-1,-1-1 1,1 1 0,0-1-1,0 1 1,-1 0 0,1-1-1,-1 1 1,1 0 0,-1 0-1,1 0 1,-1 0 0,1 1-1,-1-1 1,0 0 0,0 1-1,2 1 1,2 4-7,0 1-1,-1 0 1,0 0 0,7 18-1,-6-12 153,-4-12-105,-1-1-16,0 0-1,0 0 1,1 0 0,-1-1-1,0 1 1,1 0-1,-1 0 1,1-1 0,-1 1-1,1 0 1,0-1 0,-1 1-1,1 0 1,-1-1-1,1 1 1,1 0 0,-1 0 5,0-1 1,1 1 0,-1 0 0,0-1-1,0 1 1,1-1 0,-1 1 0,0-1-1,1 0 1,-1 0 0,0 0 0,1 1-1,-1-1 1,1 0 0,-1-1-1,0 1 1,1 0 0,-1 0 0,0 0-1,1-1 1,-1 1 0,3-2 0,1 0 57,-1 0 1,1 0 0,0-1 0,7-5-1,-5 2 7,0 0 0,-1 0 0,0 0 0,-1-1 0,1 0 0,-1 0 0,0-1 0,6-14 0,-8 17-68,-1 0 1,0 0 0,-1-1-1,1 1 1,-1 0-1,0-1 1,0 1 0,-1 0-1,1-1 1,-1 1-1,0-1 1,-1 1 0,1-1-1,-1 1 1,-2-7 0,2 11-19,1 0 0,-1-1 0,0 1 0,0 0 0,0 0 0,0 0 0,0 0 0,0 0 0,0 0 0,0 1 0,0-1 0,0 0-1,0 0 1,0 1 0,-1-1 0,1 1 0,0-1 0,0 1 0,-1-1 0,1 1 0,0 0 0,-1 0 0,1 0 0,-1-1 0,1 1 0,0 1 0,-1-1 0,1 0 0,0 0 0,-1 0 0,1 1 0,0-1 0,-2 1 0,1 0-13,0-1-1,-1 1 0,1 0 1,0-1-1,0 1 0,0 0 1,0 1-1,0-1 0,1 0 1,-1 0-1,0 1 0,0-1 1,1 1-1,-1-1 0,1 1 1,-1 0-1,1 0 0,0 0 1,0 0-1,-2 3 0,3-4 14,0 0 0,0 1 0,0-1-1,0 0 1,0 0 0,1 0 0,-1 0-1,0 1 1,1-1 0,-1 0 0,0 0 0,1 0-1,-1 0 1,1 0 0,0 0 0,-1 0-1,1 0 1,0 0 0,0 0 0,0 0 0,-1-1-1,1 1 1,0 0 0,0 0 0,0-1-1,0 1 1,0-1 0,0 1 0,2 0-1,2 1-7,1 1-1,0-1 1,0 0-1,9 2 0,-4-3 66,1 0-1,-1-1 0,23-2 1,-20 1-55,0 1 0,25 1 0,-35 0 25,-1-1 0,1 1 0,0 0 0,0 0 0,-1 0 0,1 1 0,0 0 0,-1-1 0,0 1 0,1 0 0,-1 1-1,0-1 1,0 0 0,4 5 0,-6-6 40,0 1 1,1 0-1,-1 0 0,0 0 0,0 0 0,0 0 1,-1 0-1,1 1 0,0-1 0,-1 0 0,0 0 1,1 3-1,-1 29 1185,0-21-876,0-12-190,5-12-261,-3 8 53,-1 0 0,1 1 0,0-1 0,0 1 0,0-1 0,0 1 0,0 0 0,0 0 0,1 0 0,-1 0 0,1 0 0,-1 0 0,1 1 0,0-1 0,0 1 0,0 0 0,0 0 0,0 0 0,0 0 0,0 0 0,0 1 0,0 0 0,0-1 0,0 1 0,0 0 0,0 0 0,1 1 0,-1-1 0,0 1 0,0-1 0,0 1 0,0 0 0,0 0 0,0 0 0,3 3 0,3 3 70,-1 0 1,0 1-1,0 0 1,-1 0-1,0 0 1,-1 1-1,10 17 0,6 7 178,-18-28-501,-2-1 0,1 1 0,0-1 0,2 9 1,-21-8-5743,-1-9 2726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8:04.5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 75 4480,'-67'-44'1664,"46"33"-1312,-2 0-64,15 7 256,4 0-352,-1 4-224,18 0-96,9 0 64,9 4-1408,8 3 768,5 9-2144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8:05.1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100 321 2720,'-9'1'656,"9"-1"-646,0-1 0,0 1 0,0 0 0,0 0 0,0 0 0,0 0 0,-1 0 0,1 0 0,0 0 0,0 0 0,0 0 0,0 0 0,0 0 0,0 0 0,0 0 0,-1 0 0,1 0 0,0 0 0,0 0 0,0 0 0,0 0 0,0 0 0,0 1 0,0-1 0,0 0 0,-1 0 0,1 0 0,0 0 0,0 0 0,0 0 1,0 0-1,0 0 0,0 0 0,0 0 0,0 0 0,0 1 0,0-1 0,0 0 0,0 0 0,0 0 0,0 0 0,-1 0 0,1 0 0,0 0 0,0 1 0,0-1 0,0 0 0,0 0 0,0 0 0,0 0 0,0 0 0,0 0 0,0 0 0,1 1 0,-1-1 0,0 0 0,0 0 0,0 1 150,-1 0-1,1 0 0,0 0 1,-1 0-1,1 0 1,-1 1-1,1-1 1,-1-1-1,0 1 0,1 0 1,-1 0-1,0 0 1,1 0-1,-1 0 1,0-1-1,-1 2 0,-22 22 1623,18-18-1197,0 0-308,0 0 0,0 1 0,1-1 1,0 1-1,-7 14 0,11-19-274,0-1 1,0 1 0,0 0-1,1 0 1,-1 0 0,0 0-1,1 0 1,0 0 0,0 0-1,-1 0 1,1 0 0,0 0-1,1 0 1,-1 0 0,0 0-1,0 0 1,1 0 0,0 0-1,-1 0 1,1 0 0,0 0-1,0-1 1,0 1 0,0 0-1,0 0 1,0-1 0,0 1-1,1-1 1,-1 1 0,3 1-1,-1-1 23,0 0 0,0 0 0,0 0 0,0 0 0,0 0 0,0-1 0,1 0 0,-1 0 0,1 0 0,-1 0 0,1 0 0,-1-1 0,1 1 0,-1-1 0,1 0 0,0 0 0,-1 0 0,1-1 0,-1 1 0,1-1 0,-1 0 0,1 0 0,-1 0 0,1-1 0,-1 1 0,0-1 0,4-2 0,-3 2 10,0-1-1,0 0 0,0 0 0,0 0 0,0 0 1,-1-1-1,1 1 0,-1-1 0,0 0 1,0 0-1,-1 0 0,1-1 0,-1 1 0,0 0 1,0-1-1,0 0 0,-1 1 0,3-10 1,-4 7 13,0 1 1,0-1-1,-1 1 1,0 0 0,0-1-1,0 1 1,-1 0 0,1 0-1,-6-11 1,1 5-28,0 0 1,-1 1 0,-13-17-1,17 25-24,-1-1-1,1 1 0,-1-1 1,0 1-1,0 0 0,0 1 1,-1-1-1,1 1 0,-1 0 1,1 0-1,-1 0 0,0 1 1,0-1-1,0 1 0,1 0 1,-1 1-1,-9-1 0,14 1-8,0 0-1,-1 0 1,1 0 0,0 0-1,-1 0 1,1 0-1,0 0 1,-1 0-1,1 0 1,0 0 0,-1 0-1,1 0 1,0-1-1,0 1 1,-1 0-1,1 0 1,0 0 0,-1 0-1,1-1 1,0 1-1,0 0 1,-1 0-1,1 0 1,0-1 0,0 1-1,0 0 1,-1 0-1,1-1 1,0 1 0,0 0-1,0-1 1,0 1-1,0 0 1,-1-1-1,1 1 1,4-15-27,17-17 226,-19 29-204,24-34 5,-14 19 23,0 0 0,2 1-1,0 0 1,26-22 0,-34 34 10,-3 1-44,1 1 0,0 0 0,1 0-1,-1 0 1,0 1 0,6-3 0,-9 5 24,0-1 0,0 1 1,0 0-1,0 0 0,0 0 1,0 0-1,0 0 0,0 0 1,0 0-1,0 0 0,0 0 1,0 0-1,0 0 0,0 1 0,0-1 1,0 0-1,0 1 0,0-1 1,0 1-1,-1-1 0,1 1 1,0-1-1,0 1 0,0 0 1,-1-1-1,1 1 0,0 0 1,-1 0-1,1-1 0,-1 1 1,1 0-1,-1 0 0,1 0 1,-1 0-1,1 0 0,-1 0 1,0 0-1,1 1 0,2 10 86,-1 0 0,0-1-1,0 1 1,-1 0 0,-1 0 0,0 0-1,-2 14 1,1-12-107,-7 63 114,-34 151-1,18-122 85,-29 135 802,53-240-957,0 0 0,0 1 0,0-1 0,-1 0 0,1 0 0,0 0 0,-1 0 0,1 0 0,0-1 1,-1 1-1,1 0 0,-1 0 0,-1 1 0,2-2-17,0 0 1,0 0 0,-1 0 0,1 0 0,0 0 0,0 0-1,-1 0 1,1 0 0,0 0 0,0 0 0,0 0 0,-1 0-1,1 0 1,0 0 0,0 0 0,0 0 0,-1 0 0,1 0-1,0-1 1,0 1 0,0 0 0,-1 0 0,1 0-1,0 0 1,0-1 0,0 1 0,0 0 0,0 0 0,-1 0-1,1 0 1,0-1 0,0 1 0,0 0 0,0 0 0,0-1-1,-2-2 6,1-1-1,0 1 1,0-1-1,0 0 1,-1-7 0,1 1-92,1 0 0,1-1 0,0 1 0,0 0 1,1 0-1,1 0 0,-1 0 0,1 0 1,1 1-1,0-1 0,0 1 0,11-15 1,-13 21 63,0 1 0,0-1 0,0 1 0,1 0 1,-1 0-1,1 0 0,0 0 0,-1 1 1,1-1-1,0 1 0,0-1 0,0 1 1,0 0-1,3-1 0,9-1-219,27-3 1,-18 4-636,-11 0 533,70-12-4554,-49 6 954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8:05.5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17 3136,'-8'-10'812,"5"5"-199,7 4 213,10 1-9,-1 1 1,0 1-1,0 0 0,0 1 1,-1 0-1,21 9 1,-26-9-645,-1 0 0,1 0-1,-1 1 1,0 0 0,0 0 0,-1 1 0,9 8 0,-3-1 40,0-1-1,11 20 1,21 26 387,-20-29-384,-19-22-108,-1-1 0,0 0-1,4 10 1,2 4-688,-8-19 217,0-1-1,0 1 1,0 0-1,0-1 1,0 0 0,0 1-1,-1-1 1,6-5-2181,0-5-1898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17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 2144,'0'0'39,"0"0"-1,0-1 1,0 1 0,0 0 0,0 0 0,-1-1-1,1 1 1,0 0 0,0-1 0,0 1-1,0 0 1,-1 0 0,1 0 0,0-1 0,0 1-1,-1 0 1,1 0 0,0 0 0,0 0-1,-1-1 1,1 1 0,0 0 0,0 0 0,-1 0-1,1 0 1,0 0 0,-1 0 0,1 0-1,-1 0-4,1 0-1,0 0 0,0 0 0,0 0 0,0 0 0,0 0 0,0 0 0,0 0 0,0 0 0,-1 0 1,1 0-1,0 0 0,0 0 0,0 0 0,0 0 199,-1 1-199,1-1 0,0 0 0,0 0 0,0 0 0,0 0 0,0 0 0,0 0 1,0 0-1,0 0 0,0 0 0,0 0 0,0 1 0,0-1 0,0 0 0,0 0 0,0 0 0,0 0 1,0 0-1,0 0 0,0 0 0,0 0 0,0 1 0,0-1 0,0 0 0,0 0 0,0 0 1,1 3 86,0 0-1,-1 0 1,1-1 0,-1 1 0,0 0 0,0 0 0,0 0 0,-1 6 0,0 1 75,1 262 3229,-1-258-2913,0 1-1,-1-1 1,-4 22 1336,8-41-1409,6-13-250,39-117-122,-19 49-377,-18 59-345,19-35 0,-28 61 619,-1 0 0,1 0 0,-1 0 0,1 0 0,-1 1 0,1-1 0,0 0 0,0 0 0,-1 0 0,1 1-1,0-1 1,0 0 0,0 1 0,0-1 0,1 0 0,-2 1 15,1 0 0,-1 0-1,1 0 1,-1 0 0,1 0-1,-1 0 1,1 0 0,-1 0-1,1 0 1,-1 0 0,1 0-1,-1 0 1,1 1 0,-1-1-1,1 0 1,-1 0 0,1 1-1,-1-1 1,0 0 0,1 0-1,0 1 1,1 1 5,0 1-1,-1-1 1,1 0-1,0 1 1,-1-1-1,0 0 1,0 1-1,1 0 1,0 3-1,3 16 126,-2 0 0,0 0-1,-1 0 1,-1 24 0,5 46 868,-6-91-889,0 0 0,0 0 0,0-1 0,0 1 0,1 0 0,-1 0 0,0 0 0,0 0 1,1-1-1,-1 1 0,0 0 0,1 0 0,-1-1 0,0 1 0,2 1 0,3-11 838,-1-1-528,21-41 335,-6 10-950,1 2 0,2 0 1,29-38-1,-48 74 141,0 0-1,-1 0 1,2 0-1,-1 0 1,0 0 0,1 0-1,-1 1 1,1 0 0,0 0-1,-1 0 1,1 0 0,0 0-1,0 1 1,9-2-1,-10 2 5,1 1 0,-1 0-1,1 0 1,-1 0 0,1 0-1,-1 1 1,0 0-1,1-1 1,-1 1 0,0 0-1,1 1 1,-1-1 0,0 0-1,0 1 1,0 0-1,0 0 1,0 0 0,3 3-1,0 1 67,-1-1 0,0 1 0,0 1-1,-1-1 1,1 0 0,-2 1 0,1 0 0,4 12-1,18 63 782,-21-64-624,-1 6 117,0-1-1,-1 1 1,-1 0 0,-2 26-1,0-48-165,0 0 0,-1 0-1,1 0 1,0 0 0,-1 0 0,0 0-1,-1 3 1,-3 2-1626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8:05.9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463 20 2720,'-4'-4'405,"4"4"-338,-1-1 0,0 1 0,0-1 0,1 0 1,-1 0-1,0 1 0,1-1 0,-1 0 0,0 0 0,1 0 1,0 0-1,-1 0 0,0-5 2596,-5 12-1196,-1 3-947,-2-1 0,1 0 1,-1 0-1,0-1 0,-15 9 1,-56 28 1973,38-22-1662,40-21-792,-44 23 841,-67 49 0,30-15-2443,83-58 1370,-1 1 1,1-1-1,-1 0 1,0 1 0,1-1-1,-1 0 1,0 1-1,1-1 1,-1 0 0,0 0-1,1 0 1,-1 0 0,0 0-1,0 0 1,-1 0-1,23-11-7886,4 4 5779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08:06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0 144 2304,'0'47'6544,"0"-46"-6463,2 19 1758,-2-21-1802,0 1 0,0 0 0,0 0 0,0-1 0,0 1 0,0 0-1,0 0 1,1 0 0,-1-1 0,0 1 0,0 0 0,0 0 0,0 0-1,1-1 1,-1 1 0,0 0 0,0 0 0,0 0 0,1 0 0,-1 0-1,0 0 1,0 0 0,1-1 0,-1 1 0,0 0 0,0 0 0,1 0-1,-1 0 1,0 0 0,0 0 0,0 0 0,1 0 0,-1 0 0,0 0-1,0 0 1,1 0 0,-1 1 0,0-1 0,0 0 0,1 0 0,-1 0-1,0 0 1,0 0 0,0 0 0,1 1 0,-1-1 0,0 0 0,0 0-1,0 0 1,1 0 0,-1 1 0,0-1 0,0 0 0,0 0 0,0 0-1,0 1 1,0-1 0,0 0 0,1 0 0,-1 1 0,0-1 0,0 0-1,0 0 1,0 1 0,0-1 0,0 0 0,0 0 0,0 1 0,14-32 661,14-23-354,-9 16-492,35-52 0,-52 93 1170,-1 8-633,0 14-194,0 8-165,1 0 0,8 33 0,-10-62-68,1 0 0,1-1 0,-1 1 0,0 0 0,1-1 0,-1 1 0,5 5 0,-4-6-470,0 0 1,1 0-1,-1-1 1,1 1-1,3 2 1,15 7-1562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06.2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201 0 736,'0'0'101,"0"1"-1,1-1 1,-1 0-1,-1 1 1,1-1 0,0 0-1,0 1 1,0-1-1,0 0 1,0 1 0,0-1-1,0 0 1,0 0-1,0 1 1,-1-1 0,1 0-1,0 1 1,0-1-1,0 0 1,-1 0 0,1 1-1,0-1 1,0 0-1,0 0 1,-1 0 0,1 0-1,0 1 1,-1-1-1,1 0 1,0 0 0,0 0-1,-1 0 1,1 0 0,0 0-1,-1 0 1,1 1-1,0-1 1,-1 0 0,1 0-1,0 0 1,-1 0-1,1 0 1,0-1 0,-1 1-1,1 0 1,0 0-1,0 0 1,-1 0 0,1 0-1,0 0 1,-1 0-1,1-1 1,0 1 0,0 0-1,-1 0 1,1-1-1,-9 0 2064,9 16-1966,9 154 522,9 77 109,-15-194-634,-1 10 26,-9 72 0,3 2 382,1-48-445,-3 50 153,6-38-94,1-43-178,-2-41 295,-5 30-1,6-45-327,0-1 0,0 1 0,0 0 0,-1-1 0,1 1 0,0-1 0,0 1 0,0 0 0,-1-1 0,1 1 0,0-1 0,0 1 0,-1-1 0,1 1 0,-1-1 0,1 1 0,0-1 0,-1 1 0,1-1 0,-1 0 0,1 1 0,-1-1 0,1 0 0,-1 1 0,-2 1 495,2-2-448,0 0 0,0 0 0,0 0 0,0 0 0,0 0 1,0 0-1,1-1 0,-1 1 0,0 0 0,0 0 1,0-1-1,0 1 0,1 0 0,-1-1 0,0 1 0,0-1 1,1 1-1,-1-1 0,0 1 0,1-1 0,-2 0 1,-13-15 29,-12-28-31,-24-47-72,42 70 33,-6-26 1,4 13-14,0-22-176,11 44-206,1 8 156,-1 10 55,2 27 163,2 1 1,1-1 0,1 0-1,16 47 1,18 25 417,-36-97-297,0-1 0,0 0 0,1-1-1,-1 1 1,2-1 0,7 8 1093,0-23-700,-2-1-424,0 0-115,0 1 1,17-10-1,-11 9-52,1 0 0,0 1-1,0 1 1,1 1 0,31-8 0,-31 7 160,-13 4 81,-6 4-152,0 0 0,0 0 0,0 0 0,0 0 0,0 0 0,0 0 0,0-1 0,0 1 0,0 0 0,0 0 0,0 0 0,0 0 0,-1 0 1,1 0-1,0 0 0,0 0 0,0 0 0,0 0 0,0 0 0,0-1 0,0 1 0,0 0 0,0 0 0,0 0 0,0 0 0,0 0 0,0 0 1,0 0-1,-1 0 0,1 0 0,0 0 0,0 0 0,0 0 0,0 0 0,0 0 0,0 0 0,0 0 0,0 0 0,0 0 0,-1 0 0,1 0 0,0 0 1,0 0-1,0 0 0,0 0 0,0 0 0,0 0 0,0 0 0,0 0 0,0 0 0,-1 0 0,-24-14 65,3 5-69,-1 1 0,-41-9 0,36 10-105,0 1-1,0 2 1,-1 1-1,-57 1 1,83 2-3,-1 1 0,0-1 1,1 1-1,-1 0 1,-5 2-1,8-3-27,1 0-1,-1 1 1,0-1-1,1 1 1,-1-1 0,0 0-1,1 1 1,-1-1-1,1 1 1,-1-1 0,1 1-1,-1 0 1,1-1-1,-1 1 1,1 0 0,-1-1-1,1 1 1,0 0-1,0-1 1,-1 1 0,1 0-1,0-1 1,0 1-1,0 0 1,0 0 0,-1 0-1,1-1 1,0 1-1,1 0 1,-1 0 0,0-1-1,0 1 1,0 0-1,0 0 1,1 0 0,5 14-1689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09.0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 90 1728,'0'0'45,"-1"0"1,1 0-1,-1 0 1,1 0-1,0 0 1,-1 0-1,1 1 1,-1-1-1,1 0 1,0 0-1,-1 0 1,1 0-1,0 1 1,-1-1-1,1 0 1,0 0-1,-1 1 0,1-1 1,0 0-1,0 1 1,-1-1-1,1 0 1,0 1-1,0-1 1,0 0-1,-1 1 1,1 0-1,-3 12 1221,1-2-114,2-9-982,-1-1 1,1 0 0,-1 1 0,0-1-1,1 1 1,-1-1 0,0 0 0,0 0 0,0 1-1,0-1 1,0 0 0,0 0 0,0 0-1,0 0 1,-1 0 0,1 0 0,0 0 0,0-1-1,-1 1 1,-1 0 0,2 0-70,0-1 0,-1 0 0,1 0 0,0 0 0,0 0 0,-1 0 0,1 0 0,0-1 0,-1 1 0,1 0 0,0 0 0,0-1 0,0 1 0,-1-1 0,1 1 0,0-1 0,0 0 0,0 1 0,0-1 0,0 0 1,0 0-1,0 0 0,0 0 0,0 0 0,0-1 0,0 1-88,0 0-1,0 0 1,0 0 0,0 0 0,0 0 0,0-1 0,1 1 0,-1 0 0,1 0 0,-1-1-1,1 1 1,-1 0 0,1-1 0,0 1 0,0-1 0,-1 1 0,1 0 0,0-1 0,0 1-1,1-1 1,-1 1 0,0 0 0,1-2 0,0-11-41,-1 13 54,0-1 0,0 0 0,0 1-1,0-1 1,0 0 0,0 1 0,1-1 0,-1 1 0,1-1 0,-1 1 0,2-3 0,2-1 13,0 0 0,0 1 0,0-1 0,0 1 1,1 0-1,-1 1 0,1-1 0,0 1 1,0 0-1,0 0 0,1 0 0,-1 1 0,1-1 1,0 2-1,8-3 0,-1 1 9,1 0-1,0 1 0,0 1 1,0 0-1,24 2 1,-27 0 0,0 1 1,0 0 0,0 0 0,0 1 0,13 6 0,-22-8-28,0 0 1,-1 0-1,1 0 1,-1 1-1,1-1 1,-1 0-1,0 1 0,1-1 1,-1 1-1,0 0 1,0-1-1,0 1 1,0 0-1,0-1 0,-1 1 1,1 0-1,0 0 1,-1 0-1,1 0 1,-1 0-1,0 0 0,0 0 1,0 3-1,0 1 18,0 1-1,0-1 1,-1 1-1,0-1 1,-1 1-1,-2 6 1,1-4-19,-1 0 0,0-1 0,0 1 0,-1-1-1,-10 14 1,-35 33 21,19-23 23,10-11 75,-24 20 0,22-22-113,21-17 0,-9 10 262,11-12-275,0 0 0,0 0 0,0 1-1,0-1 1,0 0 0,0 1 0,0-1 0,-1 0-1,1 1 1,1-1 0,-1 0 0,0 1 0,0-1-1,0 0 1,0 1 0,0-1 0,0 0 0,0 1 0,0-1-1,0 0 1,1 1 0,-1-1 0,0 0 0,0 0-1,0 1 1,1-1 0,-1 0 0,0 0 0,0 1-1,1-1 1,-1 0 0,0 0 0,0 0 0,1 1-1,-1-1 1,0 0 0,1 0 0,-1 0 0,1 0 0,43 28 1074,-37-24-1005,0 0 0,-1 0 0,0 1 0,0 0-1,0 0 1,0 0 0,-1 1 0,0-1-1,0 2 1,-1-1 0,6 10 0,-9-16-73,-1 1 1,0-1 0,0 0-1,1 1 1,-1-1-1,0 0 1,0 0-1,1 1 1,-1-1 0,0 0-1,0 1 1,0-1-1,0 0 1,0 1-1,1-1 1,-1 1 0,0-1-1,0 0 1,0 1-1,0-1 1,0 0 0,0 1-1,0-1 1,0 1-1,0-1 1,0 0-1,-1 1 1,1-1 0,0 0-1,0 1 1,0-1-1,0 0 1,0 1 0,-1-1-1,1 0 1,0 1-1,0-1 1,-1 0-1,1 0 1,0 1 0,0-1-1,-1 0 1,1 0-1,0 1 1,-1-1-1,1 0 1,0 0 0,-1 0-1,1 0 1,0 0-1,-1 1 1,0-1-166,0 0-1,0 0 1,0 0-1,0 0 1,1 0-1,-1 0 1,0-1-1,0 1 1,0 0-1,0 0 1,1 0-1,-1-1 1,0 1 0,0-1-1,1 1 1,-1 0-1,0-1 1,0 1-1,1-1 1,-1 0-1,0 0 1,-3-11-4937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09.4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 3328,'12'-8'12800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15.7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241 1 1568,'-9'13'4827,"-13"10"-4070,5-8-181,0 0 0,1 1 0,-20 27 0,3-5 58,21-23-477,0 0 0,1 0-1,-13 23 1,19-28-91,0 1 0,0 0 0,1 0 0,0 0 0,1 0-1,-3 20 1,6-25-70,0 0-1,1 0 1,-1-1-1,1 1 1,0 0-1,0-1 1,1 1-1,0-1 1,0 1-1,0-1 1,0 0-1,1 0 1,0 0 0,0 0-1,1 0 1,-1-1-1,1 1 1,6 5-1,-3-3 79,1 0-1,0-1 1,0 0-1,1 0 1,0 0 0,0-1-1,0-1 1,0 0-1,14 5 1,-14-7 33,1-1 0,-1 0 0,0 0 0,1 0 0,-1-1 0,1-1 1,-1 0-1,0 0 0,1 0 0,-1-1 0,0-1 0,17-7 0,-13 5-12,0-1-1,0-1 1,-1 0 0,0-1-1,-1-1 1,0 0 0,18-17-1,-18 13-4,-1 1-1,0-2 1,-1 1-1,-1-1 1,0 0-1,10-26 1,-13 27-63,-1 1 0,-1-1 0,0-1 0,0 1 0,-1 0 0,-1-1 0,0 1 0,-2-21 0,0 28-2,-5-37-166,5 39 103,1 0 0,-2 0 0,1 1 0,0-1 0,-1 1 0,0-1 0,1 1 0,-2 0 0,-2-4 0,5 6 19,0 1 0,-1-1 0,1 1 0,-1 0 1,1-1-1,-1 1 0,1 0 0,-1-1 0,0 1 1,1 0-1,-1 0 0,1-1 0,-1 1 0,1 0 1,-1 0-1,0 0 0,1 0 0,-1 0 0,1 0 1,-1 0-1,0 0 0,1 0 0,-1 0 0,1 0 1,-1 0-1,0 1 0,1-1 0,-1 0 0,1 0 1,-1 1-1,1-1 0,-1 0 0,0 1 0,-18 16-338,16-13 346,-15 17-15,0 2 1,1 0-1,2 2 1,0-1-1,2 2 1,1 0-1,1 0 1,-13 44-1,22-62 37,1 0-1,0-1 0,1 1 0,-1 0 1,2 0-1,-1 0 0,1-1 1,0 1-1,0 0 0,6 14 1,-1-4 38,1 0 0,1-1 0,13 21 0,-15-27 111,2 0 0,-1-1 1,1 1-1,1-2 1,0 1-1,0-1 0,1-1 1,0 0-1,1 0 1,-1-1-1,1 0 0,21 8 1,-30-14-105,1 0 0,-1 0 0,1-1 0,-1 0 0,1 1 0,4-1 1,-6 0-198,-1 0 1,1 0 0,-1 0 0,1 0-1,-1 0 1,0 0 0,1 0 0,-1 0-1,1 0 1,-1-1 0,1 1 0,-1 0-1,1 0 1,-1 0 0,1-1 0,-1 1 0,0 0-1,1 0 1,-1-1 0,0 1 0,1 0-1,-1-1 1,0 1 0,1 0 0,-1-1-1,0 1 1,0-1 0,1 1 0,-1-1-1,0 1 1,0 0 0,0-1 0,0 1-1,1-1 1,-1 0 0,0-4-1913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16.7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245 7 1824,'-4'-5'2319,"4"4"-2164,0 1 0,-1 0-1,1 0 1,0 0-1,-1 0 1,1-1 0,-1 1-1,1 0 1,-1 0 0,1 0-1,0 0 1,-1 0-1,1 0 1,-1 0 0,1 0-1,0 0 1,-1 0 0,1 0-1,-1 0 1,1 1-1,-1-1 1,1 0 0,0 0-1,-1 0 1,1 0 0,-1 1-1,-16 14 1256,10-9-1005,-3 4-178,1-1 1,0 1-1,0 0 1,1 1-1,1 0 0,0 0 1,-6 14-1,-33 89 262,29-68-173,0 0-151,3 1 1,1 1-1,3 0 0,-5 55 1,14-83-71,0 1 1,2-1-1,0 0 1,2 1 0,0-1-1,10 30 1,46 114 657,-51-146-634,-5-12 10,16 38 312,-17-40-613,0 1 0,1-2 0,-1 1 0,1 0 0,0 0 0,0-1 0,5 5 1,-8-8 29,1 0-1,-1 1 1,1-1 0,0 0 0,-1 1 0,1-1 0,-1 0 0,1 0 0,0 0 0,-1 1 0,1-1 0,-1 0 0,1 0 0,0 0 0,-1 0 0,1 0-1,0 0 1,-1 0 0,1 0 0,0-1 0,-1 1 0,1 0 0,-1 0 0,1 0 0,0-1 0,-1 1 0,1 0 0,-1-1 0,1 1 0,-1 0 0,2-2-1,11-14-3186,-11 14 2538,12-18-1918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17.1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74 3552,'-11'-16'1147,"11"15"-1116,0 0 1,-1 1-1,1-1 1,-1 1-1,1-1 1,0 0 0,0 1-1,-1-1 1,1 0-1,0 1 1,0-1 0,0 0-1,0 0 1,0 1-1,0-1 1,0 0 0,0 1-1,0-1 1,0 0-1,0 1 1,1-2 0,-1 0 158,0 0-87,1 0 0,-1 0 1,0 0-1,1 0 0,-1 1 1,1-1-1,0 0 0,0 0 0,0 1 1,0-1-1,0 1 0,0-1 1,0 1-1,0-1 0,0 1 1,1 0-1,-1-1 0,0 1 0,1 0 1,-1 0-1,1 0 0,0 0 1,-1 0-1,1 1 0,0-1 1,0 0-1,-1 1 0,1-1 0,0 1 1,0 0-1,0-1 0,0 1 1,-1 0-1,1 0 0,0 0 0,0 0 1,2 1-1,13 7 290,0 0 0,-1 0 0,0 2 0,-1 0 0,24 20 0,-35-27-292,37 32 1056,58 63 0,-92-92-1156,-1 0 0,1 0-1,0 0 1,0-1 0,0 0-1,1 0 1,14 6 0,-19-11-511,0 1 0,0-1 1,0 0-1,0 1 1,0-1-1,0 0 0,0-1 1,0 1-1,0-1 1,4 0-1,7-1-2684,0 1 1162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17.5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628 14 1728,'-1'0'33,"1"0"1,0 0-1,0 0 0,0 0 1,-1 0-1,1 0 0,0 0 0,0 0 1,0 0-1,0-1 0,-1 1 1,1 0-1,0 0 0,0 0 1,0 0-1,0 0 0,0 0 1,0-1-1,-1 1 0,1 0 1,0 0-1,0 0 0,0 0 0,0-1 1,0 1-1,0 0 0,0 0 1,0 0-1,0-1 0,0 1 1,0 0-1,0 0 0,0 0 1,0 0-1,0-1 0,0 1 1,0 0-1,0 0 0,0 0 1,0-1-1,0-6 3252,0 7-3222,-2 0 110,1 1-1,-1-1 0,1 1 1,-1-1-1,1 1 0,-1 0 1,1 0-1,-1 0 0,1 0 1,-1 0-1,1 0 0,0 0 1,0 1-1,0-1 0,0 0 1,0 1-1,0-1 0,0 1 1,-1 2-1,-9 10 440,2-5-190,-1-1 0,-1 0 1,0 0-1,-16 8 0,11-6-26,-115 58 1335,39-22-1265,31-11-74,-95 75 0,100-70-2989,50-36 1141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17.9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13 2976,'0'-1'38,"0"1"1,0 0-1,0 0 0,0-1 1,-1 1-1,1 0 1,0 0-1,0-1 0,0 1 1,0 0-1,0 0 1,0-1-1,0 1 0,0 0 1,0-1-1,0 1 0,0 0 1,0-1-1,0 1 1,0 0-1,0 0 0,0-1 1,0 1-1,0 0 1,0-1-1,0 1 0,0 0 1,1 0-1,-1-1 1,0 1-1,0 0 0,0 0 1,0-1-1,1 1 0,-1 0 1,0 0-1,0 0 1,0-1-1,1 1 0,-1 0 1,0 0-1,1 0 1,-1 0-1,0 0 0,0 0 1,1-1-1,-1 1 1,0 0-1,0 0 0,1 0 1,-1 0-1,0 0 0,1 0 1,1 0 186,-1 0 1,1-1-1,-1 1 1,1 0-1,-1 0 1,1 0-1,-1 1 1,1-1-1,-1 0 0,1 0 1,2 2-1,-2-1-35,0 0 0,-1 1 0,1-1 0,0 1 0,0 0 0,-1 0 0,1-1 0,-1 1 0,0 0 0,1 0 0,-1 1 0,0-1 0,1 2 0,9 30 1337,-7-16-938,-1 0 0,-1 0 0,-1-1-1,-1 22 1,-9 70 524,9-106-1085,-14 86 1102,6-54-5273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17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57 4160,'-4'-7'558,"0"0"0,-1 0 0,-8-8 0,12 13-387,-1 0 0,0 1-1,0-1 1,0 0 0,0 1 0,0-1 0,0 1-1,0 0 1,0 0 0,-1 0 0,1 0 0,0 0-1,-1 0 1,1 1 0,-1-1 0,-3 0 0,3 2-80,0-1 1,0 1 0,0 0 0,0-1-1,0 1 1,1 1 0,-1-1 0,0 0-1,0 1 1,1-1 0,-1 1 0,1 0-1,-1 0 1,-3 4 0,-1 1 59,0 1-1,1-1 1,-6 10-1,0 4 32,1 0-1,0 0 0,2 1 1,1 0-1,0 1 0,2-1 1,-4 28-1,8-43-78,1 1-1,1 0 1,0 0 0,0 0-1,2 14 1,-2-19-62,1 0 0,0 1 0,0-1-1,0 0 1,0 0 0,0 1 0,1-1 0,-1 0-1,1-1 1,0 1 0,0 0 0,0 0 0,0-1 0,1 1-1,3 3 1,-1-3 19,0 0-1,0 0 0,0-1 0,1 0 1,-1 0-1,0 0 0,1 0 0,6 0 1,46 4 200,-45-5-195,106 4 148,-62-5-175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18.2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50 4576,'-14'-7'2836,"14"7"-2744,0 0 0,0-1 0,0 1 1,0 0-1,0-1 0,0 1 0,-1 0 1,1-1-1,0 1 0,0 0 0,0-1 1,0 1-1,0 0 0,0-1 0,1 1 1,-1 0-1,0-1 0,0 1 0,0 0 1,0 0-1,0-1 0,0 1 0,0 0 1,1-1-1,-1 1 0,0 0 0,0 0 1,1-1-1,-1 1 0,0 0 0,0 0 1,1-1-1,-1 1 0,0 0 0,0 0 1,1 0-1,-1-1 0,4-1 157,-1 0 1,0 0-1,1 0 1,-1 1-1,1-1 0,0 1 1,0-1-1,-1 1 1,6 0-1,40-4 225,-33 3-87,265-4 1192,-194 6-1686,-56-2-3605,-14 1 1888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18.6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246 25 3808,'0'-1'200,"0"0"0,0 0 0,0 0 0,0 0 0,0 0 1,-1 0-1,1 0 0,0 0 0,-1 1 0,1-1 0,0 0 0,-1 0 0,1 0 0,-1 0 1,0 0-1,1 0 0,-1 1 0,0-1 0,1 0 0,-1 1 0,0-1 0,0 0 1,1 1-1,-1-1 0,0 1 0,0-1 0,0 1 0,0-1 0,0 1 0,0 0 0,0 0 1,0-1-1,0 1 0,0 0 0,0 0 0,0 0 0,0 0 0,0 0 0,0 0 0,0 0 1,0 1-1,0-1 0,-1 1 0,-16 5 911,1 1 0,-26 14 0,31-14-998,1 1 1,0 0-1,0 0 0,1 1 0,0 0 1,0 1-1,1 0 0,0 1 0,1 0 0,0 0 1,1 1-1,-9 18 0,16-29-111,-1 1 0,0 0 0,1-1-1,-1 1 1,1 0 0,-1 0 0,1-1 0,0 1 0,0 0-1,0 0 1,0 0 0,0-1 0,0 1 0,0 0 0,1 0 0,-1-1-1,1 1 1,-1 0 0,1 0 0,0-1 0,-1 1 0,1-1-1,0 1 1,0-1 0,0 1 0,0-1 0,1 1 0,-1-1-1,0 0 1,0 0 0,1 0 0,-1 0 0,1 0 0,2 2-1,1-1 43,-1 1-1,1-1 1,-1 0 0,1 0-1,0-1 1,0 0-1,0 0 1,0 0-1,0 0 1,0-1-1,7 1 1,13-4-1655,-1-1 1,0 0-1,0-2 0,0-1 1,34-15-1,-31 10-138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19.0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12 3328,'-1'-1'80,"1"1"-50,0 0 0,-1 0 1,1 0-1,0 0 0,0 0 0,0 0 0,-1-1 0,1 1 0,0 0 1,0 0-1,0 0 0,-1 0 0,1 0 0,0 0 0,0-1 1,0 1-1,0 0 0,0 0 0,-1 0 0,1-1 0,0 1 0,0 0 1,0 0-1,0 0 0,0-1 0,0 1 0,0 0 0,0 0 1,0 0-1,0-1 0,0 1 0,0 0 0,0 0 0,0 0 0,0-1 1,0 1-1,0 0 0,0 0 0,0-1 0,0 1 0,0 0 0,0 0 1,0 0-1,0-1 0,0 1 0,1 0 0,-1 0 0,0 0 1,0 0-1,0-1 0,0 1 0,0 0 0,1 0 0,-1 0 0,0 0 1,1-1-1,0 0 27,22 45 4999,-14-15-4380,-1 0 0,-2 1 0,4 54 0,-3-26-111,7 42 598,38 137-1,-45-202-982,-6-27-159,1-1 1,-1 1-1,1-1 1,0 1-1,1-1 1,0 0 0,6 11-1,-8-18-405,0 1-1,0-1 1,0 0 0,0 0-1,0 0 1,0 0-1,1 0 1,-1 0 0,0 0-1,0 0 1,0 0-1,0 0 1,0 0 0,0-1-1,0 1 1,2-1-1,0 0-616,14-2-3713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19.5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15 4480,'-1'0'92,"1"-1"1,0 1-1,0 0 1,-1 0-1,1-1 1,0 1-1,0 0 0,0-1 1,0 1-1,-1 0 1,1-1-1,0 1 1,0 0-1,0-1 0,0 1 1,0 0-1,0-1 1,0 1-1,0 0 1,0-1-1,0 1 1,0 0-1,0-1 0,0 1 1,0 0-1,0-1 1,0 1-1,1 0 1,-1-1-1,0 1 1,0 0-1,0-1 0,0 1 1,1 0-1,-1 0 1,0-1-1,0 1 1,1 0-1,-1 0 1,0-1-1,0 1 0,1 0 1,-1 0-1,0 0 1,1-1-1,-1 1 1,0 0-1,1 0 0,-1 0 1,0 0-1,1 0 1,-1 0-1,0 0 1,1 0-1,-1 0 1,0 0-1,1 0 0,-1 0 1,0 0-1,1 0 1,-1 0-1,1 0 1,18 3 453,-16-3-438,0 0 0,0 0 0,0 1-1,0-1 1,0 1 0,0 0 0,0 0 0,0 0-1,0 0 1,-1 1 0,5 1 0,-2 1 21,0-1 0,0 1 0,-1 0-1,1 0 1,-1 0 0,0 1 0,0-1 0,0 1 0,-1 0 0,6 10 0,6 16 481,-1 1 0,14 50 0,-16-49 334,-11-31-1216,1-3-145,0 0 1,0 1 0,-1-1 0,1 0 0,0 0-1,0 0 1,0 0 0,-1 0 0,1-1 0,0 1-1,-1 0 1,0-1 0,1 1 0,-1-1 0,0 0-1,2-2 1,4-4-1991,11-7-275,2 7 319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19.8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520 13 4160,'-1'-1'131,"0"0"0,0 0 0,0 0 0,0 0 1,-1 0-1,1 0 0,0 0 0,-1 1 0,1-1 0,-1 0 0,1 1 1,-1-1-1,1 1 0,-1-1 0,1 1 0,-1 0 0,-2 0 1,2 0-19,0 1 1,0 0 0,0 0-1,0-1 1,0 1 0,0 1-1,0-1 1,0 0 0,-2 3-1,-8 4 854,-41 25 1795,-27 20 289,-2 4-1346,43-31-1464,-44 39-1,24-20 127,5-4-3939,50-37 2849,0 1-511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20.3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18 3232,'0'-1'76,"1"0"1,-1 1 0,0-1-1,0 0 1,1 1-1,-1-1 1,0 1 0,1-1-1,-1 0 1,0 1-1,1-1 1,-1 1 0,1-1-1,-1 1 1,1-1-1,-1 1 1,1-1-1,0 1 1,-1 0 0,2-1-1,0-1 220,0 2-44,-1-1-1,1 0 1,-1 1 0,1 0 0,-1-1 0,1 1-1,0 0 1,-1 0 0,1 0 0,0 0 0,-1 0-1,1 0 1,0 0 0,1 1 0,9 0 237,0 0-165,1 0 0,0 1 0,0 1-1,-1 0 1,1 0 0,-1 1-1,0 1 1,0 0 0,20 12 0,-20-9-244,0 1 1,-1 0 0,0 1-1,0 0 1,-1 1 0,0 0-1,-1 1 1,9 14 0,3 8 190,27 65 1,-32-60 5,-1 0 0,-2 1 1,10 49-1,-19-62-83,0 0 1,-2 1 0,0 0 0,-3-1-1,-5 53 1,-2-38 77,-1 0-1,-2-1 1,-2 0-1,-2 0 0,-28 53 1,28-66-1747,-2 1 1,-23 27 0,14-27-4270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21.3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6 3072,'-12'-6'12883,"51"14"-13238,116-2 664,-122-6-62,43-5 1,-48 2-184,0 2 1,32 1-1,-12 0 660,-34-1-1867,0 1 1,15 2-1,-19 1-750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22.7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201 22 3072,'-3'-22'6071,"2"22"-5981,-7 5 1868,-9 7-787,1 6-756,1 0 0,0 0 0,2 2-1,0 0 1,1 0 0,-10 24 0,8-10-244,1-1 1,2 2-1,-9 44 1,18-67-132,0 1 1,0 0-1,1-1 1,0 1-1,2 0 1,1 21-1,0-28-29,-1-1 1,0 1-1,1-1 0,0 1 0,1-1 0,-1 0 1,1 1-1,0-1 0,0-1 0,0 1 0,1 0 1,0-1-1,0 0 0,0 0 0,0 0 0,1 0 1,4 3-1,4 0 53,0 0 0,0 0-1,0-1 1,1-1 0,0 0 0,0-1 0,27 4 0,-9-4 82,0-2 0,49-2 0,-64-1-44,0-1-1,0-1 1,0 0-1,-1-2 1,1 0 0,-1 0-1,0-2 1,0 0-1,-1 0 1,0-2 0,-1 0-1,1 0 1,21-21-1,-25 20-15,0 0 0,-1-2 0,0 1-1,-1-1 1,0 0 0,-1-1 0,-1 0-1,0 0 1,0-1 0,-1 0 0,-1 0 0,-1-1-1,0 1 1,0-1 0,2-28 0,-6 31-82,0 0 0,0 0 0,-3-18 0,1 24-18,1 0 1,0 1 0,-1-1-1,0 1 1,-1-1 0,1 1-1,-1 0 1,0 0 0,-5-8-1,4 9-36,0 0 0,1 0 0,-1 1 0,0-1 0,-1 1-1,1 0 1,-1 0 0,-6-3 0,8 5 10,0 0 0,0 0 0,0 0 1,-1 0-1,1 0 0,0 1 0,0-1 1,0 1-1,-1 0 0,1 0 0,0 0 1,0 0-1,0 1 0,-1-1 0,-3 2 0,0 1-43,1 0 0,-1 1 0,1-1-1,0 1 1,0 0 0,0 1-1,1 0 1,-1 0 0,1 0-1,0 0 1,-6 10 0,-5 8-111,-20 41 0,29-49 152,-4 6 15,1 2-1,1-1 1,1 1 0,1 0-1,1 1 1,1 0 0,-2 33-1,7-45 31,0 1 0,1-1-1,1 0 1,0 0-1,1 0 1,0 0-1,0 0 1,9 17 0,1-1 108,1-1 0,22 31 1,-27-44-36,1-1 0,1 0 1,0-1-1,13 11 1,-19-18-32,1 0 0,0-1 0,0 1 0,1-1 0,0-1 0,-1 1 0,1-1 0,0 0 0,0-1 0,1 1 0,8 0 0,2-1-280,1-1 0,25-1 0,11-5-4670,-20 2 2404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23.3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158 1 3552,'-1'0'245,"0"0"0,0 0 0,0 0 0,0 0 0,0 0 0,0 0 0,0 0 0,0 1 0,0-1 0,0 0-1,0 1 1,0-1 0,0 0 0,0 1 0,1-1 0,-1 1 0,0 0 0,0-1 0,0 1 0,1 0 0,-1-1 0,0 1 0,0 1 0,-19 19 894,8-5-706,0 1-1,2 0 0,0 1 0,0 0 0,2 0 1,0 1-1,2 0 0,0 0 0,-5 30 0,2 9-22,-4 114 0,12-138-270,2 1 1,1-1 0,1 0-1,2 0 1,2-1-1,0 0 1,25 62 0,-26-80-124,24 51 239,-26-58-219,0-2 0,1 1 1,-1 0-1,1-1 0,1 0 0,10 9 0,-15-14-138,0 0 0,0 0 0,0 0 0,1 0 0,-1-1 1,0 1-1,1 0 0,-1-1 0,1 1 0,-1-1 0,0 0 0,1 1 0,-1-1 0,1 0 0,-1 0 0,1 0 0,-1 0 0,1 0 0,-1 0 0,1 0 0,-1-1 1,1 1-1,-1-1 0,0 1 0,1-1 0,1 0 0,23-8-1552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23.6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55 4160,'-19'-19'1333,"19"19"-1256,0-1 0,-1 1 0,1-1 0,0 1 0,-1 0 0,1-1 0,0 1 0,-1-1 0,1 1 0,0-1 0,0 1 0,0-1 0,-1 1 0,1-1 0,0 1 0,0-1 0,0 1 0,0-1 0,0 1 0,0-1 0,0 1 0,0-1 0,0 1 0,0-1 0,0 1-1,0-1 1,0 1 0,1-1 0,-1 1 0,0-1 0,0 1 0,1-1 0,-1 1 0,0 0 0,0-1 0,1 1 0,-1-1 0,0 1 0,1 0 0,-1-1 0,1 1 0,-1 0 0,1-1 0,1 0 61,0-1 0,1 1 0,-1 0 0,0 0 0,1 0 0,-1 0 0,4-1 0,3 0 27,-1 1 0,1 0 0,0 0 0,-1 1 1,1 0-1,0 1 0,-1 0 0,1 0 0,-1 0 1,9 4-1,-4-1 47,-1 1 1,0 1-1,0 0 1,0 0-1,20 15 1,-2 5 404,-1 1 1,-1 1 0,34 44-1,-30-28-73,-24-32-231,0 0-1,1-1 1,0 0-1,18 17 1,-27-28-351,0 0 0,0 0 0,1 0 0,-1 0 0,0 1 0,0-1 0,1 0 0,-1 0 0,0 0 0,0 0 0,1 0 0,-1 0 0,0 1 0,0-1 0,1 0 0,-1 0 0,0 0 0,1 0 0,-1 0 0,0 0 0,0 0 0,1 0 0,-1 0 0,0 0 0,1-1 0,-1 1 0,0 0 0,1 0 0,1-1-689,6 1-537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18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8 296 3328,'0'0'35,"-1"0"0,1 0 1,0 0-1,0 0 0,-1 0 1,1 0-1,0 0 0,0 0 0,-1 0 1,1 0-1,0-1 0,0 1 0,-1 0 1,1 0-1,0 0 0,0 0 1,-1 0-1,1-1 0,0 1 0,0 0 1,0 0-1,-1 0 0,1 0 1,0-1-1,0 1 0,0 0 0,0 0 1,0-1-1,-1 1 0,1 0 0,0 0 1,0-1-1,0 1 0,0 0 1,0 0-1,0-1 0,0 1 0,0 0 1,0-1-1,0 1 0,0 0 1,0 0-1,0-1 0,0 1 0,0 0 1,0 0-1,0-1 0,0 1 0,1 0 1,-1 0-1,0-1 0,0 1 1,0 0-1,0 0 0,1 0 0,-1-1 1,0 1-1,0 0 0,0 0 0,1-1 1,1 0 163,-1 0 0,1 0 0,-1 1 0,1-1 0,0 0 0,0 0 0,3 0 0,6 0 608,0 1 1,0 0-1,15 1 1,14 2-145,35-6-14,-1-3 0,99-20 0,159-52 44,-251 58-592,357-80 393,-331 82-367,2 4 0,125 0 0,-228 14-158,108 2 305,-89 0-579,0 0 0,36 10 0,-48-7-420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24.0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552 16 4480,'-15'-14'1445,"15"14"-1437,0 0 0,0 0 0,0 0 1,0 0-1,0 0 0,0 0 0,0 0 0,0 0 0,0-1 0,0 1 0,0 0 1,0 0-1,0 0 0,0 0 0,0 0 0,0 0 0,0 0 0,0 0 0,0 0 0,-1 0 1,1 0-1,0 0 0,0-1 0,0 1 0,0 0 0,0 0 0,0 0 0,0 0 1,0 0-1,0 0 0,-1 0 0,1 0 0,0 0 0,0 0 0,0 0 0,0 0 0,0 0 1,0 0-1,0 0 0,0 0 0,0 0 0,-1 0 0,1 0 0,0 0 0,0 0 0,0 0 1,0 1-1,0-1 0,0 0 0,0 0 0,0 0 0,0 0 0,0 0 0,0 0 1,-1 0-1,1 0 0,0 0 0,0 0 0,0 0 0,0 0 0,0 1 0,0-1 0,0 0 1,0 0-1,0 0 0,0 0 0,0 0 0,0 0 0,-25 48 3921,-57 84 0,62-107-3451,0 0-1,-2-1 0,-1-1 1,-40 32-1,-144 90 328,203-142-782,-35 24 414,36-25-656,0 1 0,0-1 1,0 1-1,0 0 0,0 0 0,1 0 1,-1 0-1,-2 5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24.5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0 3808,'-1'1'2090,"13"6"-848,19 9 364,-13-8-1234,0 0-1,-1 2 0,0 0 0,0 1 0,-1 0 0,-1 1 0,0 1 0,0 1 0,-2 0 0,1 1 1,18 28-1,-15-15-12,0 0 1,-2 2 0,-2 0 0,-1 1-1,-1 0 1,-1 0 0,-2 1 0,-1 1-1,-2-1 1,3 61 0,-9-76-233,-1 0 1,0-1-1,-2 1 0,0-1 1,0 1-1,-1-1 1,-1-1-1,-1 1 0,-1-1 1,0 0-1,-16 22 1,-4 2-30,-2-2 0,-63 59 1,69-72-1537,-29 27-2013,16-23-3068,35-26 6026,0-1 1,0 1-1,-1-1 0,1 0 1,0 0-1,-1 0 1,-3 0-1,-12 1-2019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25.9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32 3136,'8'8'10746,"40"-10"-9680,69-11 1,-56 4-949,49 0 228,137 6-1,-136 4 1817,-111-6-3044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26.4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73 3072,'-14'-12'8593,"15"7"-6754,5 5-1278,1 0 0,-1-1 0,0 0 0,13-4 0,31-10-163,-27 7-202,-1 1 0,32-5 0,-25 9-124,0 0-1,0 2 0,40 4 0,-54-2 5,-1 1 0,0 1 0,1 0 1,-1 1-1,0 1 0,-1 0 1,1 1-1,19 11 0,-25-12-127,13 10 518,-21-15-591,1 1-1,-1-1 0,1 1 1,-1-1-1,1 1 0,-1 0 1,0-1-1,1 1 0,-1 0 0,0 0 1,0-1-1,1 1 0,-1 0 1,0 0-1,0-1 0,0 1 1,0 0-1,0 0 0,0-1 0,0 1 1,0 0-1,0 0 0,-1-1 1,1 1-1,0 0 0,0-1 1,-1 1-1,1 1 0,-5 8-1725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29.1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99 79 2496,'-4'3'2864,"8"-27"549,-1 20-3378,0 0 1,0 0-1,0 1 0,0-1 0,0 1 0,1 0 1,0 0-1,-1 0 0,1 0 0,0 1 1,0-1-1,1 1 0,-1 0 0,0 0 1,1 1-1,6-2 0,-3 1 8,1 0-1,-1 0 1,0 1-1,1 0 0,-1 1 1,1 0-1,-1 0 1,17 3-1,-23-2-17,0-1-1,0 1 1,0-1-1,0 1 1,0 0-1,0 0 1,0 0-1,0 0 0,0 0 1,0 0-1,-1 0 1,1 1-1,0-1 1,-1 1-1,1-1 1,-1 1-1,1-1 0,-1 1 1,0 0-1,0 0 1,0 0-1,0 0 1,0 0-1,0 0 1,-1 0-1,1 0 1,0 4-1,0-2 48,-1 0 0,0 1 1,-1-1-1,1 0 0,-1 0 0,0 1 1,0-1-1,0 0 0,0 0 0,-1 0 1,0 0-1,0 0 0,-3 5 0,-19 31 252,-30 45 202,-55 124 0,60-114-221,1 1-18,48-95-280,-1-1 0,1 1 0,0-1 0,0 0 0,-1 1 0,1-1 0,0 0 0,0 1 0,0-1 0,0 1 0,-1-1 0,1 1 0,0-1 0,0 1 0,0-1 0,0 0 0,0 1 0,0-1 0,0 1 0,0-1 0,0 1 0,0-1-1,0 1 1,1-1 0,-1 0 0,0 1 0,0-1 0,0 1 0,0-1 0,1 0 0,-1 1 0,0-1 0,1 1 0,-1-1 0,16 0 306,-5-2-256,8 0 241,0-2 0,21-6 0,-28 6-177,1 1-1,0 0 1,0 1 0,0 0-1,0 1 1,23 0-1,22 2 1277,-22-20-15172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29.7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103 131 2240,'1'2'405,"0"-1"0,0 0 1,1 0-1,-1 0 0,0 0 0,1 0 0,-1 0 1,0 0-1,1 0 0,2 1 0,29 14 1165,-13-6-664,-15-7-756,0-1-1,-1-1 1,1 1-1,0-1 1,0 1-1,0-2 1,-1 1-1,1 0 1,0-1-1,0 0 1,0 0-1,0 0 1,0-1 0,9-2-1,-10 2-56,0 0 1,0 0-1,0-1 0,0 0 1,-1 1-1,1-1 0,-1-1 1,1 1-1,-1 0 0,0-1 0,0 0 1,0 0-1,0 0 0,-1 0 1,1 0-1,-1 0 0,0-1 1,3-3-1,-4 4-50,0-1 1,0 1-1,0 0 0,0 0 1,0 0-1,-1-1 1,0 1-1,1 0 0,-1 0 1,0-1-1,0 1 1,-1 0-1,1-1 0,-1 1 1,0 0-1,0 0 1,0 0-1,0-1 0,0 1 1,-1 0-1,1 0 0,-1 1 1,0-1-1,-2-3 1,0 2-102,0 0 1,0 0-1,0 0 1,0 0 0,-1 1-1,1-1 1,-1 1 0,0 1-1,0-1 1,0 1-1,-1 0 1,1 0 0,0 0-1,-8-1 1,5 2-9,1 1-1,-1 0 1,0 0-1,0 1 1,1 0 0,-1 0-1,1 0 1,-1 1-1,1 1 1,-1-1 0,1 1-1,0 0 1,-8 5 0,6-3 124,1 0 1,0 1 0,0 0 0,0 0 0,0 1-1,1 0 1,0 0 0,1 1 0,0-1-1,-7 11 1,9-10 2,0-1-1,1 1 1,0-1-1,0 1 0,0 0 1,1 0-1,0 0 1,1 0-1,0 0 1,0 1-1,1-1 1,0 0-1,0 0 0,1 1 1,0-1-1,0 0 1,1 0-1,0 0 1,1 0-1,-1 0 1,2 0-1,-1-1 0,1 0 1,0 1-1,0-1 1,1-1-1,0 1 1,1-1-1,5 7 1,-2-5 29,1 0 0,0 0 0,0-1 0,0-1 0,1 1 0,0-2 0,1 1 0,21 6 0,-8-6 45,0 0-1,0-2 1,35 2 0,-34-5-2050,0 3 497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31.9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77 1472,'-3'0'6965,"8"2"-6480,7 3-187,0 0-1,1-1 1,0 0 0,15 2-1,55 6 478,-68-10-648,14 0 137,0-1 1,54-5-1,55-15 441,-114 15-616,252-40 622,-197 34-566,155-19 296,-158 23 245,85 4 0,-37 3 1153,-121-3-2515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32.8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208 14 3136,'0'-5'317,"0"-2"489,0 7-788,0 0 1,0 0-1,0 0 1,-1 0-1,1-1 0,0 1 1,0 0-1,0 0 1,0 0-1,0 0 1,0 0-1,-1 0 1,1 0-1,0 0 0,0 0 1,0 0-1,0 0 1,0 0-1,-1 0 1,1 0-1,0 0 1,0 0-1,0 0 1,0 0-1,0 0 0,0 0 1,-1 0-1,1 0 1,0 0-1,0 0 1,0 0-1,0 0 1,0 0-1,0 1 0,-1-1 1,1 0-1,0 0 1,0 15 2167,-5 25 1,-53 177 588,27-115-2238,10-29 26,-38 84-1,53-143-460,2-7 95,0 1 0,1 0 1,0 0-1,0 0 0,1 0 1,-2 12-1,40-32 763,-26 6-972,0-1 1,13-12-1,9-7-150,32-27-193,-1-1-549,-61 53 885,-1 0 1,0 0-1,0 1 0,1-1 1,-1 0-1,0 1 1,1-1-1,-1 1 0,1 0 1,-1-1-1,1 1 1,-1 0-1,1 0 1,-1 0-1,0 0 0,1 0 1,-1 0-1,1 0 1,-1 1-1,1-1 0,-1 0 1,1 1-1,-1-1 1,0 1-1,1 0 0,-1-1 1,0 1-1,0 0 1,0 0-1,1 0 0,-1 0 1,0 0-1,0 0 1,0 0-1,0 0 0,0 0 1,-1 0-1,2 3 1,1 7 150,-1 0 0,-1 0 1,1 16-1,1 6 187,-3-17-15,1 1 1,-2-1 0,0 1 0,-1-1-1,-1 1 1,-6 20 0,8-32-525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33.2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448 3 2912,'0'0'53,"0"0"1,-1 0-1,1-1 1,0 1-1,-1 0 1,1 0-1,0 0 0,0-1 1,-1 1-1,1 0 1,0 0-1,-1 0 1,1 0-1,0 0 1,-1 0-1,1 0 0,0 0 1,-1 0-1,1 0 1,0 0-1,-1 0 1,1 0-1,0 0 0,-1 0 1,1 0-1,0 0 1,0 0-1,-1 0 1,1 1-1,0-1 1,-1 0-1,1 0 0,0 0 1,-1 1-1,-19 7 1777,11-5-608,-170 48 4304,117-34-5153,-73 32 0,131-48-442,2 0 0,0-1 0,0 1 0,0 0 0,0 0 0,1 0 0,-1 0 0,0 0 0,0 0 0,1 0 0,-1 1 0,1-1 1,-1 0-1,-1 3 0,2-3-251,1-1 267,0 0 0,0 1 0,0-1 0,0 0-1,0 0 1,0 0 0,0 0 0,0 0 0,0 1-1,0-1 1,0 0 0,0 0 0,0 0 0,0 0-1,0 0 1,0 1 0,0-1 0,0 0 0,0 0-1,0 0 1,0 0 0,0 0 0,0 1 0,1-1-1,-1 0 1,1 1-372,10 6-1111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33.7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296 30 1728,'3'-5'1208,"0"0"1,1 0-1,-1 1 1,7-7-1,-33 31 1843,-83 91-7,11-12-1575,79-80-1239,1 0 1,0 1-1,-17 34 0,29-49-197,1 0 0,0 0 0,0 0 0,0 1 0,0-1 0,1 0 0,0 1 0,0 6 0,1-10-8,0 1 0,0-1 1,0 0-1,1 0 0,-1 1 0,1-1 0,-1 0 0,1 0 0,0 0 0,0 0 1,0 0-1,0 0 0,0 0 0,0 0 0,1 0 0,-1 0 0,1-1 0,-1 1 1,1 0-1,-1-1 0,1 1 0,2 0 0,4 3 49,1-1 0,-1 0 0,1 0 0,-1-1 0,1 0 0,0-1 0,0 0 0,1 0 0,15 0 1,2-1-50,0-1 0,29-4 0,-27-1-1445,31-8 0,-26 5-1062,10 0 354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19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35 155 1984,'-12'-23'3387,"11"21"-3208,1 1 0,-1 0 0,0 0 1,0-1-1,0 1 0,0 0 0,0 0 1,0 0-1,0 0 0,0 0 0,0 0 1,0 0-1,-1 0 0,1 1 0,0-1 1,0 0-1,-3 0 0,4 1-144,0-1-1,0 1 1,-1 0 0,1-1-1,0 1 1,0-1 0,0 1-1,0-1 1,0 1 0,0 0-1,0-1 1,0 1 0,0-1 0,0 1-1,0-1 1,0 1 0,0-1-1,0 1 1,0 0 0,0-1-1,0 1 1,0-1 0,1 1-1,-1 0 1,0-1 0,0 1-1,0-1 1,1 1 0,0-3-10,0 1 1,0 1 0,1-1 0,-1 0-1,1 0 1,-1 0 0,1 1 0,3-4-1,12-6-43,0 1-1,1 0 0,1 1 1,-1 1-1,1 1 0,1 1 1,-1 1-1,1 0 0,0 1 1,0 1-1,40 0 0,-55 3 38,0 0-1,1 0 0,-1 1 0,0 0 0,1 0 0,-1 0 1,0 1-1,0-1 0,7 4 0,-10-3-5,0-1-1,0 0 1,0 1-1,0 0 1,0-1-1,0 1 1,-1 0-1,1 0 1,-1 0-1,1 0 1,-1 0-1,0 0 1,1 0-1,-1 1 1,0-1-1,-1 0 1,1 1-1,0-1 1,-1 0-1,1 1 1,-1-1-1,0 3 1,1 11 115,-1 0-1,-1 0 1,-1-1 0,-7 31 0,-22 59 257,29-101-375,-37 97 283,32-87-228,-1 0 1,0 0-1,-1-1 0,-19 22 0,10-17 32,0 0 0,-2-2 0,0 0 0,-43 25 0,54-36-73,4-2 114,-1 0 0,1 0 0,-8 7 0,26-9-4,23-4-252,-23 2 113,0 0 0,16 2-1,7 2 476,65 17-1,-65-13-149,-34-6 453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35.9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416 44 2912,'-3'-20'923,"3"20"-883,0-1 0,0 1 0,0 0 0,0-1 0,0 1 1,0 0-1,0-1 0,0 1 0,0 0 0,0-1 0,0 1 1,0 0-1,0-1 0,0 1 0,-1 0 0,1 0 0,0-1 1,0 1-1,0 0 0,0 0 0,-1-1 0,-3-4 2100,5-5 783,-2 10-2896,1 1 0,0-1 1,0 0-1,0 0 0,0 0 0,0 0 0,0 0 0,0 0 0,0 0 0,0 1 1,0-1-1,0 0 0,0 0 0,-1 0 0,1 0 0,0 0 0,0 0 0,0 0 1,0 0-1,0 0 0,0 0 0,0 0 0,-1 0 0,1 0 0,0 0 0,0 0 0,0 0 1,0 0-1,0 0 0,0 0 0,-1 0 0,1 0 0,0 0 0,0 0 0,0 0 1,0 0-1,0 0 0,0 0 0,-1 0 0,1 0 0,0 0 0,0 0 0,0 0 1,0 0-1,0-1 0,0 1 0,0 0 0,0 0 0,0 0 0,-1 0 0,1 0 0,0 0 1,0 0-1,0 0 0,0-1 0,0 1 0,0 0 0,0 0 0,0 0 0,0 0 1,0 0-1,0 0 0,0-1 0,0 1 0,0 0 0,0 0 0,0 0 0,0 0 1,0 0-1,-23 34 886,12-17-762,-12 23 1,-61 100 473,-2 3-269,75-119-270,1 1 1,1 1-1,1 0 0,1 0 1,-6 44-1,10-37-35,1 0 0,1 0 0,2 0 0,6 39 0,-4-54 16,1 0 0,0-1 0,12 26 0,26 48 276,-28-62-260,9 21-14,19 65 1,8 56 107,-29-95 72,-6-23-20,9 62 1,-21-78-131,-1 0 0,-2 0 0,-1 0 0,-11 65 0,4-59 91,-1-1 0,-1-1-1,-26 62 1,29-87-107,0-1 0,-1 0 0,-1 0 0,0-1 0,-2 0 0,1-1 0,-1 0 0,-1-1 0,0 0 0,-1-1 0,-27 18 0,16-13-12,-2-2-1,0-1 1,-43 15 0,58-25-1560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37.1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422 45 2400,'-10'-13'3886,"10"12"-3631,-1 0 1,0 0-1,1 0 0,-1 0 0,0 1 1,0-1-1,1 0 0,-1 0 0,0 0 1,0 1-1,0-1 0,0 0 0,0 1 0,0-1 1,0 1-1,-1-1 0,1 1 0,-2-1 1,2 1-141,0-1-1,0 1 1,0-1 0,0 1 0,0-1 0,0 1 0,0-1 0,0 0 0,0 0 0,0 0 0,-1 0 0,2 0-83,-1 0 1,0 0 0,0 1 0,1-1-1,-1 0 1,0 1 0,0-1 0,0 1 0,1-1-1,-1 1 1,0-1 0,0 1 0,0 0-1,0 0 1,0-1 0,-1 1 0,-13-1 160,1 2 1,-1-1 0,1 2-1,0 0 1,-1 0-1,-19 7 1,12-3-51,6-2-107,1 0 0,0 1-1,1 1 1,-1 0 0,1 1-1,1 1 1,-1 0 0,1 1-1,1 1 1,-1-1 0,2 2 0,-18 19-1,26-26-28,-1 1 0,1 0 0,0 0 0,1 0 0,0 0 0,-1 1 0,2-1 0,-1 1 0,0-1 0,1 1 0,0-1 0,1 1 0,-1 0 0,1 0 0,0-1 0,1 1 0,-1 0 0,1 0 0,0-1 0,0 1 0,4 7 0,0 1 53,0-1-1,1 0 1,1-1-1,0 1 0,1-1 1,0-1-1,17 19 1,-19-24 7,0 0 1,1 0-1,0-1 1,0 0 0,0-1-1,0 1 1,1-1 0,0-1-1,0 1 1,0-1 0,0-1-1,0 1 1,1-1 0,-1-1-1,1 0 1,9 0-1,-8 0-23,-1-2-1,0 1 0,1-1 0,-1-1 0,0 0 0,1 0 1,-1 0-1,0-1 0,0-1 0,-1 0 0,1 0 0,-1 0 0,0-1 1,12-9-1,-8 2 35,0 1 0,0-2-1,-1 1 1,-1-2 0,0 1 0,-1-1 0,0-1 0,-1 0 0,-1 0-1,0 0 1,-1-1 0,-1 0 0,0 0 0,3-24 0,-7 35-65,-1 1 1,1-1-1,-1 0 1,0 0 0,-1 0-1,1 0 1,-1 1-1,0-1 1,0 0-1,0 1 1,-1-1-1,0 0 1,0 1 0,0 0-1,0-1 1,0 1-1,-1 0 1,0 0-1,0 0 1,0 1-1,-1-1 1,1 1 0,-8-6-1,4 4-34,0 0 1,-1 0-1,1 1 0,-15-6 1,17 9-6,1-1 1,0 1-1,-1 0 1,1 0-1,-1 1 1,1-1-1,-1 1 1,1 0-1,-1 0 1,-8 2-1,5-2-95,-8 1 726,16-1-706,-1 0 0,1 0 1,0 0-1,-1 0 1,1 1-1,-1-1 0,1 0 1,0 0-1,-1 0 0,1 0 1,0 0-1,0 1 1,-1-1-1,1 0 0,0 0 1,-1 0-1,1 1 1,0-1-1,0 0 0,-1 0 1,1 1-1,0-1 1,0 0-1,0 1 0,0-1 1,-1 0-1,1 1 1,0-1-1,0 0 0,0 1 1,0 0-1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38.3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240 74 2720,'-1'-4'514,"-8"-9"4348,6 22-4846,1-1 293,0 0 0,0-1 0,-7 14 1,-3 9 325,-76 266 1823,30-100-1771,31-109-398,17-57-138,6-23 79,1 1 0,1 0 0,0 0 0,0 0-1,0 0 1,1 9 0,1-17-204,0 0-1,0 0 1,0 1-1,0-1 1,0 0-1,0 0 1,0 0-1,0 1 1,1-1-1,-1 0 1,0 0-1,0 0 1,0 0 0,0 1-1,1-1 1,-1 0-1,0 0 1,0 0-1,0 0 1,1 0-1,-1 0 1,0 0-1,0 0 1,1 0-1,-1 1 1,0-1-1,0 0 1,0 0-1,1 0 1,-1 0-1,0 0 1,0 0-1,1 0 1,-1-1-1,0 1 1,0 0 0,0 0-1,1 0 1,-1 0-1,0 0 1,1 0-1,1-2 25,1 0 0,0 0 0,-1 0 0,1 0-1,-1-1 1,0 1 0,0-1 0,0 1 0,0-1 0,3-5 0,15-36 142,0-16 13,23-116-1,-27 102-186,28-204-414,-44 273 381,4-30-110,5-30 85,-4 18-1192,24 100 1351,-3 2 0,20 62 1,-9-8 276,26 63 45,25 42 316,-86-210-738,1 4 348,0-1 0,8 13 0,-9-18-169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38.7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75 4064,'-24'-16'4298,"56"-9"342,-26 20-4634,1 1 0,-1 1 0,1-1-1,0 1 1,0 0 0,0 0 0,0 1-1,0 0 1,1 0 0,-1 1 0,1 0 0,-1 0-1,1 1 1,-1 0 0,1 0 0,-1 1-1,1 0 1,-1 0 0,1 1 0,-1 0 0,0 0-1,0 1 1,12 5 0,-9-3-2939,3-2 821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39.2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72 3072,'-13'-8'4928,"31"20"-1280,-3-8-2913,-5 0-434,0-1-1,0 0 1,0 0 0,1-1 0,-1-1 0,0 0 0,1 0 0,-1-1 0,15-2 0,131-34 1193,-85 18-1389,90-16 237,-154 31-545,-6 2 66,-1 1 0,1-1 0,0 1 0,0 0 0,0-1-1,0 1 1,0-1 0,0 1 0,0 0 0,0 0 0,0 0 0,0 0-1,0-1 1,0 1 0,0 1 0,0-1 0,0 0 0,-1 0 0,1 0-1,2 1 1,1 3-1441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40.0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32 2240,'18'-25'11632,"-27"31"-9390,9-6-2230,0 0 1,0 0 0,-1 0-1,1 1 1,0-1 0,0 0-1,-1 0 1,1 0 0,0 0-1,0 1 1,-1-1 0,1 0-1,0 0 1,0 0 0,0 1-1,-1-1 1,1 0 0,0 0-1,0 1 1,0-1 0,0 0-1,0 1 1,0-1 0,-1 0-1,1 0 1,0 1 0,1 0 645,7-21 238,-11 26-776,-1 0-1,1 0 1,1 0-1,-4 9 0,6-15-100,-1 1-1,1-1 1,0 1-1,0-1 1,-1 1-1,1-1 1,0 1-1,-1-1 1,1 1-1,-1-1 1,1 0-1,0 1 1,-1-1-1,1 0 1,-1 1-1,1-1 1,-1 0-1,1 0 1,-1 1-1,1-1 1,-1 0-1,0 0 1,1 0-5,0 0 1,0 0-1,-1 0 1,1 0-1,0 0 1,0 0 0,0 0-1,0 0 1,0 0-1,0 0 1,0 0-1,0 0 1,-1 0 0,1 0-1,0 0 1,0 0-1,0 0 1,0 0-1,0 0 1,0 0 0,0 0-1,0 0 1,0 0-1,-1 0 1,1 0-1,0 1 1,0-1-1,0 0 1,0 0 0,0 0-1,0 0 1,0 0-1,0 0 1,0 0-1,0 0 1,0 0 0,0 0-1,0 1 1,0-1-1,0 0 1,0 0-1,0 0 1,0 0 0,0 0-1,0 0 1,0 0-1,0 0 1,0 0-1,0 1 1,0-1 0,0 0-1,0 0 1,0 0-1,0 0 1,0 0-1,0 0 1,0 0 0,0 0-1,0 0 1,0 1-1,0-1 1,0 0-1,0 0 1,0 0 0,0 0-1,0-3 38,0 0-1,-1 0 1,1 0-1,0 0 0,1-5 1,-1 4-89,0-8-80,-7 32-7883,6-1 4939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41.1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347 554 3552,'-19'-52'6768,"19"52"-6670,0-1 1,0 0 0,-1 0-1,1 0 1,0 1-1,-1-1 1,1 0 0,-1 1-1,1-1 1,-1 0 0,1 1-1,-1-1 1,1 1 0,-1-1-1,0 0 1,1 1-1,-1 0 1,0-1 0,1 1-1,-1-1 1,0 1 0,0 0-1,-1-1 1,0 1 6,0 0-1,0-1 1,0 1 0,0 0-1,0 0 1,0 1 0,0-1 0,0 0-1,-3 1 1,-3 2 24,-1 1-1,1-1 0,-10 6 1,17-8-105,-21 13 123,1 1 1,0 1-1,1 0 1,-22 26 0,33-33-108,-4 4-14,1 0 1,0 1-1,1 0 0,-17 29 0,22-31-13,1-1-1,0 1 0,1 0 0,0 0 1,0 0-1,2 0 0,-3 22 1,4-29 21,1-1 1,0 0-1,1 1 1,-1-1-1,1 0 1,-1 0 0,1 0-1,1 0 1,-1 0-1,1 0 1,-1 0-1,1 0 1,0 0 0,0 0-1,1-1 1,-1 1-1,1-1 1,0 0 0,0 0-1,0 0 1,0 0-1,0 0 1,1-1-1,-1 1 1,1-1 0,-1 0-1,1 0 1,0 0-1,0-1 1,5 2 0,-3-2 49,0 1 1,1-2 0,-1 1-1,1-1 1,-1 0 0,1 0 0,0 0-1,-1-1 1,0 0 0,1-1 0,-1 1-1,0-1 1,8-4 0,-6 3-4,-1-1 0,1 0 1,-1 0-1,-1-1 0,1 0 0,-1 0 1,0-1-1,0 1 0,0-1 0,8-12 0,0-4 5,-1-1-1,-1 0 0,-2 0 1,11-31-1,3-28 30,14-88 0,-29 114-161,-3 0-1,-1-91 1,-6 113 48,2 12-171,-2 0 1,0 0 0,-2 0-1,0 0 1,-9-29 0,12 50 132,0 0 0,-1 0 0,1 0 1,0 0-1,-1 1 0,1-1 0,-1 0 0,1 0 0,-1 1 1,1-1-1,-1 0 0,1 1 0,-1-1 0,0 0 0,0 0 1,0 1 8,1 0 0,-1 0 0,0 0 0,1 0 0,-1 1 0,1-1 0,-1 0 0,1 0 0,-1 0 0,1 1 0,0-1 0,-1 0 0,1 1 1,-1-1-1,1 0 0,0 1 0,-1-1 0,1 1 0,-1-1 0,1 0 0,0 1 0,0-1 0,-1 1 0,1-1 0,0 1 0,0-1 0,0 1 0,-1-1 0,1 1 1,-8 21-220,1 0 1,0 0 0,2 1-1,-3 27 1,5-35 186,-9 76 379,3 2 0,5-1 0,3 1 0,18 144 0,-15-220-279,6 69 633,-8-84-1617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41.7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6 701 3136,'0'1'77,"-1"-1"0,1 1-1,-1-1 1,1 1 0,-1-1 0,1 1 0,0 0 0,-1-1-1,1 1 1,0-1 0,0 1 0,-1 0 0,1-1-1,0 1 1,0 0 0,0-1 0,0 1 0,0 0 0,0-1-1,0 1 1,0 0 0,0-1 0,0 1 0,1 1 0,-1-2 59,1 1 1,-1-1 0,1 1-1,0-1 1,-1 1 0,1-1-1,-1 1 1,1-1 0,0 0-1,0 1 1,-1-1 0,1 0-1,0 0 1,0 0 0,-1 0-1,1 0 1,0 1 0,0-1-1,6 0 512,0-1 0,0 1 0,12-4 0,-8 1-418,0-1-1,0 0 1,-1-1-1,0 0 1,1-1 0,-2 0-1,1 0 1,-1-1-1,0-1 1,12-12 0,10-13-146,33-44 1,-58 70-44,24-32 13,85-110 388,-103 131-402,-1 0 0,0-1 0,-1 0 0,-1 0 1,12-39-1,-18 49-44,0-1 0,-1 1 0,-1-1 0,0 0 0,0 0 0,-1 0 0,0 0 0,0 0 0,-1 0 0,-1 1 0,1-1 0,-2 0 0,1 1 0,-7-16 0,8 24-10,0-1 0,0 0 1,0 0-1,0 1 0,0-1 0,0 1 0,0-1 0,0 1 0,-1 0 0,1-1 1,-1 1-1,1 0 0,-1 0 0,1 0 0,-1 0 0,0 0 0,1 0 0,-1 0 1,0 1-1,0-1 0,0 1 0,1-1 0,-1 1 0,0 0 0,0 0 0,0-1 0,0 1 1,0 1-1,0-1 0,1 0 0,-1 0 0,0 1 0,0-1 0,0 1 0,0-1 1,-2 2-1,-4 2 60,0 0 1,0 1 0,1-1-1,0 1 1,0 1 0,-10 8 0,2 0 168,1 1-1,1 0 1,0 1 0,1 0 0,-17 29 0,25-35-101,-1-1-1,1 1 0,0 0 0,1 0 1,0 0-1,1 1 0,0-1 1,1 1-1,0-1 0,0 1 1,1-1-1,2 19 0,2-8-9,0-1-1,1 0 0,2 0 1,0 0-1,16 32 1,-16-40-84,0 0 0,1 0 0,0-1 0,1 0 0,0-1 0,0 1 0,1-2 0,1 0 0,19 14 0,-26-20-438,0 0 0,0-1-1,1 0 1,-1 0 0,0 0-1,1-1 1,-1 1 0,10 0-1,12-1-1735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5:42.4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10 3232,'-5'-6'9098,"14"12"-7514,-5-4-1388,-1-1-1,0 1 0,0-1 1,0 0-1,1 0 0,-1 0 1,1-1-1,-1 1 0,1-1 1,3 0-1,38-2 629,-21 0-458,95-7 153,-57 4-565,103 3-1,-111 9-257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57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3 292 2560,'-2'-3'4122,"15"-2"-2782,-9 4-429,-3-1-612,0 0 0,0 0-1,0 1 1,0-1 0,0 0-1,-1 0 1,1 0 0,-1 0 0,1 0-1,-1-1 1,0-2 0,4-13 820,0 7-682,-1 0 0,3-13 0,1-6-276,-3 22-150,0 1 0,1-1 1,-1 0-1,2 1 0,-1 0 0,1 0 1,0 1-1,12-12 0,-17 17-18,1 0-1,-1 0 1,0 0-1,0 0 1,1 0-1,-1 0 1,1 1-1,-1-1 1,1 0-1,-1 1 1,1-1-1,-1 1 1,1-1-1,0 1 1,-1 0-1,1 0 1,0 0-1,-1 0 1,3 0-1,-2 0 26,1 1 0,-1 0 0,0 0-1,0 0 1,0 0 0,0 0 0,0 0-1,0 0 1,0 1 0,0-1-1,0 1 1,1 1 0,5 6 188,-1 1 0,0-1-1,0 1 1,6 14 0,-9-18-73,0 3 63,1-1 0,0 0-1,1 0 1,12 13 0,-15-18-99,0 0 1,0-1-1,0 0 0,0 1 0,1-1 0,-1 0 0,1-1 1,-1 1-1,1-1 0,0 1 0,0-1 0,-1 0 1,1 0-1,7 0 0,-2-1 45,-1 0 0,1-1 1,-1 0-1,1-1 0,-1 0 0,0 0 0,1-1 1,12-6-1,6-4 63,26-17 1,-30 15-118,-1-2 0,-1 0 1,22-23-1,2-2-425,-43 41 256,37-30-2016,-37 29 1723,0 1-1,0-1 1,0 1-1,0 0 1,0 0-1,0 0 1,1 0-1,-1 0 1,0 0-1,1 1 1,-1-1-1,1 1 1,-1-1-1,0 1 1,1 0-1,2 0 1,15 23-9247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2:29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1 458 3072,'3'-23'8149,"2"25"-7717,1 1-308,0 0 0,0-1 0,0 0-1,0 0 1,0 0 0,0-1 0,0 0 0,11 1 0,57-1 494,-42-2-634,-3 0 104,0-1 0,33-8 1,57-17 73,-57 13-82,26-7 4,82-17 166,-121 29-209,77-3 0,166 6-206,-236 2 371,-1-3 0,98-23 0,143-20-89,-164 32 108,58-22-1,-183 39-239,0-1 1,0 1 0,0 1 0,12 0 0,-14 0 927,-19-5-17,-45-28-618,43 23-238,0 0 0,-1 1 0,-29-10-1,-115-32-359,101 37-154,60 14 466,0 0 1,0 0-1,0 0 1,0 0-1,0 0 0,0 0 1,0 0-1,-1 0 1,1 0-1,0 0 1,0 0-1,0 0 1,0 0-1,0 0 0,0 0 1,0 0-1,-1 0 1,1 0-1,0 0 1,0 0-1,0 0 0,0 0 1,0 0-1,0 0 1,0-1-1,0 1 1,0 0-1,0 0 1,0 0-1,-1 0 0,1 0 1,0 0-1,0 0 1,0 0-1,0 0 1,0-1-1,0 1 0,0 0 1,0 0-1,0 0 1,0 0-1,0 0 1,0 0-1,0 0 1,0-1-1,6-2-124,12 0 60,-17 3 43,17-1-21,0 0 0,0 2 0,0 0 1,35 8-1,-51-9 37,88 20-135,-77-16 106,1 1 0,-2 1 0,1-1 1,20 14-1,-29-16 69,-1 0 0,1 0 1,0 0-1,-1 1 0,0 0 0,1 0 0,-2 0 1,1 0-1,0 0 0,-1 0 0,0 1 1,0-1-1,0 1 0,0 0 0,-1-1 1,0 1-1,0 0 0,0 0 0,0 10 0,-1 2 89,-1 0-1,0 0 0,-2 0 0,-5 24 0,2-19 8,0 1 1,-2-1-1,-10 22 1,12-32-46,0 0 1,-1-1 0,-1 1 0,1-1 0,-2-1-1,-15 16 1,8-19-1623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20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158 195 2496,'-12'-3'775,"12"3"-735,-1 0 0,1 0 0,0 0-1,-1 0 1,1-1 0,0 1 0,0 0-1,-1 0 1,1 0 0,0 1 0,-1-1-1,1 0 1,0 0 0,-1 0 0,1 0-1,0 0 1,0 0 0,-1 0 0,1 0-1,0 1 1,0-1 0,-1 0 0,1 0-1,0 0 1,0 1 0,0-1 0,-1 0-1,1 0 1,0 0 0,0 1 0,0-1-1,-1 0 1,1 0 0,0 1 0,0-1-1,0 0 1,0 1 0,0-1 0,0 0-1,0 1 1,8 10 2803,-6-8-2729,0-1 1,0 1 0,0-1-1,0 0 1,1 1 0,-1-1-1,1 0 1,0-1 0,-1 1-1,1 0 1,0-1-1,0 0 1,6 2 0,4 2 424,25 4-1,-31-8-417,0 0-1,0-1 1,0 0 0,0 0-1,1-1 1,-1 1-1,0-2 1,8-1-1,-11 2-54,-1 0 0,0 0 0,0 0-1,0-1 1,0 1 0,0-1 0,0 1-1,0-1 1,0 0 0,-1 0 0,1-1-1,-1 1 1,0 0 0,1-1 0,-1 1-1,0-1 1,0 0 0,-1 0 0,3-4-1,-2 0-28,0 1-1,-1-1 1,1 1-1,-2-1 1,1 0-1,-1 1 1,0-1-1,0 0 1,-1 0-1,0 1 1,0-1-1,0 1 1,-1-1-1,0 1 1,0-1-1,-1 1 1,0 0-1,0 0 1,0 0-1,-1 0 1,0 1-1,-5-7 1,5 8-89,0-1 1,-1 1 0,1 0-1,-1 0 1,0 1-1,0-1 1,0 1 0,0 0-1,-1 0 1,1 1 0,-1 0-1,1 0 1,-1 0 0,0 0-1,0 1 1,0 0 0,0 0-1,0 1 1,0 0-1,0 0 1,0 0 0,0 1-1,0 0 1,0 0 0,-8 2-1,5 0 30,1 1 0,-1 0 0,1 0 0,0 1 0,0 0 0,0 0 0,1 1-1,0 0 1,-12 13 0,7-5 124,1 0 0,0 1 0,1 0-1,-10 22 1,15-29-12,1 1-1,1 0 0,-1 1 0,1-1 1,1 1-1,0-1 0,-1 16 1,3-20-32,0 0 0,0-1 0,0 1 0,1 0 0,-1 0 0,1 0 0,0-1 0,1 1 0,-1-1 1,1 1-1,0-1 0,0 1 0,1-1 0,-1 0 0,1 0 0,0 0 0,5 5 0,-1-2 40,0-1-1,1-1 1,0 1 0,0-1-1,1-1 1,0 0 0,10 4-1,67 18 514,-62-20-291,-1-1-1,1-2 1,40 2 0,-53-5-545,1-1 0,-1 0 0,0-1 1,11-3-1,-14 3-824,0-1 0,-1 0 0,1 0 0,0-1-1,-1 0 1,8-6 0,3-2-1676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6:49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12 137 1984,'-11'-22'1717,"11"23"-1201,1-5 286,1 0-1,-2 6-445,1 15-281,0 0 1,1 0-1,1 0 0,1 0 1,6 19-1,36 79 654,-25-67-566,8 16 431,3-2-1,56 84 1,-87-144-527,1 0-1,-1 0 0,1 0 1,0 1-1,0-1 1,0-1-1,0 1 1,0 0-1,0 0 1,1-1-1,1 2 1,-3-3-30,0 0 0,1 1 0,-1-1 0,0 0 0,0 0 0,0 0 0,0 0 0,0 0 0,0 0 1,0 0-1,0 0 0,0-1 0,0 1 0,0 0 0,0 0 0,0-1 0,0 1 0,0-1 0,0 1 0,0-1 0,0 1 0,0-1 1,-1 0-1,1 0 0,0 1 0,0-1 0,-1 0 0,1 0 0,0 0 0,-1 1 0,1-1 0,0-1 0,28-47 552,38-87-1,-66 133-565,134-318 79,-116 278-147,-14 33 16,-1 0 1,1 1-1,-2-2 1,1 1 0,-1 0-1,-1-1 1,2-13 0,-4 23 23,0 0 1,0 0 0,0-1-1,0 1 1,0 0 0,0 0 0,0 0-1,0 0 1,-1 0 0,1 0-1,0 0 1,-1 0 0,1 0-1,-1 0 1,1 0 0,-1 0-1,1 0 1,-1 0 0,0 0 0,1 1-1,-1-1 1,0 0 0,0 0-1,0 1 1,0-1 0,1 0-1,-1 1 1,0-1 0,0 1 0,0 0-1,0-1 1,0 1 0,0-1-1,-1 1 1,1 0 0,0 0-1,0 0 1,0 0 0,-1 0 0,-4 0-43,0 1 0,-1 0 0,1 0 0,0 0 1,-8 4-1,7-3 68,-154 57-210,93-32 116,21-8 51,-33 12 305,68-27-139,1-1 0,-1 0 0,0-1 0,0-1 1,-12 1-1,22-2-187,1 0 1,0 0-1,0 0 1,-1 0-1,1-1 1,0 1-1,-1 0 1,1-1-1,0 1 1,0-1-1,-1 1 1,1-1-1,0 1 1,0-1-1,0 0 1,0 0-1,0 0 1,0 1-1,0-1 1,-1-2-1,2 2-137,-1 1 0,1-1 0,0 0-1,0 0 1,-1 0 0,1 1 0,0-1 0,0 0-1,0 0 1,0 0 0,0 1 0,0-1 0,0 0-1,1 0 1,-1 0 0,0 0 0,0 1-1,1-1 1,-1 0 0,0 0 0,1 1 0,-1-1-1,1 0 1,-1 1 0,1-1 0,-1 0 0,1 1-1,-1-1 1,1 1 0,0-1 0,-1 1-1,1-1 1,0 1 0,1-1 0,14-8-2076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6:49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3072,'39'-1'4749,"6"-2"-3651,50-3-1169,37 8 417,-109-1-71,34 6 0,-34-3 448,33 1-1,-38-5-263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6:50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425 1 2144,'-1'0'54,"1"0"0,-1 0-1,1 0 1,-1 0 0,1 0 0,0 0 0,-1 1 0,1-1-1,-1 0 1,1 0 0,0 0 0,-1 1 0,1-1-1,-1 0 1,1 0 0,0 1 0,-1-1 0,1 0 0,0 1-1,0-1 1,-1 0 0,1 1 0,0-1 0,0 1 0,-1-1-1,1 0 1,0 1 0,0 0 0,-9 20 991,2-6-392,-13 23 413,7-11-45,-28 41 1,7-26-58,-77 73 0,50-55-615,32-30-151,-45 48 1241,65-68-1409,9-10-71,0 0-1,0 0 1,0 0-1,0 0 0,0 0 1,0 0-1,0 1 1,-1-1-1,1 0 1,0 0-1,0 0 1,0 0-1,0 0 0,0 0 1,0 0-1,0 0 1,0 0-1,-1 1 1,1-1-1,0 0 1,0 0-1,0 0 1,0 0-1,0 0 0,-1 0 1,1 0-1,0 0 1,0 0-1,0 0 1,0 0-1,0 0 1,0 0-1,-1 0 0,1 0 1,0 0-1,0 0 1,0 0-1,0 0 1,0 0-1,0 0 1,-1-1-1,1 1 1,0 0-1,0 0 0,0 0 1,0 0-1,0 0 1,0 0-1,0 0 1,0 0-1,-1 0 1,1-1-1,0 1 1,0 0-1,0 0 0,0 0 1,0 0-1,0 0 1,0 0-1,0-1 1,0 1-1,0 0 1,0 0-1,2-4-1467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6:50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1984,'2'5'476,"0"0"1,0 0-1,0 0 1,1 0-1,2 5 1,5 5 29,0-1 0,0 0 0,2-1 0,-1 0 0,2 0 0,15 11 0,91 60 688,-35-26-379,-49-32 537,48 46 0,-81-71-1262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6:52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65 2976,'0'0'27,"-1"0"0,1 0 1,0 0-1,0-1 0,0 1 1,0 0-1,0 0 0,0 0 0,0 0 1,0 0-1,0 0 0,0 0 1,0-1-1,0 1 0,0 0 0,0 0 1,0 0-1,0 0 0,0 0 0,0 0 1,0-1-1,0 1 0,0 0 1,0 0-1,0 0 0,0 0 0,1 0 1,-1 0-1,0 0 0,0 0 0,0-1 1,0 1-1,0 0 0,0 0 1,0 0-1,0 0 0,0 0 0,1 0 1,-1 0-1,0 0 0,0 0 1,0 0-1,0 0 0,0 0 0,0 0 1,0 0-1,1 0 0,-1 0 0,0 0 1,0 0-1,0 0 0,0 0 1,0 0-1,1 0-13,-1 0 1,0 1 0,0-1-1,0 0 1,1 0-1,-1 1 1,0-1-1,0 0 1,0 1 0,0-1-1,0 0 1,0 1-1,0-1 1,0 1-1,0-1 1,0 0-1,0 1 1,0-1 0,0 0-1,0 1 1,0-1-1,0 1 1,-13 55 1032,8-29-503,-1 0-1,-15 38 0,-10 1 595,-66 102 0,79-137-929,-45 61 1146,59-88-408,5-7-583,5-11-208,24-25 19,7-12-14,-2-8-270,37-86 1,14-71-257,-69 163-163,-16 43 326,-2 8 10,0-2 430,1 0-70,1 6-329,-1-2 102,-1 0 58,1 0-1,0 0 1,0 0-1,-1 0 1,1 0-1,0 0 0,0 0 1,0 0-1,-1 0 1,1 0-1,0 0 1,0 0-1,0 0 1,-1-1-1,1 1 1,0 0-1,0 0 0,0 0 1,-1 0-1,1 0 1,0 0-1,0-1 1,0 1-1,-1 0 1,1 0-1,0 0 0,0 0 1,0-1-1,0 1 1,0 0-1,0 0 1,0 0-1,-1-1 1,1 1-1,0 0 1,0 0-1,0 0 0,0-1 1,0 1-1,0 0 1,0 0-1,0-1 1,2 0-138,-1 7-594,0 5 663,0-1 0,1 0 1,0 0-1,1 0 0,1-1 0,-1 1 1,6 9-1,10 29 78,47 154 120,-34-114-45,-8-25 53,14 26 680,-26-65-411,5 9 2913,-18-34-3672,0 1 1,0-1 0,0 0 0,0 0 0,0 0 0,0 0 0,0 0 0,1 0 0,-1 0 0,0 0-1,1 0 1,-1 0 0,0-2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6:53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47 2656,'-2'-6'6809,"1"6"-6694,15-10 415,-12 9-294,3-2-185,0 0 0,0 1 0,0 0-1,1 0 1,-1 1 0,11-3 0,38-2 299,-11 2-122,-21 3-139,0 0 1,0 1 0,1 1-1,-1 1 1,39 10-1,-39-8 398,-13-1 809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6:54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2656,'-13'0'5221,"21"3"-4532,-2 1-471,3-1-64,0-1-1,0 0 1,0 0 0,1-1 0,-1-1 0,13 1 0,10 0 38,230 10 2357,-244-10-4053,-5 3 326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6:55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73 3072,'-6'-3'4571,"5"3"-4525,1 0 0,0 0 0,0 0 0,0 0 0,0 0 1,0 0-1,0 0 0,0 0 0,-1 0 0,1 0 0,0 0 0,0 0 0,0 0 0,0 0 1,0 0-1,-1 0 0,1 0 0,0 0 0,0 0 0,0 0 0,-2-1 646,2 1-646,0 0 0,0 0 0,0-1 1,0 1-1,0 0 0,0 0 0,0 0 0,0 0 0,0 0 0,0 0 0,0-1 1,0 1-1,0 0 0,0 0 0,0 0 0,0 0 0,0 0 0,0-1 0,0 1 1,2-5 1300,-2 4-1347,0 1 0,0-1 0,1 1 0,-1-1 1,0 1-1,1-1 0,-1 1 0,1-1 0,-1 1 0,0-1 0,1 1 0,-1 0 0,1-1 1,-1 1-1,1 0 0,-1-1 0,1 1 0,0 0 0,-1 0 0,1-1 0,-1 1 0,1 0 1,0 0-1,22-6-40,-9 3 24,22-6 153,-1 2 0,1 1 0,46-1 0,-43 4-61,48 2 604,-47 1 234,-39 0-926,-1 0-1,0 0 1,1 0-1,-1 0 1,1 0-1,-1-1 1,0 1-1,1 0 1,-1 0-1,0 0 1,1-1-1,-1 1 1,0 0-1,1 0 1,-1-1-1,0 1 1,0 0-1,1-1 1,-1 1-1,0 0 1,0-1-1,1 1 1,-1 0-1,0-1 1,0 1-1,0 0 1,0-1-1,0 1 1,0-1-1,0 1 1,0 0-1,0-1 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6:55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26 2656,'-4'-5'6981,"5"6"-6890,1 0 0,-1-1 0,0 1 0,0-1 1,0 1-1,1-1 0,-1 1 0,0-1 0,1 0 0,-1 0 0,3 0 0,15-1 415,1-1-1,20-4 0,26-4-181,-35 7-161,-16 1 64,-1 1 0,0 1 1,15 0-1,-13 1 390,-8-1-3559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6:56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8 3136,'-5'-8'3466,"4"9"-3449,0 0-1,1 0 1,-1-1-1,1 1 1,-1 0-1,1 0 1,0 0-1,-1 0 0,1 0 1,0 0-1,-1 2 1,-6 36 117,3-26-35,2 1 0,-3 21 1,5 160 538,1-92-300,0-67 406,12 73 0,-12-78 408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21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40 4064,'-12'-5'2395,"10"0"-689,20-9 513,-10 11-2106,-1 0 1,1 1 0,0 0-1,0 0 1,0 0 0,0 1-1,0 1 1,0-1-1,0 1 1,0 1 0,0-1-1,11 3 1,-15-2-103,0 0-1,0 0 1,0 0-1,-1 1 1,1 0-1,0-1 1,4 4-1,-7-4 4,0 0 0,0-1-1,0 1 1,0 0-1,0 0 1,0 0 0,0 0-1,0 0 1,0 1-1,0-1 1,-1 0 0,1 0-1,-1 1 1,1-1-1,0 0 1,-1 1-1,0-1 1,1 0 0,-1 1-1,0-1 1,0 1-1,0-1 1,0 2 0,-2 5 7,0 0-1,0 0 1,-1-1 0,0 1 0,-1-1 0,0 0 0,0 0 0,-6 8 0,1-1 89,-58 90 3106,67-104-3177,0 0-1,1 0 1,-1 0 0,0 0-1,1 1 1,-1-1-1,1 0 1,-1 0 0,0 0-1,1 0 1,-1 0-1,0 0 1,1 0 0,-1-1-1,1 1 1,-1 0-1,0 0 1,1 0 0,-1 0-1,1-1 1,83-53 531,-57 39-666,45-16-1,-28 17-2797,-21 10 1198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6:56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2400,'7'-9'983,"-7"9"-950,0 0 1,0 0-1,0-1 1,0 1-1,0 0 1,0 0-1,0 0 0,1 0 1,-1 0-1,0 0 1,0 0-1,0-1 1,0 1-1,0 0 0,0 0 1,0 0-1,0 0 1,0 0-1,0 0 1,1 0-1,-1 0 1,0 0-1,0 0 0,0 0 1,0 0-1,0 0 1,0 0-1,1 0 1,-1-1-1,0 1 1,0 0-1,0 0 0,0 0 1,0 0-1,0 1 1,1-1-1,-1 0 1,0 0-1,0 0 1,0 0-1,0 0 0,0 0 1,0 0-1,0 0 1,1 0-1,-1 0 1,0 0-1,0 0 1,0 0-1,0 0 0,0 0 1,0 1-1,0-1 1,0 0-1,0 0 1,1 0-1,-1 0 1,8 108 2429,-8-50-1909,9 332 1618,-9-351-1946,0-30-49,0 0-1,0 0 0,0 1 1,2-1-1,-1 0 1,5 14-1,-3-11 519,-2-7 85,-1-10-1956,0 1 72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6:57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50 2144,'-2'0'168,"1"0"-89,1 0 1,0 0-1,-1 0 0,1 0 0,0 1 1,-1-1-1,1 0 0,-1 0 1,1 0-1,0 0 0,-1 0 1,1 0-1,-1 0 0,1-1 0,0 1 1,-1 0-1,1 0 0,-1 0 1,1 0-1,0 0 0,-1-1 0,1 1 1,0 0-1,-1 0 0,1 0 1,0-1-1,-1 1 0,1 0 0,0-1 1,0 1-1,-1 0 0,1-1 1,-1-1 916,1 2-968,0 0 0,0 0-1,0 0 1,0 0 0,-1 0 0,1 0 0,0 0-1,0 0 1,0 0 0,0 0 0,0 0 0,0 0-1,0 0 1,-1 0 250,1 0-250,0 0 61,-1 0 0,1 0 1,0 0-1,-1 0 0,1 0 1,-1 0-1,1 0 0,0 0 1,-1 0-1,1 0 0,-1 0 1,1 0-1,0 0 0,-1 0 1,1 0-1,-1 0 0,1-1 1,0 1-1,-1 0 0,1 0 1,0 0-1,-1-1 0,1 1 1,-1-1-1,1 1-46,0 0 1,0 0-1,0-1 0,0 1 0,-1 0 1,1 0-1,0 0 0,0-1 0,0 1 0,0 0 1,0 0-1,0 0 0,0-1 0,0 1 1,0 0-1,0 0 0,0-1 0,0 1 1,0 0-1,0 0 0,0-1 0,0 1 1,0 0-1,0 0 0,0 0 0,0-1 1,0 1-1,0 0 0,0 0 0,0-1 0,0 1 1,0 0-1,1 0 0,-1 0 0,0-1 1,0 1-1,1 0 0,11-8 453,18-3-358,-14 7-108,0 0 0,1 2 0,32-2 0,52 7 357,-92-2-229,-1 1 1,1 0-1,14 5 0,3 0-3052,-13-4 1102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6:58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3552,'0'-4'5290,"17"4"-3412,72-3-108,33 2-938,-59 2-613,88 6 218,-107-6-18,-33-1-599,-1 0 1,1 1 0,14 2 0,-9 4-1372,-7 2-2354,-3 4 1121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00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 1 1472,'-65'43'3397,"55"-35"-3283,4-4-32,0 1-1,1-1 1,-1 2-1,1-1 0,-7 10 1,-17 22 498,16-21-284,-14 21-1,24-32-271,0 1 1,0 1-1,0-1 0,0 0 0,1 1 1,0-1-1,-1 12 0,1-12 43,1 1-1,1 0 1,0 0 0,0 0-1,0-1 1,0 1 0,1 0-1,0 0 1,3 7 0,17 53 109,2-2 0,44 87 0,-61-142-158,100 183 396,-99-179-342,-1 0 1,0 1-1,-1-1 1,0 1-1,-1 0 1,-1 0-1,0 0 1,-1 0-1,-1 1 1,0-1-1,-2 1 1,1-1-1,-5 20 1,0-2 86,-3 0 1,0 0 0,-2-1-1,-28 60 1,26-69-26,0-2 1,-1 1-1,-2-2 0,0 0 1,-19 20-1,5-11 113,-1-1 0,-43 31 0,45-42-6,22-13-105,0-1 1,0 1-1,0 0 0,-5 6 0,16-5-2354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09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2496,'0'0'784,"0"-7"576,1 8-1191,-1 0 0,0-1 0,0 1 1,0 0-1,1-1 0,-1 1 0,0-1 0,1 1 0,-1 0 1,1-1-1,-1 1 0,0-1 0,1 1 0,-1-1 1,1 1-1,0-1 0,-1 1 0,1-1 0,0 1 0,8 7-171,49 77 690,-38-57-755,5 7 396,38 69 1,-38-57 159,-12-23-99,12 29 0,-10-19 48,-12-27 1370,-1-18-1066,-1-17-460,-1 18-298,1 0 1,0 1-1,0-1 1,1 0-1,0 1 0,1-1 1,0 1-1,0 0 1,1 0-1,7-11 1,2-3-59,1 0 0,1 1 1,1 1-1,1 0 0,26-23 0,-30 29 76,18-24 0,0 0-235,-25 33 199,3-4 56,-11 7-28,-7 2-45,-35 5 66,31-2 36,-25 1 0,-79-10 315,37 1-305,75 6-100,-59-5 315,58 4-322,0 0 0,0-1 1,0 1-1,0-1 0,0-1 1,0 1-1,-7-4 1,13 5-5,0 1 1,0 0-1,0 0 1,0 0 0,-1 0-1,1 0 1,0 0 0,0 0-1,0 0 1,0 0-1,0 0 1,0 0 0,-1-1-100,1 1 100,0 0 0,0 0-1,0 0 1,0 0 0,0-1-1,0 1 1,0 0-1,0 0 1,0 0 0,0 0-1,0 0 1,0-1 0,-1 1-1,1 0 1,0 0-1,0 0 1,1 0 0,-1-1-1,0 1 1,0 0-1,6-3-1633,15-1-1934,-16 3 1860,12-2-910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09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 1888,'-7'-3'4192,"21"5"-299,-2-2-4624,30-4 1565,77 3-1,-59 2-644,-13-1 115,-1 3 0,62 10 0,-106-13-305,0 0 0,0 1 0,0-1 0,1 1-1,-1-1 1,0 1 0,0 0 0,0 0 0,0 0-1,0 0 1,0 0 0,-1 0 0,1 0 0,0 1 0,0-1-1,-1 1 1,1-1 0,-1 1 0,0 0 0,1-1-1,-1 1 1,0 0 0,0 0 0,0 0 0,0 0-1,1 3 1,2 6-649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10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426 1 2496,'0'0'73,"0"0"0,0 0 0,0 1 1,0-1-1,0 0 0,0 0 0,0 0 0,0 1 1,0-1-1,0 0 0,0 0 0,0 1 0,0-1 0,0 0 1,0 0-1,0 0 0,0 1 0,0-1 0,0 0 0,0 0 1,0 0-1,2 2 732,-2-2-732,0 1 0,0-1 0,0 0 0,0 0 1,1 0-1,-1 0 0,0 0 0,0 0 0,0 0 1,1 0-1,-1 0 0,0 0 0,0 0 0,1 0 0,-1 0 1,0 0-1,0 0 0,0 0 0,1 0 0,-1 0 1,0 0-1,0 0 0,0 0 0,1 0 0,-1 0 0,0 0 1,0 0-1,0 0 0,1-1 220,-1 1-220,-5 18 1013,0-10-854,0 0 0,0-1 0,-1 0 0,0 0 0,-1 0 0,1-1 1,-1 0-1,-10 7 0,9-7-118,-34 27 367,6-5-52,-42 43-1,-95 126 1092,146-168-3114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10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2912,'0'-3'4423,"11"10"-3950,32 16 1095,56 40 1,-79-48-1246,-1 0 0,-1 1 0,-1 1 0,29 36 0,-33-34-121,0 0 1,17 35 0,-11-10-3403,-15-39 1200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11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129 163 3136,'-1'-1'1286,"0"3"-305,-2 12 261,-1 4-613,-7 20 1,-74 212 1180,74-214-1407,8-27-21,-1 7 148,4-16-506,0 0-1,0 0 1,0 0 0,0 0 0,0 0 0,0 1-1,0-1 1,0 0 0,0 0 0,0 0-1,0 0 1,0 1 0,0-1 0,0 0 0,0 0-1,0 0 1,-1 0 0,1 0 0,0 1-1,0-1 1,0 0 0,0 0 0,0 0 0,0 0-1,0 0 1,0 0 0,0 0 0,-1 1-1,1-1 1,0 0 0,0 0 0,0 0 0,0 0-1,0 0 1,0 0 0,-1 0 0,1 0-1,0 0 1,0 0 0,0 0 0,0 0 0,-1 0-1,1 0 1,0 0 0,0 0 0,0 0-1,-1 0 1,1-7 451,1-6-405,0 0 0,1 1 0,1-1 0,4-15 0,23-52-137,6 3 67,30-75-70,-11 17-367,-54 133 397,0 0 1,0 0-1,0 1 1,0-1-1,0 0 0,0 1 1,0-1-1,2-1 1,-2 3 29,-1 0 1,0 0-1,1-1 1,-1 1 0,1 0-1,-1 0 1,1 0 0,-1 0-1,1 0 1,-1 0 0,1 0-1,-1 0 1,0 0 0,1 0-1,-1 0 1,1 0-1,-1 0 1,1 0 0,-1 0-1,1 0 1,-1 1 0,1-1-1,-1 0 1,0 0 0,1 1-1,-1-1 1,1 0 0,-1 0-1,0 1 1,1-1 0,-1 0-1,0 1 1,1-1-1,-1 1 1,0-1 0,0 0-1,1 1 1,-1-1 0,0 2-1,14 19 132,19 43 0,-14-25 194,15 29 516,47 143 0,-71-182-754,-4-13 124,-1 0-1,5 29 1,-6-18 390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11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26 2912,'-19'-3'3773,"29"1"-245,136-16 821,-118 16-4273,0 2-1,1 0 0,31 6 1,15 8-316,-69-12-2128,-1 5 608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21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1140 3232,'-23'0'9696,"26"-29"-8682,-2 7-556,8-53 271,2 0 1,41-140 0,83-140-152,-119 319-501,53-109-13,-56 120-51,2 0 0,1 1 0,30-35-1,-40 53-21,0 0-1,0 0 1,1 0-1,0 1 1,0 0-1,0 1 0,12-6 1,-17 9 3,0 0-1,0 0 1,0 0 0,0 0 0,1 1 0,-1-1-1,0 1 1,0-1 0,1 1 0,-1 0-1,0 0 1,0 0 0,1 0 0,-1 1 0,0-1-1,0 1 1,0-1 0,1 1 0,-1 0 0,0-1-1,0 1 1,0 0 0,0 0 0,0 1-1,-1-1 1,1 0 0,0 1 0,0-1 0,-1 1-1,1 0 1,-1-1 0,1 1 0,1 3-1,1 2 20,0 1 0,-1-1-1,0 1 1,0 0-1,-1 0 1,0 0-1,0 0 1,-1 0-1,0 10 1,0 0 146,-1 0 0,-1 0 1,-4 22-1,3-30-24,-1 1 1,1 0-1,-2 0 0,0-1 0,0 0 1,-10 18-1,11-24-102,0 1 0,0-1 0,0 1 1,-1-1-1,1 0 0,-1-1 0,0 1 0,0-1 0,-1 1 0,1-1 1,-1 0-1,0-1 0,1 1 0,-1-1 0,-8 2 0,5-2-312,0 0 0,-1 0 0,1-2 0,0 1 0,-1-1 0,1 0 0,-1 0 0,-12-3 0,13 1-1199,1 0-1,-1 0 1,1-1 0,-1 0 0,-7-4-1,1-2-1747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12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49 3328,'-16'-6'9798,"19"8"-10295,-3-12 1158,2 8-623,0 1-1,0 0 1,0-1-1,0 1 1,0 0-1,1 1 1,-1-1-1,0 0 1,0 1-1,1-1 1,2 0 0,5-1 2,14-3 111,-1 0 1,1 2-1,40-1 1,-20 2 15,-11 0-67,0 3 0,-1 1 0,49 8 0,-75-9 429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13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22 2656,'0'-2'441,"0"1"1,1-1-1,-1 1 0,8-14 5996,-18 20-3925,8-4-2365,1 1 1,-1-1-1,1 1 0,-1-1 0,1 1 1,0 0-1,-1 0 0,1 0 0,-1 2 0,1-2-18,0 1 0,-1-1 0,1 0-1,-1 0 1,0 0 0,-3 3 0,-1-1 835,6-8-531,2-6-316,-2 3-181,5 6 21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14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32 3136,'0'0'57,"1"-1"0,-1 1 0,0-1 0,0 1 0,0-1 0,0 1 0,0-1 0,0 1 0,0-1 0,0 1 0,0-1 0,0 1 0,0-1 0,0 1-1,0-1 1,0 1 0,0-1 0,-1 1 0,1-1 0,0 1 0,0-1 0,-1 0 0,-11-4 2188,2 2-963,0-1-319,8 3-877,0 0 0,0 0 0,-1 0 0,1 0 1,0 1-1,-1-1 0,1 1 0,0-1 0,-1 1 1,1 0-1,0 0 0,-1 0 0,1 0 0,-1 0 0,1 1 1,0-1-1,-1 1 0,1-1 0,0 1 0,0 0 0,-3 1 1,-19 8 388,12-6-341,-1 1 1,1 1 0,1 0-1,-20 12 1,29-16-128,-1 1 1,0-1-1,0 1 0,1-1 1,0 1-1,-1 0 1,1 0-1,0 0 0,0 0 1,1 0-1,-1 0 0,1 1 1,-1-1-1,1 1 0,0-1 1,0 1-1,1-1 0,-1 1 1,1-1-1,0 1 0,0 0 1,0 4-1,1-3 30,0 0 0,1 0-1,-1 0 1,1 0 0,0 0 0,0 0 0,1-1-1,-1 1 1,1-1 0,0 1 0,0-1 0,1 0 0,-1 0-1,1 0 1,4 3 0,-2-3 55,-1 1 0,0-1 1,1-1-1,0 1 0,0-1 0,0 0 1,0 0-1,0-1 0,1 0 0,-1 0 1,10 2-1,-12-4-163,-1 0 0,1 0-1,-1-1 1,1 1 0,-1-1 0,1 1 0,-1-1-1,1 0 1,-1-1 0,0 1 0,1 0 0,-1-1 0,0 0-1,0 0 1,0 0 0,0 0 0,3-3 0,-1-1-779,1 1 0,-1-1-1,0 0 1,0-1 0,-1 1 0,6-11 0,3-3-899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15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2912,'0'-6'804,"0"9"146,2 12 938,2-2-1556,-1 1 0,0-1-1,-1 0 1,-1 1-1,0-1 1,-1 16-1,1 7 116,12 208 2108,-10-108-1434,-3-112-925,0-20-199,0-1 0,0 1 0,0 0 0,-1 0 0,0-1 0,0 1 1,0 0-1,-2 5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15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98 2240,'-2'-7'179,"1"-1"622,-1 0 1,0 1-1,0-1 0,-5-11 1,5 16-623,1 1 1,-1-1-1,0 1 0,0 0 1,0-1-1,0 1 0,0 0 1,-1 0-1,1 0 1,0 0-1,-1 1 0,1-1 1,-1 1-1,0 0 0,-4-2 1,2 1-95,-1 1-1,1-1 1,0 1 0,0 1 0,-1-1 0,1 1-1,0 0 1,-1 0 0,1 1 0,0-1 0,-1 1-1,1 0 1,0 1 0,0-1 0,0 1 0,0 0-1,0 0 1,0 1 0,-4 2 0,-7 6 5,0 1 1,1 0 0,-23 25-1,27-26-68,1 0 0,0 0 0,1 1 0,-15 26-1,20-30 18,0 1 0,1-1-1,0 1 1,0 0 0,1 0 0,0 0-1,0 0 1,1 0 0,0 11-1,2-15 17,-1 0-1,1-1 1,-1 1-1,1 0 1,1-1-1,-1 1 1,1-1-1,0 1 1,0-1-1,3 5 1,4 5 178,18 21 0,-18-24-99,0 0-1,12 21 1,-17-24-32,0 0-1,-1 1 1,0-1 0,0 1 0,-1 0-1,0 0 1,0 0 0,-1 0 0,0 0-1,-1 0 1,0 0 0,-2 18 0,1-15 9,1-9-74,-1 0 1,1 0-1,0 0 0,-1 0 1,0 0-1,-1 5 1,0-5-224,1 0-266,-1 1 0,1-1 1,-1 0-1,1 1 1,-1 4-1,2-6 11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16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4224,'0'0'6240,"15"0"-4993,26-6 1,9 0-885,20 4 29,42-2-1178,-106 3 626,0 0-789,0 1 1,0 0-1,0 0 1,0 0 0,7 2-1,5 5-2064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18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21 3136,'-1'0'244,"0"0"1,0-1-1,0 1 0,0 0 1,0 1-1,-1-1 0,1 0 1,0 0-1,0 0 0,0 0 1,0 1-1,0-1 1,1 1-1,-1-1 0,0 1 1,0-1-1,0 1 0,0-1 1,0 1-1,0 0 0,0 0 1,40-1 3142,-12 1-3238,32 0 169,70-3 654,-91 2-561,9 0-191,-45 0-106,1-1 0,0 1 0,-1-1 0,1 0 1,0 1-1,-1-1 0,1 0 0,-1 0 0,1-1 1,-1 1-1,0 0 0,0-1 0,3-2 1,-4 4-123,-1-1 0,0 0 1,0 1-1,0-1 0,0 1 1,1-1-1,-1 0 0,0 1 1,0-1-1,0 0 0,0 1 1,0-1-1,0 0 0,0 1 1,-1-1-1,1-1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18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2720,'-22'3'4842,"28"-2"-2836,14 3-996,0-1 1,0-1 0,32 0-1,26 2 110,-37-3-1066,-32-2-91,-1 1-1,0 1 1,13 1-1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19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12 2560,'0'-1'94,"1"1"0,-1 0 0,0-1-1,0 1 1,0-1 0,0 1 0,0-1 0,0 1 0,0-1 0,0 1-1,0-1 1,0 1 0,0-1 0,0 1 0,0 0 0,0-1 0,-1 1 0,1-1-1,0 1 1,0-1 0,0 1 0,-1 0 0,1-1 0,0 1 0,-1-1 0,-5 11 1878,0 1-1623,-49 83 1827,35-61-1779,1 2-1,-15 40 1,30-63-325,-1 0 0,1 0 0,1 0 0,0 0 0,1 1 0,1-1 0,-1 1 0,2 0 0,1 17 0,8 24 97,19 63 1,-15-67-83,11 26 162,3-2 1,37 74-1,-33-79 374,-21-45-423,-2 0 0,0 1 0,-2-1 0,-1 1 0,4 40 0,-6-16 619,-8 96-1,1-119-663,-1 1 0,0-1-1,-2 1 1,-1-2-1,-2 1 1,-12 25 0,-1-9 189,21-40-651,1 1-1,-1-1 1,0 0 0,0 0 0,0 0-1,0 0 1,0 0 0,0 0 0,-1 0 0,1-1-1,0 1 1,-1-1 0,-4 2 0,2 0-1725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20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7 3712,'0'0'1221,"-7"-7"342,10 15-561,-1 2-719,0-1 0,-1 1-1,0 0 1,-1 0 0,0 14-1,-1 13 294,5 78 438,10 118 426,6-3 16,-19-214-594,-2-15-1166,1-8-1230,0 2 414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24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16 3712,'-1'0'132,"1"-1"1,-1 1-1,1 0 0,0-1 0,-1 1 1,1-1-1,0 1 0,-1-1 1,1 1-1,0-1 0,0 1 1,-1-1-1,1 1 0,0-1 1,0 0-1,-1-6 3116,-3 9-2025,0 4-585,-2 9-454,4-13-131,1 1 0,0 0 0,0 0 0,0-1 0,0 1 0,1 0 0,-1 4 0,0 18 206,2 0-1,0 0 1,2 0-1,12 49 1,2 17-58,33 200 615,-29-186-59,-21-100-725,2 3 102,0 1-1,-1-1 0,-1 1 1,0 11-1,0-18-76,0 0-1,0-1 0,0 1 1,-1 0-1,1 0 0,-1 0 1,1-1-1,-1 1 0,0 0 1,1-1-1,-1 1 0,0 0 1,0-1-1,0 1 1,0-1-1,-1 0 0,1 1 1,0-1-1,-1 0 0,1 0 1,-1 0-1,1 0 0,-1 0 1,1 0-1,-1 0 0,0 0 1,-2 0-1,-4 1 76,-1-1 0,1 0-1,-1 0 1,1-1 0,-1 0-1,0 0 1,-14-3 0,6 0-27,1-1 1,-31-11 0,27 7-74,7 4-14,1-1 0,0 0 0,0-1 0,0 0 0,1 0 0,0-2 0,-20-16 0,12 7-13,13 13-182,0-1-1,-10-11 0,16 15 23,-1 1 0,1-1-1,0 1 1,0-1 0,-1 1 0,1-1 0,0 0 0,0 1 0,0-1 0,0 0 0,-1 1 0,1-1-1,0 0 1,0 1 0,0-1 0,1 1 0,-1-1 0,0 0 0,0 1 0,0-1 0,0 0-1,1 1 1,-1-1 0,0 1 0,0-1 0,1 0 0,-1 1 0,0-1 0,1 1 0,-1-1 0,1 1-1,-1 0 1,1-1 0,0 0 0,1-1-508,0 0-1,1 1 1,-1-1 0,0 0-1,1 1 1,-1 0-1,4-2 1,11-1-1294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20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2912,'0'0'57,"0"0"0,0 0 0,0 0 0,0-1 0,0 1 0,0 0 0,0 0-1,0 0 1,0 0 0,0-1 0,0 1 0,0 0 0,0 0 0,0 0 0,0 0 0,0-1 0,1 0 455,-1 1-455,0 0 0,0 0 0,1 0 0,-1 0 0,0 0 0,0 0 0,0 0 0,0-1 0,1 1 0,-1 0 0,0 0 0,0 0 0,0 0 0,0 0 0,1 0-1,-1 0 1,0 0 0,0 0 0,0 0 0,0 0 0,1 0 0,-1 0 0,0 1 0,0-1 0,0 0 0,0 0 0,0 0 0,1 0 0,-1 0 0,5 13 1922,1 22-123,-2 76 212,-3-45-1320,1 40 0,8 100 109,-6-172-783,5 64 460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21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39 4384,'-9'-4'2694,"21"0"1497,6-2-2980,-9 2-1013,0 1 1,1-1-1,-1 1 1,1 1-1,-1 0 1,19-1-1,60 3-245,-36 1-506,-26-5-2802,-13 4 1729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21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17 2720,'-31'-17'6832,"31"18"-6640,58 15 3221,-33-12-3013,0-1 0,0-1 0,0-1 0,36-3 0,114-13-933,-172 14 412,-2 1-166,1 0-1,0 0 1,-1 0-1,1 0 1,0 0 0,-1 0-1,1 0 1,0 1 0,-1-1-1,1 1 1,-1-1-1,1 1 1,1 0 0,11 7-1841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22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4480,'-5'26'12447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23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208 387 3488,'-3'0'194,"-1"0"1,0 1-1,1-1 0,-1 1 1,0 0-1,1 0 0,-1 0 1,1 1-1,-1-1 0,1 1 1,0-1-1,0 1 0,-1 0 1,-4 5-1,-1 2 220,1 0 1,-1 1-1,-7 12 1,5-8-226,-8 13 320,-26 45-1,39-62-425,1 0 1,1 0 0,0 0 0,0 1 0,1-1 0,1 1-1,0 0 1,-2 21 0,4-29-42,0 0-1,0-1 1,1 1-1,-1 0 1,1-1-1,-1 1 1,1 0 0,0-1-1,0 1 1,0-1-1,0 1 1,1-1-1,-1 1 1,1-1 0,-1 0-1,1 0 1,0 0-1,0 0 1,0 0-1,0 0 1,0 0 0,0-1-1,0 1 1,1-1-1,-1 0 1,1 1-1,-1-1 1,1 0-1,-1 0 1,1-1 0,-1 1-1,1-1 1,4 1-1,0 0 37,0-1 0,-1 0 0,1 0-1,0-1 1,-1 1 0,1-2 0,-1 1 0,1-1-1,-1 0 1,0 0 0,0-1 0,1 1-1,-2-1 1,1-1 0,0 1 0,-1-1-1,1 0 1,-1 0 0,0-1 0,-1 1 0,1-1-1,-1 0 1,5-8 0,2-4-14,-1 0 0,0 0 0,-2-1 0,0-1 0,-1 1 0,-1-1 0,0 0 0,3-27 0,0-9-141,-3-1 0,-2 0 1,-2-1-1,-9-89 0,3 123-78,0 0 1,-14-40-1,18 62 119,0 0 1,-1 0-1,1 0 0,0 0 1,-1 0-1,1 0 0,-1 0 1,1 1-1,-1-1 0,1 0 1,-1 0-1,0 1 0,1-1 1,-1 0-1,0 1 0,-1-2 1,2 2 16,0 0 1,-1 0-1,1 0 1,-1 0-1,1 0 1,0 0-1,-1 0 1,1 0-1,0 0 1,-1 0-1,1 1 1,-1-1-1,1 0 1,0 0-1,-1 0 1,1 0-1,0 0 1,-1 1-1,1-1 1,0 0-1,-1 0 1,1 1 0,0-1-1,0 0 1,-1 0-1,1 1 1,-2 2 11,0-1 0,1 1 0,0 0 0,-1-1 0,1 1 0,0 0 0,0 0 0,0 4 0,-2 14 277,1 0 1,1-1-1,3 32 1,12 63 556,-11-94-752,44 215 821,-11-80-245,-36-154-513,6 20-1708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23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252 103 3072,'1'-2'275,"0"0"1,-1-1-1,1 1 1,-1-1-1,1 1 0,-1-1 1,0 1-1,0-1 1,0 0-1,0 1 1,-1-1-1,1 1 0,-1-1 1,0 1-1,1 0 1,-1-1-1,0 1 0,0 0 1,-1-1-1,1 1 1,0 0-1,-1 0 1,1 0-1,-1 0 0,0 0 1,0 0-1,-2-2 1,-3 0-7,1-1 1,-1 1 0,0 1 0,0-1 0,-1 1 0,1 0-1,-12-3 1,13 5-258,1 0-1,0 1 1,-1-1 0,1 1-1,0 0 1,-1 0-1,1 0 1,-1 1 0,1 0-1,0 0 1,0 1-1,-7 1 1,5 0-8,0 1 0,0-1 1,0 1-1,0 0 0,1 0 0,-10 10 0,12-11-9,2 0-1,-1 1 1,0-1-1,1 1 1,-1-1-1,1 1 1,0 0-1,0 0 1,1 0-1,-1 0 1,1 1-1,0-1 1,0 0-1,0 6 1,0 12 59,1 1 0,1-1 1,1 1-1,6 25 0,-4-26-48,9 39 469,2-1-1,26 67 1,-37-114-313,-1 1 1,3 19-1,-2-4 66,-3-7 234,-1-12-2524,0-5 750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24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80 6720,'0'0'85,"-1"0"1,1 0 0,-1 0-1,1 0 1,0-1 0,-1 1-1,1 0 1,0 0-1,-1 0 1,1-1 0,0 1-1,-1 0 1,1 0-1,0-1 1,0 1 0,-1 0-1,1-1 1,0 1 0,0 0-1,-1-1 1,1 1-1,0 0 1,0-1 0,0 1-1,0-1 1,0 1 0,0 0-1,0-1 1,0 1-1,0-1 1,0 0 0,10-6 3582,0 1-2439,2 0-817,-1-1 1,1 2-1,0-1 1,1 2-1,21-6 1,67-7-26,-99 17-380,10-1-60,0 1-1,0 0 1,-1 1-1,1 0 1,14 3-1,-11-1-260,8-2-2341,-14-1-988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24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54 3072,'-2'1'9530,"6"6"-7465,-3-5-2050,-1-1 0,1 0 0,0 1 0,1-1 0,-1 0 0,0 0 0,0 1 0,0-1 0,1 0 0,2 1 0,4 1 295,0 0 1,0-1 0,0-1-1,1 1 1,-1-1 0,0 0-1,1-1 1,15-1 0,-4-2-61,0 0 0,30-10 0,125-48-1871,-149 53-4219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49.36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33 56 1312,'0'8'6177,"0"-4"-6114,0 13 653,-1 0 0,0 0 0,-6 22 0,0 1 228,-3 78 1,6-51-461,2 83 352,3-78-504,0 51 113,19 148 1,24 180 667,-17-121-67,-12-98-994,-7-91 328,-5-78-322,2 31-292,1 0 278,2 19 211,34 128-378,-33-206 204,31 121 238,-35-141-261,0 1 0,-1 0-1,-1 1 1,1 25-1,1 66 125,0-17-540,-2-30 197,-2-38 60,0 1 0,-5 47 0,3-35-168,1-30 216,0 1-1,0-1 0,-1 1 0,1-1 0,-3 8 0,-5 28-154,6 1-367,2-41 555,0 0 0,-1 0 1,1 0-1,0 0 1,0 0-1,0 0 1,1 3-1,0 11-298,-1-16 305,0 0 0,0 1 0,1-1 1,-1 0-1,0 0 0,0 0 0,0 0 0,0 1 1,0-1-1,0 0 0,1 0 0,-1 0 1,0 0-1,0 1 0,0-1 0,1 0 0,-1 0 1,0 0-1,0 0 0,0 0 0,1 0 0,-1 0 1,0 0-1,0 0 0,0 0 0,1 0 0,-1 0 1,0 0-1,0 0 0,0 0 0,1 0 0,-1 0 1,0 0-1,0 0 0,1 0 0,-1 0 0,0 0 1,11-2-133,-10 2 77,1-1 25,0 1-1,1 0 0,-1 0 1,0 0-1,1 1 1,-1-1-1,5 1 0,-5 0 22,0 0 0,0-1 0,1 0 0,-1 1 0,0-1 0,1 0 0,-1 0 0,0 0-1,1-1 1,2 0 0,95-36-282,-75 28 493,-13 5-181,-1 0 1,1 1 0,13-2 0,-5 2 37,16-2-92,-23 5 377,13-6-1232,45 1 431,-62 5 345,-2 1 140,-1-1 1,1 0-1,-1 0 0,1-1 0,-1 0 1,0 0-1,1-1 0,-1 1 0,0-1 1,12-6-1,-17 7-27,0 0 0,1 0 0,-1 0 0,0 0 0,0 0 0,0-1 0,-1 1 0,1 0 0,0-1 0,0 1 0,-1-1 0,1 1 0,-1-1 0,1 1 0,-1-1 0,1 1 0,-1-1 0,0 1 0,0-1 0,0 0 0,0 1 0,0-1 0,0-1 0,-1-5-37,-1 1-1,1-1 1,-4-8 0,-5-17-43,-3-11-78,-9-47-1,19 75 116,2 0-1,-1 1 1,2-1-1,0 0 0,1 0 1,6-30-1,32-173 382,-22-174-294,-22 162 160,2-47-406,-3 142 311,-1 1-172,7 123 17,-5-124 297,0-92-457,6 149 340,5-22-192,1 0 257,-25-212-149,12 273 12,-2 1 0,-2 0 1,-17-47-1,22 72-145,0-1 183,0 0-1,2 0 1,-1 0-1,-1-30 1,2 2 46,1 31-97,2 0 0,-1-1 0,3-21 0,1 12-28,1 1 40,1-38 0,-5-135 122,-1 187-167,1 0 1,-2 1-1,1-1 1,-1 1-1,0 0 1,-4-10 0,6 16-1,-1-1 1,1 0-1,-1 1 1,0-1-1,1 0 1,-1 1-1,0-1 1,1 1-1,-1-1 1,0 1-1,0-1 1,0 1-1,1 0 1,-1-1-1,0 1 1,0 0-1,0 0 1,0 0-1,0-1 1,0 1-1,1 0 1,-1 0-1,0 0 1,0 0-1,0 1 1,0-1-1,0 0 1,0 0-1,1 0 1,-2 1-1,-27 10 158,27-11-159,-15 8 51,1 0 0,0 0 0,0 2 0,0 0 0,2 1 0,-1 0 0,-19 21 0,25-23 7,0 0-1,-1 0 1,0-1 0,0 0 0,-13 8 0,16-12-24,1-1-1,-1 1 1,0-1 0,0-1-1,-1 1 1,1-1-1,0 0 1,-1-1-1,0 0 1,-7 1 0,4-1-176,0 1 80,11-2 52,0-1-44,0 1 43,0 0 1,0 0 0,0 0-1,0 0 1,0 0 0,0 0 0,0 0-1,0 0 1,0 0 0,0 0-1,0 0 1,0 0 0,0-1-1,0 1 1,0 0 0,0 0 0,0 0-1,0 0 1,0 0 0,0 0-1,0 0 1,0 0 0,0 0-1,0 0 1,0 0 0,0 0 0,0 0-8,0 0 8,-1-1-37,1 1 37,0 0-1,1 0-66,0-4 271,6 20-71,-5-12-114,0 0 0,0 0 0,-1 0 0,1 0 0,-1 0 0,0 0 0,0 0-1,-1 0 1,1 7 0,0 40-104,1-19 255,-4 32 1,-3 45 599,-7 34-18,7 157 0,5-200-486,12 216 580,-2-136-617,-6-105-63,1 43 450,-6 7-257,5 197 80,-1-285-579,11 157 379,8 64 229,-6-57-276,-8-146-192,-5-35 13,2 38 0,-5-49-1,4 73 214,1-95-454,-1-5-31,6-36 0,-7 30 105,32-319-629,-26 231 561,5-44 14,21-416-834,-63-84-1265,-6 52 1738,34 601 507,0 1 26,0 1 1,0 0 0,0 0-1,0 0 1,0-1-1,0 1 1,0 0-1,0 0 1,0 0 0,1-1-1,-1 1 1,0 0-1,1 0 1,-1 0-1,1 0 1,-1 0 0,1 0-1,0 0 1,0 0-1,0-1 1,1 5-294,0 8 176,-1 0 0,0 19 0,0-6 101,3 338 42,-1-38 674,10 545 2794,-8-404-2369,-5-452-1455,-1-4-74,1-1-1,0 0 1,1 0-1,0 0 1,0 0 0,0 0-1,1-1 1,3 9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53.26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34 1664,'2'0'4334,"1"12"-2636,-8 94 1235,10 97-997,3-23-645,0-28-480,-3-87-700,13 108 130,4 87 244,-14 46 480,-6-231-479,-2-37-249,8 56 0,3-31 310,-1-7-300,3 56-1,-9-42-235,2 63-65,-6 503 678,8-527-409,0 0-414,-7-84 286,6 32 0,0 4-192,-3-28 138,7 32 0,-6-39 11,0 1 0,0 39 0,-5-31-43,3 88 120,-2-92-77,-1-21-54,0-1 1,1 0-1,3 18 1,-1-14 39,-2-9-71,0 1 0,0-1 0,1 1 0,-1-1-1,5 9 1,-5-12 20,0 0 1,0 0-1,0 1 0,0-1 0,0 0 1,1 0-1,-1 0 0,0 0 1,1-1-1,-1 1 0,0 0 0,1 0 1,-1-1-1,1 1 0,-1-1 0,1 1 1,-1-1-1,1 0 0,-1 0 1,1 0-1,-1 1 0,3-2 0,12 3 176,-14-2-193,1 0-1,0 0 1,0 1-1,-1-2 1,1 1-1,0 0 0,0 0 1,3-2-1,87-30 87,-73 27-80,1-1 0,-1-1 0,0-1 0,0-1 0,36-22 0,-38 18 17,37-17 0,-46 26 1,0 0 0,1 1 0,-1 0 0,1 0 0,0 1 0,13-1 0,99-5 185,-60 3 165,-35 1 629,-41 1-1002,10 1-12,0-1 0,0 1 0,0-1-1,0 0 1,1 0 0,0 0 0,-1-1 0,1 1 0,0-1-1,-3-5 1,-3-5-101,-10-23-1,19 36 150,-11-24-39,2-2-1,-7-28 0,-1-4 158,-39-126-554,43 130 333,-11-111 1,13 69-48,-23-80 45,17 95 71,-7-87 0,17 68-19,-21-209-217,22 248 219,4-68 1,1 28 101,-7-220-306,5 188 193,-3-49-8,0 58 96,3 37 30,-2-192-426,6 204 140,-2 66 216,0-1 0,0 1 1,-1 0-1,-1-1 0,0 1 1,0 0-1,-6-11 0,5 4-135,3 13 106,0 1-1,0 0 1,0-1 0,0 1 0,-3-6 0,2 5 1,0-1 1,0 1 0,1 0 0,-3-10 0,3 9 6,0 0 0,-1 0 1,0 0-1,-2-6 0,0-3 5,4 12 49,-1 1 0,1-1 0,0 1 0,0-1-1,-1 1 1,1 0 0,-1-1 0,0 1 0,1 0 0,-2-2 0,-10-16-14,10 15-22,-1 1 0,1-1 0,-1 0 0,-5-5 0,-42-39-152,30 28 146,14 13-14,1 2 0,-1-1 0,-7-5 0,12 12 6,1-1 0,-1 1 1,1-1-1,-1 1 0,1-1 1,0 1-1,-1-1 1,1 1-1,0 0 0,-1-1 1,1 1-1,0 0 0,-1 1 1,-5 22 58,1 1 1,-4 45-1,5 54 274,3-50-156,16 264 454,-6-215-334,2-9 13,2 88 340,-13 313 1072,5-394-1351,26 147 0,-2-32-9,-20 11 134,-9-107-560,1-135-37,1-7 46,0-5-55,-2 0-92,1 6 208,-1 0 1,0 0-1,0-1 0,0 1 0,0 0 0,0 0 0,0 0 0,0-1 0,0 1 0,-1 0 1,1 0-1,0-1 0,-1 1 0,1 0 0,-1 0 0,1 0 0,-1 0 0,-1-2 0,-1 1-16,-1-1-139,1 13 58,-2 19-109,2-17 299,1 1-1,0 18 1,1 12-328,-1-24 218,2 1 0,0-1 1,2 1-1,3 21 0,-2-31 83,0 2 62,0 0 1,1 17-1,-4-27-193,4-3-362,-3 1 458,1-1 0,0 1 1,-1-1-1,1 1 0,-1-1 1,1 0-1,-1 1 0,1-1 1,-1 0-1,0 0 0,1 0 0,-1 0 1,0 0-1,2-2 0,17-25-111,-13 19 170,-7 8-62,0 1-1,0 0 1,0 0 0,0-1 0,0 1-1,1 0 1,-1 0 0,0 0-1,0-1 1,0 1 0,0 0-1,1 0 1,-1 0 0,0 0-1,0 0 1,1-1 0,-1 1-1,0 0 1,0 0 0,0 0-1,1 0 1,-1 0 0,0 0-1,0 0 1,1 0 0,-1 0 0,0 0-1,0 0 1,1 0 0,-1 0-1,0 0 1,0 0 0,1 0-1,-1 0 1,0 0 0,0 0-1,1 0 1,-1 1 0,0-1-1,0 0 1,1 0 0,-1 0-1,0 0 1,0 0 0,0 1-1,0-1 1,1 0 0,-1 0 0,0 0-1,0 1 1,0-1 0,6 14-58,-1 186 693,-5-148-309,0-53-325,0 1 0,0 0 0,-1 0 0,1 0 0,0 0 0,0-1 0,0 1 0,0 0 0,0 0-1,-1 0 1,1 0 0,0 0 0,0 0 0,0 0 0,-1 0 0,1 0 0,0-1 0,0 1 0,0 0 0,-1 0-1,1 0 1,0 0 0,0 0 0,-1 0 0,1 0 0,0 0 0,0 0 0,0 1 0,-1-1 0,1 0-1,0 0 1,0 0 0,0 0 0,-1 0 0,1 0 0,0 0 0,0 0 0,0 0 0,0 1 0,-1-1 0,1 0-1,0 0 1,0 0 0,0 0 0,0 1 0,0-1 0,0 0 0,0 0 0,-1 0 0,1 1 0,0-1 0,0 0-1,0 0 1,0 0 0,0 1 0,0-1 0,0 0 0,0 0 0,0 0 0,0 1 0,0-1 0,0 0-1,0 0 1,0 1 0,-12-18-965,6 7 284,2 0 0,-1-1-1,2 1 1,-5-17 0,-6-49-2555,3-79-1957,6 55 2162,-6 20 836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24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 2976,'-3'0'426,"0"0"1,0 0-1,0 0 0,0 0 1,0 1-1,0-1 1,0 1-1,1 0 0,-1-1 1,0 1-1,0 1 0,0-1 1,1 0-1,-1 1 1,1-1-1,-1 1 0,1 0 1,-3 2-1,5-4-395,0 0 0,-1 1 0,1-1 1,0 0-1,0 0 0,0 0 0,0 0 0,-1 0 0,1 1 0,0-1 1,0 0-1,0 0 0,0 0 0,0 0 0,0 1 0,0-1 0,0 0 1,-1 0-1,1 0 0,0 1 0,0-1 0,0 0 0,0 0 0,0 0 1,0 1-1,0-1 0,0 0 0,0 0 0,0 0 0,0 1 0,0-1 1,0 0-1,1 0 0,-1 0 0,0 1 0,0-1 0,0 0 0,0 0 1,0 0-1,0 0 0,0 1 0,0-1 0,1 0 0,-1 0 1,0 0-1,0 0 0,0 1 0,0-1 0,1 0 0,-1 0 0,0 0 1,0 0-1,19 4 494,25-5-160,-43 1-271,131-13 788,-84 6-617,95 0 1,-106 8-194,-11 0 28,0 0 1,-1 2 0,45 9 0,-62-9 4,0-2 1,0 1 0,0-1 0,0 0-1,11 0 1,-19 1-529,-4 3-653,-5 5-1803,5 4 943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0:40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422 4 1888,'0'-3'4405,"-6"11"-3706,5-6-629,-1 0 0,1 0 0,-1 0 0,0-1 0,0 1 0,1 0 0,-4 1 0,-7 9 132,-16 23 176,-27 38 50,8-9-158,30-43-191,1 2 0,1 0 0,-13 26 0,17-27-32,5-10 34,0 0-1,-7 24 0,12-32-58,0 0 0,1 0 0,-1 0 0,1 0 0,0 0 0,-1 0 1,2 0-1,-1 0 0,0-1 0,1 1 0,0 0 0,0 0 0,0 0 0,2 4 0,28 47 259,0-2-87,-15-22-132,-9-18 19,-1 0-1,8 20 1,-9-15 15,20 58 445,25 134 0,-49-197-427,0 0 0,0 1 0,-1-1-1,-1 1 1,0-1 0,-1 1 0,0-1 0,-1 0-1,-1 0 1,0 0 0,-8 16 0,8-20-19,-1 0 0,0 1 1,0-2-1,-1 1 1,0-1-1,0 0 0,-1 0 1,-14 12-1,-49 40 193,4-8-40,9-7 102,35-30-141,21-14-363,0 0 0,0-1 0,0 1 1,0-1-1,0 1 0,0-1 0,0 0 0,0 1 0,0-1 0,0 0 0,0 0 0,0 0 0,0 0 0,0 0 0,0 0 0,0 0 0,-1 0 0,1 0 0,-2-1 0,-2-3-1504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0:41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4 1984,'-8'-4'3557,"-9"6"-1253,-7 15-683,18-14-1411,-12 4 221,0 2 1,-25 16-1,35-20-348,-26 19 270,-57 51 1,75-59-205,-27 35 0,40-46-143,-1 0 0,1 0 0,0 1-1,0-1 1,1 1 0,-1 0 0,1 0-1,1 0 1,-1 0 0,1 0-1,0 0 1,0 7 0,1-10 21,0 0 0,0 0 0,1 0 0,0 0 1,-1 0-1,1 0 0,0 0 0,1 0 0,-1 0 0,0 0 0,1 0 0,3 4 0,-1-2 3,0 0 0,0-1 0,1 0 0,-1 0 0,1 0 0,6 3 0,4 2 37,1 0 1,0-2-1,25 9 1,-32-14-8,0 0 0,0-1 1,1 0-1,-1 0 0,0-1 0,1 0 1,-1-1-1,0 0 0,0 0 0,0-1 1,1 0-1,-2-1 0,1 0 0,0 0 0,0-1 1,12-8-1,-17 10-8,-1-1 0,0 0 0,1 0 0,-1-1 0,0 1 0,0-1-1,-1 1 1,1-1 0,2-6 0,15-37 367,-20 47-418,3-8 43,-1 0 1,0 0 0,0 0 0,-1 0-1,0 0 1,0 0 0,-1-1-1,0 1 1,-1 0 0,-1-11 0,1 13-59,-1 1 0,1 0 0,-1-1 0,0 1 0,0 0 0,0 0 0,-1 1 1,0-1-1,1 0 0,-2 1 0,1 0 0,-1 0 0,1 0 0,-1 0 0,0 0 0,-9-5 1,9 6 8,-1 1 0,0 1 0,0-1 0,0 1 1,0-1-1,0 1 0,0 1 0,0-1 1,-10 1-1,11 0 11,-1 0 0,1 0 0,0 1 1,-1-1-1,1 1 0,0 0 0,0 1 0,-1-1 1,1 1-1,0-1 0,-6 5 0,7-4 65,1 0-198,0 0 0,0-1 1,0 1-1,0 0 0,0 0 1,-2 3-1,3-4-41,1 0 1,0 0 0,-1 0-1,1 0 1,0-1-1,0 1 1,0 0-1,-1 0 1,1 0-1,0 0 1,0 0 0,0-1-1,1 1 1,-1 0-1,0 0 1,0 0-1,0 0 1,0 0-1,1-1 1,-1 1-1,1 0 1,-1 0 0,0-1-1,1 2 1,8 11-1657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0:43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36 3712,'4'-3'3397,"-8"8"-3038,-3 8-211,-5 17 229,2 0 1,2 0 0,-10 62-1,9-40-154,-44 247 2076,52-290-1736,4-9 394,3-13-280,56-257-296,-37 154-527,10-70 615,-36 186-488,1-1 0,0 1 0,0 0 0,0 0 0,0-1 0,0 1 1,0 0-1,1 0 0,-1-1 0,0 1 0,0 0 0,0-1 0,0 1 0,0 0 0,0 0 0,0 0 1,0-1-1,1 1 0,-1 0 0,0 0 0,0-1 0,0 1 0,0 0 0,1 0 0,-1 0 0,0 0 0,0-1 1,1 1-1,-1 0 0,0 0 0,0 0 0,1 0 0,-1 0 0,0 0 0,7 8-205,6 25 307,-10-24-133,7 18 276,-2 1 1,8 49 0,-3-13 122,54 183 286,-60-226-364,10 21 0,-9-25 35,-8-17-350,0 0 0,0 1 0,0-1 0,0 0 0,0 0 0,0 1 0,0-1 0,0 0 0,0 0 0,0 1 0,0-1 0,0 0 0,0 0 0,0 1 0,0-1 0,-1 0 0,1 0 0,0 0 0,0 1 0,0-1 0,0 0 0,0 0 0,-1 0 0,1 1 0,0-1 0,0 0 0,0 0 0,0 0 0,-1 0 0,1 1 0,0-1 0,0 0 0,-1 0 0,1 0 0,0 0 0,0 0 0,0 0 0,-1 0 0,1 0 0,0 0 0,0 0 0,-1 0 0,1 0 0,0 0 0,0 0 0,-1 0 0,1 0 0,0 0 0,-20 0-4720,12-1 2425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0:43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27 2976,'-12'-15'8554,"36"15"-7192,144-5 364,-154 5-2007,-12 0-159,0 0-1,0 0 1,1 0 0,-1-1 0,0 1 0,1 0 0,2-2 0,4-1-1480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0:44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45 3488,'-5'-11'4695,"5"11"-4544,0-1 1,1 1 0,-1 0 0,1 0 0,-1 0 0,0-1 0,1 1 0,-1 0-1,1 0 1,-1 0 0,1 0 0,75 7 2541,-18-10-1701,80-14 1,2 0-1730,-139 17 716,2-1-356,0 1 0,0 0 0,0 0 0,0 0 0,0 0 0,0 1 0,0-1 0,0 1-1,5 1 1,5 5-1553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0:44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4640,'-5'11'2112,"10"17"-1824,-5-17 1952,5 0-1280,-5 6 800,3-3-1024,-3-1-256,0 2-320,0-4-64,0 2-32,0-2 448,0 1-288,-3-1-2560,3 0 1280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0:45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219 508 2912,'-2'-2'248,"0"1"0,-1-1 0,1 1 0,0-1 0,-1 1 1,1 0-1,-1 0 0,1 0 0,-1 0 0,1 1 0,-1-1 0,0 1 0,1-1 0,-1 1 0,0 0 0,1 0 1,-1 0-1,0 1 0,1-1 0,-1 0 0,0 1 0,1 0 0,-1 0 0,-4 2 0,-5 3-60,1 0-1,-1 1 1,2 0-1,-1 1 1,1 0-1,0 0 1,0 1-1,-13 18 1,18-21-205,0 1 1,0 0-1,1 0 1,0 1-1,1-1 1,0 1 0,0 0-1,1 0 1,-1 0-1,2 0 1,-1 0-1,1 0 1,0 1-1,1-1 1,1 9-1,-1-13 62,1 0 0,1 0 0,-1-1 0,0 1-1,1 0 1,0-1 0,0 1 0,0-1 0,0 0 0,1 1-1,-1-1 1,1 0 0,0-1 0,-1 1 0,2 0 0,-1-1-1,0 0 1,0 1 0,1-1 0,5 2 0,-4-1 61,0-1-1,0 0 1,0 0 0,0 0 0,0 0-1,1-1 1,-1 0 0,1 0 0,-1-1-1,1 1 1,0-1 0,-1 0 0,1-1 0,8-1-1,-7 0-25,-1-1 0,1 0 0,-1 0 0,1-1 0,-1 0 0,0 0 0,-1 0-1,1-1 1,-1 0 0,0 0 0,0 0 0,0 0 0,-1-1 0,1 0 0,-1 0 0,5-12-1,0-2-16,-1 0-1,0-1 0,-2 0 0,5-25 1,5-39-271,-4 0 0,2-152 0,-14 215 75,-2 0 1,0 0-1,-2 1 1,0-1-1,-11-30 1,15 51 110,-1 0 1,1 0-1,0 0 1,-1 1-1,1-1 1,0 0-1,-1 0 1,1 0-1,-1 0 0,0 1 1,1-1-1,-1 0 1,0 1-1,1-1 1,-1 0-1,0 1 1,-1-2-1,2 2 11,-1 0 0,1 0-1,-1 0 1,1 0 0,0 0 0,-1 0-1,1 0 1,-1 0 0,1 1 0,-1-1-1,1 0 1,-1 0 0,1 0 0,0 0-1,-1 1 1,1-1 0,-1 0 0,1 0 0,0 1-1,-1-1 1,1 0 0,0 1 0,-1-1-1,1 1 1,-3 3 5,1-1 1,0 1-1,0 0 0,0-1 0,0 1 0,-1 7 1,0 2 47,0 0-1,1 1 1,1-1 0,0 1 0,2 24 0,13 73 317,-10-89-329,63 346 924,-66-364-925,3 19-616,8 22-1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0:45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0 486 4064,'4'0'341,"1"-1"-1,-1 0 1,1 0 0,-1 0 0,0-1-1,0 0 1,0 1 0,0-1 0,0-1-1,0 1 1,0 0 0,-1-1 0,6-4-1,5-6 315,20-24 0,13-23 292,61-101 1,-96 142-822,-2 3 69,15-34-1,-22 42-95,0 1 0,-1-2 0,0 1 0,0 0 0,0 0 1,0-16-1,-2 23-112,0-1 0,0 1-1,0 0 1,-1-1 0,1 1 0,0 0 0,0-1 0,-1 1 0,1-1 0,-1 1 0,1 0 0,-1 0 0,1-1 0,-1 1 0,0 0 0,0 0 0,-1-1 0,2 1 0,-1 0 0,0 1 0,0-1 1,0 1-1,0-1 0,0 1 0,0-1 1,0 1-1,0 0 0,0 0 0,0-1 0,0 1 1,0 0-1,0 0 0,0 0 0,0 0 0,-2 0 1,-1 1 5,0 0 1,0 0 0,0 1 0,0-1 0,0 1-1,1 0 1,-1 0 0,1 0 0,-1 0-1,-5 5 1,0 2 96,-1 0 0,1 1 0,1 0 0,0 0 0,1 1 0,-1 0 0,2 0-1,0 1 1,0-1 0,1 1 0,1 1 0,0-1 0,-4 18 0,6-13 2,0-1 0,1 0 0,0 1 0,2-1 0,0 1 0,0-1 0,2 1 0,0-1 0,8 25 0,-4-23-20,0-1 0,1 1 1,1-1-1,1-1 1,1 0-1,0 0 0,25 26 1,-31-37-316,0 0 1,0 0 0,1-1 0,0 0 0,0 0 0,12 6-1,-11-7-1085,-1-1 0,1 0 0,-1 0 0,8 1 0,0 1-1616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0:46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 4160,'-13'-3'3616,"17"3"-3044,-1 1 1,0-1-1,0 1 1,0 0-1,0 0 0,4 2 1,7 2 209,8-1-359,-1-1 1,1-1-1,0-1 1,-1-1-1,39-4 1,25 0-949,-70 4-438,-1 1 1,0 0-1,28 7 0,-16 2-1639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0:47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85 3968,'0'-1'181,"-1"0"0,1 1 0,-1-1 0,0 0 0,1 0 0,-1 1-1,0-1 1,1 0 0,-1 1 0,0-1 0,0 0 0,1 1 0,-1-1 0,0 1 0,0 0 0,0-1 0,0 1 0,-1-1 0,-10-4 3095,12 5-3254,0 0-1,0 0 0,0 0 1,0 0-1,0 0 0,0 0 0,0 0 1,-1 0-1,1 0 0,0-1 1,0 1-1,0 0 0,0 0 0,0 0 1,0 0-1,0 0 0,0 0 1,0 0-1,0-1 0,0 1 1,0 0-1,0 0 0,0 0 0,0 0 1,0 0-1,0 0 0,0-1 1,0 1-1,0 0 0,0 0 1,0 0-1,0 0 0,0 0 0,0 0 1,0 0-1,0-1 0,0 1 1,0 0-1,0 0 0,0 0 0,0 0 1,0 0-1,1 0 0,-1 0 1,0-1-1,9-4 1521,-4 3-1133,0 0 1,0 1 0,0 0 0,7-1 0,128-22 379,4 15-587,-27 2 92,-80 7-205,-14 1-18,-22-1-73,1 0-1,-1-1 1,1 1 0,-1 0 0,0 0-1,1-1 1,-1 1 0,1 0-1,-1-1 1,0 1 0,1-1-1,0-1 1,-2 2-17,0 0 0,1 0-1,-1 0 1,0 0 0,0 0 0,0 0 0,0 0-1,0 0 1,0 0 0,0 0 0,0 0 0,0 0-1,0 0 1,0 0 0,0-1 0,0 1 0,0 0 0,0 0-1,0 0 1,0 0 0,0 0 0,0 0 0,0 0-1,0 0 1,0 0 0,0 0 0,0-1 0,0 1-1,0 0 1,0 0 0,0 0 0,0 0 0,0 0 0,0 0-1,0 0 1,0 0 0,0 0 0,0 0 0,0-1-1,0 1 1,0 0 0,0 0 0,0 0 0,0 0-1,0 0 1,0 0 0,0 0 0,0 0 0,-1 0 0,-9-2-1920,-21 6-2599,13 3 2730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25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0 2400,'3'0'7824,"-22"9"-7211,1 0 0,-29 20 1,19-10-354,20-15-184,0 1-1,1 0 1,0 0-1,1 1 1,-1 0-1,-11 13 1,18-18-51,-1 0 1,1-1-1,-1 1 1,1 0-1,0 0 1,-1-1-1,1 1 1,0 0-1,-1 0 1,1 0-1,0 0 0,0 0 1,0-1-1,0 1 1,0 0-1,0 0 1,0 0-1,0 0 1,0 0-1,0-1 1,1 1-1,0 2 1,-1-2-8,1 1 1,0-1-1,0 0 1,1 1-1,-1-1 1,0 0 0,0 0-1,0 0 1,1 0-1,-1 0 1,3 1 0,4 2-16,0 0 1,0-1-1,14 4 1,-16-5 16,40 11 22,-25-9 35,-1 2 0,0 1 0,0 1-1,19 10 1,-22-7 247,-17-10-293,1-1-1,-1 1 1,1-1 0,-1 1-1,1-1 1,-1 1 0,1-1-1,-1 1 1,1-1 0,-1 1-1,1 0 1,-1-1 0,0 1-1,0 0 1,1 0 0,-1-1 0,0 1-1,0 0 1,0-1 0,0 1-1,0 0 1,0 0 0,0-1-1,0 1 1,0 0 0,0 1-1,-2 1 40,0 0 1,0 0-1,0-1 0,0 1 0,-1 0 0,1-1 1,-1 0-1,0 1 0,0-1 0,0 0 0,-3 1 1,-39 20 238,23-13-13,-1-2 0,-36 10 0,45-15-931,1-1 0,-1 0 0,0-1 0,0 0 0,-27-3 0,29-1-2736,6-2 1078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0:47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 2912,'-21'2'923,"21"-2"-857,-1 0 0,1 0 0,0 0 0,0 0 1,0 1-1,-1-1 0,1 0 0,0 0 0,0 0 1,0 0-1,-1 0 0,1 0 0,0 0 0,0 0 1,0 0-1,0 1 0,-1-1 67,1 0-67,0 0 0,0 0 0,0 1 0,0-1 1,0 0-1,-1 0 0,1 0 0,0 0 0,0 1 1,0-1-1,0 0 0,0 0 0,0 0 0,0 1 1,0-1-1,0 0 0,0 0 0,0 0 1,0 1-1,0-1 0,0 0 0,0 0 0,0 1 1,0-1-1,0 0 0,0 0 0,0 0 0,0 0 1,1 1-1,-1-1 0,0 0 0,0 0 0,0 0 1,0 1 65,0-1-66,1 0 1,-1 0-1,0 0 0,0 0 0,0 0 0,1 1 1,6 6 2035,-3-5-1709,-1 1 0,1-1 0,0 0 0,0 0 0,1 0-1,-1-1 1,0 0 0,0 0 0,1 0 0,-1 0 0,0 0-1,1-1 1,8 0 0,5-1 89,0-1 1,19-5-1,-28 5-357,17-3-12,1 1 0,-1 1 0,1 1 0,28 2 0,-52 0-330,0 0 0,-1 1 0,1-1 0,0 1-1,-1 0 1,1-1 0,-1 1 0,0 1 0,1-1-1,-1 0 1,0 0 0,3 3 0,-3-3-339,-1 1 1,0-1 0,1 0-1,-1 1 1,0-1 0,0 1-1,0 0 1,0-1 0,0 1-1,-1 0 1,2 2 0,2 11-2517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0:48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20 2912,'0'0'80,"0"-1"-1,-1 1 1,1 0 0,0 0 0,0 0-1,-1 0 1,1 0 0,0-1 0,-1 1-1,1 0 1,0 0 0,0-1 0,-1 1-1,1 0 1,0 0 0,0-1 0,0 1-1,0 0 1,-1 0 0,1-1 0,0 1-1,0 0 1,0-1 0,1-5 2747,-1 2-1659,0 2-1029,0 1 69,-6 0 714,1 15-1000,0 1 0,-4 20 0,3 25 610,3 0 1,4 68 0,1-33-9,4 89 1173,1 2-364,-10-174-785,3-11-546,0-1-1,0 0 1,-1 0 0,1 1 0,0-1-1,0 0 1,0 0 0,0 0 0,-1 0-1,1 1 1,0-1 0,0 0 0,-1 0-1,1 0 1,0 0 0,0 0 0,0 0-1,-1 0 1,1 0 0,0 0 0,0 1 0,-1-1-1,1 0 1,0 0 0,0 0 0,-1 0-1,1 0 1,0-1 0,-1 1-207,0-1-1,0 1 1,0-1 0,0 0 0,0 0 0,1 1 0,-1-1-1,0 0 1,0 0 0,1 0 0,-1 0 0,1 0 0,-1 0-1,1 0 1,-1 0 0,1 0 0,0 0 0,-1 0 0,1 0-1,0 0 1,0-2 0,-3-14-3667,7-2 1259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0:49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 3808,'0'0'3552,"0"7"-2358,-3 67 830,0 20-757,5 64 179,1 35-17,-2-60-874,-1-76-321,0-46 1,-1-1-1,0 1 1,-5 20 0,6-31-296,0 0 1,0 0-1,0 0 1,-2 2-726,2-2 725,0 0 1,0 0-1,-1 0 1,1 0-1,0 0 1,0 0-1,0 0 1,-1 0 0,1 0-1,0 0 1,0 0-1,0 0 1,0 0-1,-1 0 1,1 0-1,0-1 1,0 1-1,0 0 1,0 0 0,0 0-1,-1 0 1,0-2-605,-6-5-2222,3-1 1053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0:49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 3488,'-3'-4'7140,"11"5"-5683,145-1 3364,1 0-6453,-140 0 374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0:54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16 2080,'1'-9'1245,"0"7"-645,0 5 734,-1-11 1172,-6 36-2345,5-23-133,0 0-1,-1 0 1,2 0-1,-2 5 1,3-1 65,-1 0 0,1 1 1,0-1-1,4 10 0,-4-14-34,0-1-1,1 0 1,-1 0-1,1 0 1,0 0-1,1 0 0,-1 0 1,1 0-1,0-1 1,4 6-1,-5-8 19,-1 0 0,1 1 0,-1-1 1,1 0-1,-1 0 0,1-1 0,0 1 0,0 0 0,-1 0 0,1-1 1,0 1-1,0-1 0,0 0 0,-1 0 0,1 1 0,0-1 0,2 0 1,0-1 30,-1 1 0,1-1 0,-1 0 1,1 0-1,-1 0 0,1-1 1,-1 1-1,5-3 0,-1-1 2,0 1 0,-1-1-1,1-1 1,-1 1-1,0-1 1,10-12 0,24-48-169,-24 39-912,-16 27 961,0-1-1,0 1 1,1 0-1,-1 0 0,0 0 1,0 0-1,0 0 1,0 0-1,0 0 0,0 0 1,0 0-1,0 0 1,0 0-1,1 0 0,-1 0 1,0 0-1,0 0 1,0 0-1,0 0 0,0 0 1,0 0-1,0 0 1,0 0-1,1 0 1,-1 0-1,0 0 0,0 0 1,0 0-1,0 0 1,0 0-1,0 0 0,0 0 1,0 0-1,1 0 1,-1 0-1,0 0 0,0 0 1,0 0-1,0 0 1,0 0-1,0 0 0,0 1 1,0-1-1,0 0 1,0 0-1,0 0 0,0 0 1,1 0-1,-1 0 1,0 0-1,0 0 1,0 0-1,0 1 0,0-1 1,0 0-1,0 0 1,0 0-1,0 0 0,0 0 1,0 0-1,0 0 1,0 1-1,2 8-68,-1 1 152,-1 0 1,0 0-1,0 0 1,-1 0 0,0 0-1,-3 10 1,-20 59 430,11-40-243,-3 15 26,-29 91-90,31-108 321,-32 63 0,42-93-237,0 0 0,-9 11 0,12-17-195,-1 1 0,1-1-1,-1 1 1,1-1-1,-1 0 1,1 0 0,-1 1-1,0-1 1,0 0-1,1 0 1,-1-1 0,0 1-1,0 0 1,-4 0 0,5-1-51,-1 0 1,1 0 0,-1 0-1,0-1 1,1 1 0,-1-1 0,1 1-1,-1-1 1,1 1 0,-1-1 0,1 0-1,-1 0 1,1 0 0,0 0 0,0 0-1,-1 0 1,1 0 0,0 0-1,0 0 1,0 0 0,0-1 0,0 1-1,0 0 1,1-1 0,-1 1 0,0-1-1,0-2 1,-2-4 15,0-1 0,0 1 1,-2-13-1,4 12-95,-1 0-1,1-1 1,1 1 0,-1 0 0,2-1-1,-1 1 1,1 0 0,1-1 0,2-9-1,-2 12-7,1 0 0,0-1 1,1 1-1,-1 0 0,1 1 0,1-1 0,-1 1 0,1-1 0,0 1 0,11-9 1,-6 7 76,0-1 1,1 2-1,0-1 1,1 2 0,0-1-1,23-8 1,-11 7-11,1 1 0,40-5 0,-53 10-170,0 2 1,21 1 0,-2 0-4567,-23-1 2609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0:58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12 2656,'0'0'29,"0"0"1,0-1-1,0 1 0,0 0 1,0 0-1,0 0 1,0 0-1,0 0 0,0 0 1,0 0-1,-1-1 0,1 1 1,0 0-1,0 0 1,0 0-1,0 0 0,0 0 1,0 0-1,0 0 1,-9 2 3691,6-2-3462,0 0-1,1 1 1,-1 0 0,0-1-1,0 1 1,1 0-1,-1 0 1,0 0 0,1 1-1,-5 2 1,-20 18 421,30-21-371,1 0-142,0 0 0,1-1 1,-1 1-1,0-1 0,1 0 0,-1 0 0,0 0 0,8-2 1,-4-6 361,-8 8-530,0 0 1,-1 0 0,1 0 0,0-1 0,0 1 0,0 0 0,0 0-1,0 0 1,0 0 0,0-1 0,-1 1 0,1 0 0,0 0-1,0 0 1,0 0 0,0 0 0,-1-1 0,1 1 0,0 0-1,0 0 1,0 0 0,-1 0 0,1 0 0,0 0 0,0 0 0,0 0-1,-1 0 1,1 0 0,0 0 0,-27-1-404,18 1 497,6 0-89,0 1-1,-1-1 1,1 1 0,-1-1 0,1 1-1,0 0 1,-1 0 0,1 1 0,-5 2-1,8-4 2,0 0 0,0 0 0,0 0-1,0 0 1,0 0 0,0 0 0,0 1-1,0-1 1,0 0 0,0 0 0,0 0 0,0 0-1,0 0 1,0 0 0,0 0 0,0 1-1,0-1 1,0 0 0,0 0 0,0 0-1,0 0 1,0 0 0,0 0 0,0 0 0,0 0-1,0 1 1,1-1 0,-1 0 0,0 0-1,0 0 1,0 0 0,0 0 0,0 0-1,0 0 1,0 0 0,0 0 0,1 0 0,-1 0-1,0 0 1,0 0 0,0 0 0,0 0-1,0 0 1,1 0 0,10 4 201,-8-3-124,1-1 1,0 1 0,-1-1 0,1 0 0,5 0 0,-1-1 270,1-1 0,14-5 1,-21 7-310,1-2 1,-1 1-1,1 0 0,-1 0 1,1-1-1,-1 1 1,0-1-1,0 0 0,0 0 1,0 1-1,0-1 0,3-4 1,-5 5-48,1 1 1,-1-1-1,0 1 1,0-1-1,0 1 1,1-1-1,-1 1 0,0-1 1,0 1-1,0-1 1,0 1-1,0-1 1,0 1-1,0-1 0,0 0 1,0 1-1,0-1 1,0 1-1,-1-1 1,1 1-1,0-1 1,0 1-1,0-1 0,-1 1 1,1-1-1,0 1 1,-1 0-1,1-1 1,0 1-1,-1-1 1,1 1-1,0 0 0,-1-1 1,1 1-1,-1 0 1,1-1-1,-1 1 1,1 0-1,-1 0 1,1 0-1,-1-1 0,1 1 1,-1 0-1,1 0 1,-1 0-1,1 0 1,-1 0-1,0 0 0,-2-1-74,0 0 0,0 1 0,0-1-1,0 1 1,0 0 0,-4 0-1,1 3-156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0:59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0 2240,'-6'5'8397,"-8"12"-8852,6-7 1051,-3 4-405,1 1-1,1-1 0,-9 19 1,-20 50 281,31-66-367,-27 68 380,-33 127 1,59-177-404,1-1 1,2 1 0,0 64-1,6-52 153,2-1 0,12 63-1,-12-91-94,2 1-1,0-1 0,7 17 0,-8-27-80,-1-1-1,1 1 1,0-1-1,1 0 1,0-1-1,0 1 0,0-1 1,1 0-1,8 7 1,-2-4 49,0 0 0,1-1 0,20 10 0,-28-16-80,0 1 0,1-1 0,-1 0 0,0-1 0,1 1-1,-1-1 1,1 0 0,0-1 0,-1 1 0,1-1 0,-1 0-1,10-2 1,-3-4-1873,0-1 464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0:59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8 3072,'0'-1'74,"0"1"0,0-1 0,0 1 0,-1 0 0,1-1 0,0 1 0,0 0 0,0-1 0,-1 1 0,1 0 0,0-1 0,0 1 1,-1 0-1,1 0 0,0-1 0,-1 1 0,1 0 0,0 0 0,-1 0 0,1-1 0,0 1 0,-1 0 0,1 0 0,0 0 0,-1 0 0,1 0 0,-1 0 0,1 0 0,0 0 0,-1 0 0,1 0 0,-1 0 1,1 0-1,0 0 0,-1 0 0,1 0 0,0 0 0,-1 0 0,1 0 0,-1 1 0,1-1 0,-1 0 0,-12 16 2652,4-3-2268,-15 13 282,1 2 0,1 1 0,-17 32 0,31-47-691,2 1 0,-1 0 0,2 0 1,-6 21-1,-6 64 329,16-86-449,0 0 1,1 1-1,0-1 1,3 18 0,1-12-538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00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3552,'2'-2'2503,"-2"2"-2466,11 1 1527,13 5-122,5 12-921,0 1-1,0 2 0,-2 1 1,-1 1-1,-1 1 1,32 39-1,-40-41 35,-1 0-1,-2 1 1,19 39 0,-27-49-417,-1 0 0,-1 0 0,0 1 1,3 20-1,3 56 162,-8-64-118,-1 48-1041,-1-51 209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02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2240,'0'-1'130,"0"1"0,0-1 0,0 0-1,0 1 1,0-1 0,0 1 0,0-1 0,0 1 0,1-1 0,-1 0-1,0 1 1,0-1 0,0 1 0,1-1 0,-1 1 0,0-1 0,1 1-1,-1-1 1,0 1 0,1 0 0,-1-1 0,1 1 0,-1-1 0,1 1 0,-1 0-1,1-1 1,0 1 0,0-1 9,-1 1 0,1-1 0,0 1 0,-1 0 0,1-1 0,0 0 1,-1 1-1,1-1 0,-1 1 0,1-1 0,-1 0 0,1 1 0,-1-1 0,1 0 0,-1 0 0,-3 79 2320,-2-45-2103,3-24-209,0-1 0,1 1 0,0 0 1,1-1-1,0 1 0,1 11 0,0 5 692,-1-15-147,36-5 695,16-8-738,-34 2-615,-1 0 0,27 2 1,-15 1-35,-19-2-18,-1 0 1,0 1 0,1 0 0,10 3 0,-19-4-34,-1 0 0,0 0 0,0 0 0,0 0-1,1 0 1,-1 0 0,0 0 0,0 0 0,1 0 0,-1 0-1,0 1 1,0-1 0,0 0 0,0 0 0,1 0 0,-1 0 0,0 0-1,0 0 1,0 1 0,0-1 0,1 0 0,-1 0 0,0 0-1,0 0 1,0 1 0,0-1 0,0 0 0,0 0 0,0 0-1,0 1 1,0-1 0,1 0 0,-1 0 0,0 1 0,0-1-1,0 0 1,0 0 0,0 0 0,0 1 0,-1-1 0,1 0 0,0 0-1,0 0 1,0 1 0,0-1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27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15 2304,'-1'-1'2613,"1"1"-2579,0 0 0,-1 0 0,1-1 0,0 1 0,0 0 0,0 0 0,0 0 0,0 0 0,0 0 0,0 0 0,0 0 0,0 0 0,0 0 0,-1 0 0,1-1 0,0 1 0,0 0 0,0 0 0,0 0 0,0 0 0,0 0 0,0 0 0,0-1 0,0 1 0,0 0 0,0 0 0,0 0 0,0 0 0,0 0 0,0 0 0,0-1 0,0 1 0,0 0 0,0 0 0,0 0 0,0 0 0,0 0 0,0 0 0,1 0 0,-1-1 0,0 1 0,2-7 2026,-3 7-1975,1 0-1,-1 0 0,1-1 1,-1 1-1,1 0 1,-1 0-1,1 0 1,-1-1-1,1 1 1,-1 0-1,1 0 1,-1 0-1,1 0 0,-1 0 1,1 0-1,-1 0 1,1 0-1,-1 0 1,1 0-1,-1 1 1,1-1-1,-2 0 1,-12 5 793,14-5-864,0 0-1,0 0 1,0 0-1,0 0 0,-1 0 1,1 1-1,0-1 1,0 0-1,0 0 1,0 0-1,0 0 0,0 0 1,0 1-1,0-1 1,0 0-1,0 0 1,0 0-1,0 0 0,0 0 1,0 1-1,0-1 1,0 0-1,0 0 1,0 0-1,1 0 0,-1 0 1,0 0-1,0 1 1,0-1-1,0 0 1,0 0-1,0 0 0,0 0 1,0 0-1,0 0 1,1 0-1,-1 1 0,0-1 1,0 0-1,0 0 1,10 6 106,15 2-76,9-2 137,0-1 1,0-2-1,0-1 1,40-3-1,41 2-98,-95 1-16,1 0 0,-1 1 0,30 9 1,-7 2 65,56 27 0,-94-39-117,0 0 0,0 0 0,0 0-1,10 0 1,-14-1 27,1-1 1,0 0-1,-1 1 0,1-1 0,0 0 1,-1 0-1,1-1 0,0 1 1,-1 0-1,1 0 0,0-1 1,-1 1-1,1-1 0,-1 0 0,1 1 1,-1-1-1,1 0 0,1-1 1,0-6 487,-3 7-976,0 0 0,0 0 1,0 0-1,0-1 0,0 1 1,0 0-1,-1 0 0,-1-4-1334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03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4064,'-1'29'7825,"-4"59"-5880,5 25-653,1-40-5746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03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37 4160,'-2'-13'7109,"23"6"-5013,-12 4-1775,0 0 0,0 1 0,0 0 0,1 0 0,-1 1 0,1 0-1,14 1 1,4-1 136,92 0 317,-70 2-588,-7 3 118,-7 0-3829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04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 0 3808,'-7'7'2135,"-5"7"-217,-1 2-1015,0 1 0,-1-2 0,-1 0 0,-28 22 0,-22 22 198,46-36-850,1 0-1,-18 29 1,26-36-193,2 1 0,0 0 0,0 0 0,2 1-1,0 0 1,-5 30 0,9-39-2358,6-17-882,3-3 1134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04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3904,'0'-1'139,"0"0"1,0 0 0,0 0-1,1 1 1,-1-1-1,0 0 1,0 0 0,1 0-1,-1 0 1,1 1-1,-1-1 1,1 0-1,-1 0 1,1 1 0,-1-1-1,1 0 1,0 1-1,-1-1 1,1 1 0,0-1-1,0 1 1,-1-1-1,1 1 1,0-1-1,0 1 1,0 0 0,-1-1-1,1 1 1,0 0-1,0 0 1,0 0 0,0 0-1,0 0 1,0 0-1,-1 0 1,1 0 0,2 0-1,1 0 45,1 1 0,-1-1 0,0 1 0,1 0 0,-1 0 0,8 3 0,2 3 61,-2 0 1,1 1-1,19 15 1,35 35 534,-44-37-574,5 5 158,-2 2 0,0 0 1,-2 1-1,-1 2 1,26 46-1,-42-64-240,0 0 0,-1 0 0,-1 1-1,0 0 1,-1 0 0,-1 0 0,0 1-1,-1-1 1,0 1 0,-1 0 0,-1-1-1,0 1 1,-1 0 0,-3 15 0,1-17-532,-1 0 0,0 0-1,0 0 1,-1-1 0,-10 19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04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 3808,'-2'-2'412,"-2"-2"381,10 2 1719,-2 11 613,-2-2-2865,0 0 0,-1 0-1,0 0 1,0 0 0,-1 13-1,1 0-51,4 69 127,-3-32-55,11 60 1,-9-100-3177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05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9 123 4320,'-7'-19'1392,"7"19"-1351,0-1 0,-1 0 1,1 0-1,0 1 0,0-1 1,0 0-1,0 0 0,0 1 1,0-1-1,0 0 0,0 0 1,0 1-1,0-1 0,0 0 1,0 0-1,0 1 0,0-1 1,1 0-1,-1 0 0,2-3 231,-2 0 44,1 0 0,0 0 0,0-1 1,0 1-1,1 0 0,-1 0 0,1 1 0,0-1 0,0 0 0,0 1 0,1-1 0,-1 1 0,1-1 0,0 1 0,0 0 0,0 0 0,0 1 0,1-1 0,-1 1 0,7-4 0,-7 4-293,0 1 0,1 0 0,-1 0 0,0 0 0,0 0 0,1 1 0,-1-1 0,1 1 0,-1 0 0,1 0 0,-1 0 0,0 0 0,1 1 0,-1-1 0,1 1 0,-1 0 0,0 0 0,0 0 1,1 1-1,-1-1 0,0 1 0,0-1 0,0 1 0,-1 0 0,1 0 0,3 3 0,-2-1 12,-1 1 0,1-1 0,-1 0 0,0 1 0,0 0 1,0-1-1,-1 1 0,0 0 0,1 0 0,-2 1 0,1-1 0,-1 0 0,1 6 1,-1-6 4,0 0 1,-1 0-1,0 0 1,0 0 0,0 0-1,0 0 1,-1 0-1,0 0 1,0 0 0,0-1-1,-1 1 1,1 0-1,-1-1 1,0 1 0,-3 4-1,3-7 24,0 0-1,1 0 1,-1 0-1,0 0 1,0-1-1,0 1 1,0-1-1,0 1 0,0-1 1,-1 0-1,1 1 1,0-1-1,-1 0 1,-4 1-1,0-1-175,-1 0-1,1 0 0,-15 0 1,21-1 82,0 1 0,1-1 0,-1 1 0,1-1 0,-1 1 0,1 0 0,-1-1 0,1 1 0,0 0 0,-1-1 0,1 1 0,0 0 1,-1-1-1,1 1 0,0 0 0,0 0 0,-1-1 0,1 1 0,0 1 0,-4 20-23,4-19 11,0 0 78,0 0-1,0 0 1,0-1 0,0 1-1,1 0 1,-1 0 0,1 0-1,0 0 1,0 0-1,0-1 1,0 1 0,2 4-1,23 30 824,-13-20-512,-5-7-209,0 1-1,1-2 1,1 1-1,0-1 1,0-1-1,0 0 1,1 0-1,12 6 1,-21-14-353,5 3 472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07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4224,'0'-1'164,"0"-14"6397,1 21-5628,3 12-517,-1 1-1,-1 1 0,0-1 1,-1 0-1,-3 24 1,1 0 174,3-14-189,0 0 1,13 50 0,-9-50-66,-4-13-99,-2-16-289,0 1 0,0-1-1,0 0 1,0 0 0,0 0-1,0 0 1,0 0 0,0 1-1,0-1 1,0 0-1,0 0 1,0 0 0,0 0-1,0 1 1,0-1 0,0 0-1,0 0 1,0 0-1,0 0 1,0 1 0,0-1-1,0 0 1,0 0 0,0 0-1,0 0 1,0 0 0,0 1-1,-1-1 1,1 0-1,0 0-208,0 0 208,-1 1 1,1-1 0,0 0-1,0 0 1,0 0-1,0 0 1,0 0 0,-1 0-1,1 0 1,0 0 0,0 0-1,0 0 1,0 0 0,-1 0-1,1 0 1,0 0-1,0 0 1,0 0 0,0 0-1,-1 0 1,1 0 0,0 0-1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08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 3392,'-12'-7'8519,"29"11"-6178,30 6-732,-7-8-654,73-6 1,-69 1-829,48 3 0,-46 1-379,-26-1-5325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08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6 4064,'8'-6'5181,"-7"6"-4965,-1 0-105,1 1 0,-1-1 1,0 1-1,0-1 1,1 1-1,-1-1 0,0 0 1,0 1-1,0-1 1,0 1-1,1-1 0,-1 1 1,0-1-1,0 1 1,0-1-1,0 1 0,0-1 1,-1 1-1,-4 35 179,4-27 227,-52 211 1285,37-161-1316,-14 39 111,-7 31 150,34-117-635,1 0 0,1 1 0,-1 24 0,2-31-32,1 0 1,0 0-1,0 0 0,0 0 1,0 0-1,1-1 1,0 1-1,1 0 1,-1-1-1,5 8 1,-5-10-45,1 0 1,-1-1-1,0 1 1,1 0-1,0-1 1,0 0-1,-1 1 1,1-1-1,0 0 1,1 0-1,-1-1 1,0 1-1,1-1 0,-1 0 1,0 0-1,1 0 1,0 0-1,-1 0 1,1-1-1,-1 1 1,1-1-1,0 0 1,-1 0-1,1-1 1,0 1-1,4-2 1,10-2 77,-1-1 1,0-1 0,0 0-1,18-10 1,-20 8-111,-2 2-823,-1-1-1,17-11 1,-16 13-530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09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47 3648,'-1'0'385,"-20"-8"8574,86 5-6871,91-16 1,-41 3-1557,-90 15-436,41 3 1,-17-1-221,-48-1 102,0 0 0,0 0-1,0 0 1,0 0 0,0 0 0,0 0 0,0 0-1,0 0 1,0 0 0,0 1 0,0-1 0,0 0-1,0 0 1,-1 1 0,1-1 0,0 1 0,0-1-1,0 1 1,0-1 0,-1 1 0,1 0 0,0-1-1,1 2 1,-3-1-94,1 0-1,0-1 0,0 1 1,0 0-1,0 0 1,0-1-1,-1 1 0,1 0 1,0 0-1,0-1 1,-1 1-1,1-1 1,-1 1-1,1 0 0,-1-1 1,1 1-1,-1-1 1,1 1-1,-1-1 1,1 1-1,-1-1 0,1 1 1,-1-1-1,0 0 1,1 1-1,-1-1 0,-1 1 1,-11 7-1697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30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8 2912,'0'-8'3978,"-1"20"-2458,-47 218 1723,31-46-2295,7-70-195,10-81-370,1-13 365,-1-19-1207,0-5-893,0-5-608,0-3 526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11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 2496,'-13'-12'5402,"32"12"-3285,-15 0-1994,2 0-45,0 1-1,0 0 0,0 0 1,-1 0-1,1 0 0,0 1 1,8 4-1,36 21 307,-33-17-256,-6-4-89,-1 0 1,0 1-1,0 0 1,0 0-1,-1 1 1,0 0-1,-1 1 1,0 0-1,8 10 1,-4 2 53,0 0 0,-2 1 1,0 1-1,-1 0 0,-2 0 1,5 25-1,21 149 541,-30-173-492,1 11 168,-1 1 0,-1 0 1,-2 0-1,-2 0 0,-6 37 0,-9 15 512,-45 136-1,52-197-675,-1 0 0,-26 47 1,29-60-1625,-19 21 0,27-35 1457,-1 1-347,-15 10-6625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12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0 3712,'-13'5'8163,"-8"10"-6465,6-4-658,4-2-528,3-3 108,8-6-588,0 0 0,0 0 0,-1 0-1,1 0 1,0 0 0,0 0 0,0 0-1,0 0 1,0 0 0,0 0 0,0 0 0,0 0-1,0 0 1,0 0 0,-1 0 0,1 0 0,0 0-1,0 0 1,0 0 0,0 0 0,0 0 0,-1 0 413,1-1-413,0 1-1,0 0 1,0 0 0,0 0 0,0 0-1,0 0 1,0 0 0,0 0 0,-1 0 0,1 0-1,0 0 1,0-1 0,0 1 0,0 0 0,0 0-1,0 0 1,0 0 0,0 0 0,0 0 0,1 0-1,-1 0 1,0 0 0,0-1 0,-3-8 30,-3 11-50,-9 1 357,7-3-1965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13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316 554 3232,'0'-1'206,"0"0"0,0 1 0,-1-1-1,1 0 1,0 1 0,0-1 0,0 0 0,-1 1 0,1-1 0,0 0-1,-1 1 1,1-1 0,-1 0 0,1 1 0,-1-1 0,1 1 0,-1-1 0,1 1-1,-1-1 1,1 1 0,-1 0 0,0-1 0,1 1 0,-1 0 0,0-1 0,1 1-1,-1 0 1,0 0 0,1-1 0,-1 1 0,0 0 0,-1 0 0,-1 0-55,0-1 0,0 1 0,0 0-1,-1 0 1,1 1 0,-5 0 0,-22 8 389,1 0-1,-45 23 1,49-21-473,10-4-30,-1 0 1,-18 14 0,30-18-25,-1 0-1,1 0 1,0 0 0,1 1-1,-1-1 1,1 1-1,-1 0 1,1 0 0,0 0-1,1 1 1,-1-1-1,-2 7 1,4-8 22,1 0 0,-1 1 0,1-1 0,0 0-1,0 0 1,0 1 0,1-1 0,-1 0 0,1 0 0,0 0 0,0 0 0,0 0 0,0 0 0,0 0 0,0 0-1,1 0 1,0 0 0,-1 0 0,1-1 0,0 1 0,1-1 0,-1 1 0,0-1 0,1 0 0,-1 0 0,1 0-1,-1 0 1,1-1 0,0 1 0,0-1 0,0 1 0,5 0 0,0 0 51,1-1 0,-1 0 1,1-1-1,-1 0 0,1-1 1,0 1-1,-1-2 0,1 1 0,-1-1 1,0 0-1,0-1 0,0 0 1,0 0-1,0-1 0,0 0 0,-1 0 1,0-1-1,0 0 0,0 0 1,0-1-1,-1 0 0,0 0 0,0 0 1,-1-1-1,0 0 0,0 0 1,7-12-1,-5 3-74,0 1-1,-1-2 1,-1 1 0,3-17 0,10-74-262,-13 68 163,15-155-300,-18 152 189,-2 0 0,-10-70 0,9 107 12,0 0 1,0 0-1,0 0 0,-1 0 0,-1-5 1,3 10 170,0 0 1,0-1-1,0 1 1,0 0-1,0 0 1,0 0-1,0 0 1,0-1-1,0 1 1,-1 0-1,1 0 1,0 0-1,0 0 1,0 0-1,0-1 0,0 1 1,0 0-1,0 0 1,0 0-1,0 0 1,0 0-1,0 0 1,-1-1-1,1 1 1,0 0-1,0 0 1,0 0-1,0 0 1,0 0-1,-1 0 1,1 0-1,0 0 1,0 0-1,0 0 1,0 0-1,0 0 1,-1 0-1,1-1 1,0 1-1,0 0 1,0 0-1,0 0 1,-1 1-1,1-1 1,0 0-1,0 0 1,0 0-1,0 0 1,0 0-1,-1 0 1,1 0-1,0 0 1,0 0-1,0 0 1,0 0-1,0 0 1,0 0-1,-1 1 1,1-1-1,0 0 1,0 0-1,0 0 1,0 0-1,0 0 1,0 0-1,0 1 1,0-1-1,0 0 1,-1 0-1,-2 13-136,2-11 128,-8 52 342,2 0-1,-1 82 0,21 110 317,-6-191-294,22 91 0,-28-144-368,-1 1-220,1-1-1,-1 0 0,1 0 0,0 0 1,0 0-1,0 1 0,0-1 0,0 0 0,0-1 1,1 1-1,-1 0 0,3 2 0,5 4-1714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14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2240,'4'-18'5763,"-4"17"-5564,0 1 0,0-1 0,0 1 1,0-1-1,1 1 0,-1-1 1,0 1-1,0-1 0,0 1 1,0-1-1,0 0 0,0 0-75,1 0 0,0 1 0,-1-1-1,1 0 1,0 0 0,-1 1 0,1-1 0,0 1-1,0-1 1,0 0 0,0 1 0,0 0-1,0-1 1,0 1 0,0 0 0,-1-1 0,1 1-1,0 0 1,0 0 0,0 0 0,2 0 0,25-3 91,5 3 61,61 9-1,-81-7-218,0 1-1,-1 0 1,1 1-1,-1 0 0,0 1 1,0 1-1,18 10 1,-26-13 8,0 0 0,0 1 0,0-1 0,-1 1 0,1 0 0,-1 0 0,0 0 0,0 0 0,0 0 0,0 1 0,-1-1 0,0 1 0,0 0 0,2 8 0,0 3 69,-1 1 0,-1-1 0,0 21-1,-1-24-325,0 1 0,0-1 0,1 1-1,1-1 1,6 20 0,-9-32 74,0 0-1,0-1 1,1 1 0,-1-1 0,0 1-1,0-1 1,1 1 0,-1-1 0,0 1-1,1-1 1,-1 0 0,0 1 0,1-1-1,-1 1 1,1-1 0,-1 0 0,1 1 0,-1-1-1,1 0 1,-1 0 0,1 1 0,-1-1-1,1 0 1,-1 0 0,1 0 0,-1 1-1,1-1 1,0 0 0,-1 0 0,1 0-1,0 0 1,1-1-444,-1 1 1,1-1-1,-1 1 0,0-1 1,1 0-1,-1 0 0,1 0 1,3-4-1124,7-3-998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14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566 9 4992,'1'-9'1377,"1"10"-695,-2 0-515,0 0-1,0 0 1,0 0-1,0 0 1,0-1-1,0 1 1,0 0-1,-1 0 1,1 0-1,0 0 0,0-1 1,-1 1-1,1 0 1,-1 0-1,1 0 1,-1-1-1,0 2 1,-8 9 528,-2-1 1,1 1 0,-1-2 0,0 0 0,-1 0-1,-20 11 1,-86 37 861,38-21-1131,47-19-302,0 2-1,-35 26 1,51-32-421,0 1-1,1 1 1,1 0-1,0 1 1,-17 24 0,9-1-631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26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5 2496,'0'-5'5306,"-3"6"-4914,0 0 0,0 1-1,1-1 1,-1 1-1,0-1 1,-4 5 0,-19 17 323,-29 36 0,46-48-628,1 0-1,0 0 1,1 1 0,0 0 0,1 1-1,-7 18 1,5-9 33,4-15-49,1 1-1,0-1 0,1 1 0,-2 11 1,4-17-44,0 0 1,0 0-1,-1 0 1,2 1-1,-1-1 1,0 0 0,0 0-1,1 0 1,-1 0-1,1 0 1,0 1-1,0-1 1,0 0 0,0 0-1,0-1 1,0 1-1,0 0 1,0 0-1,1 0 1,2 2 0,2 1 22,1 0 1,0-1 0,-1 1 0,1-1 0,1-1 0,-1 1-1,1-1 1,-1-1 0,1 1 0,0-1 0,0-1 0,0 1-1,9-1 1,10 0 96,1-1 0,42-5 0,-29 0 137,-1-2 0,50-15 1,-81 19-231,0-1 1,0 1-1,-1-1 1,1-1-1,-1 0 1,0 0-1,0-1 1,-1 0 0,0 0-1,0-1 1,0 1-1,7-10 1,-10 9-31,0 1 1,0-1 0,0 0-1,-1 0 1,1 0 0,-2 0 0,1 0-1,-1-1 1,0 1 0,-1-1-1,0 1 1,0-1 0,0 0-1,-1 1 1,-1-11 0,0 1-23,0 9-42,0-1 0,0 0 1,-3-11-1,3 18 10,1 0-1,-1 0 1,0 0-1,0 1 1,1-1 0,-1 0-1,-1 1 1,1-1 0,0 1-1,0-1 1,0 1 0,-1-1-1,1 1 1,-1 0-1,1 0 1,-1 0 0,1-1-1,-1 2 1,0-1 0,-1-1-1,1 2 2,0-1 0,1 1 0,-1 0 0,1 0 0,-1 0-1,1 0 1,-1 0 0,0 0 0,1 0 0,-1 1 0,1-1 0,-1 0-1,1 1 1,-1-1 0,1 1 0,-3 1 0,-20 14-450,20-13 349,-7 7 14,1-1 0,-1 1 0,2 1 1,-15 19-1,-27 51 347,44-69-235,4-6 59,0 0-1,0 0 0,0 0 0,1 0 1,0 0-1,0 1 0,1-1 1,0 1-1,-1 11 0,2-14 0,0 1-1,1-1 0,-1 1 1,1 0-1,0-1 1,0 0-1,1 1 0,-1-1 1,1 0-1,0 1 1,0-1-1,0 0 0,1 0 1,5 7-1,13 9 169,0 0 1,27 20-1,-39-33-148,-1-2 31,-1 0 0,1 0 0,0 0 0,0-1 0,0-1 0,1 1 0,-1-1 0,1-1-1,0 0 1,0 0 0,0 0 0,0-1 0,0-1 0,10 0 0,-19 0-25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27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9 2240,'0'-9'7933,"-1"9"-7845,-1 1-33,0 0 0,0-1 0,0 1 0,1 0-1,-1 0 1,0 0 0,1 0 0,-1 0 0,1 0 0,-1 0 0,1 1 0,-2 1-1,-10 8 188,-1 2-71,0 0 1,1 1-1,0 1 0,1 0 1,1 0-1,1 1 1,0 1-1,-14 31 1,4-1 76,3 2 0,-12 53 1,22-75-37,1 1 1,-2 43 0,7-59-124,1 1-1,0-1 1,1 0-1,1 1 0,0-1 1,1 0-1,0 0 1,6 15-1,-1-10 77,0 1 0,1-1-1,1-1 1,1 0 0,0 0 0,1-1-1,1 0 1,18 16 0,-29-30-189,-1 0 0,1 1 1,-1-1-1,1 0 0,0 0 1,0 0-1,0 0 0,-1 0 1,1-1-1,0 1 0,2 0 0,9-2-3339,-6 1 1438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28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28 4640,'-1'-1'121,"1"0"-1,0 0 1,0 0 0,0 0-1,0 0 1,0 0 0,0 0-1,0 0 1,0 0 0,0 0-1,1 0 1,-1 0 0,0 0 0,1 1-1,-1-1 1,1 0 0,-1 0-1,0 0 1,1 0 0,0 1-1,-1-1 1,1 0 0,0 1-1,-1-1 1,1 0 0,0 1 0,0-1-1,-1 1 1,1-1 0,0 1-1,0-1 1,0 1 0,0 0-1,0-1 1,-1 1 0,1 0-1,0 0 1,0 0 0,0-1 0,0 1-1,0 0 1,0 0 0,0 1-1,0-1 1,2 0 0,0 0-46,0 1 0,0-1 0,0 1 0,0 0 0,1 0 0,-1 0 0,0 0 0,0 0 0,-1 1 1,1 0-1,0-1 0,0 1 0,-1 0 0,1 0 0,2 3 0,5 5 389,-1 1 0,11 14-1,-11-13-5,12 26 626,-18-32-978,-1-1 0,1 1 0,0-1 0,1 0 0,-1 0 0,1 0 0,0 0 0,0 0 0,9 7 0,-10-11-388,-1 0-1,0 0 0,1 0 1,0 0-1,-1 0 0,1-1 1,0 1-1,-1-1 0,1 0 1,3 1-1,-3-1-1114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28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368 1 3808,'-1'1'427,"1"1"0,-1 0-1,0 0 1,0-1 0,-1 1 0,1 0 0,0-1 0,-1 1-1,1-1 1,0 0 0,-1 1 0,0-1 0,1 0-1,-4 2 1,-38 23 1153,22-14-709,-199 144 1625,193-137-2122,-3 2-3084,25-15 1025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28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17 3808,'3'-10'1548,"0"3"628,-2 17-252,-2 5-887,-1 1 1,-5 25 0,-3 20 494,7-30-1309,1-15-121,1 1-1,1 31 1,1-27-17,-1 23 0,0-26-4388,0-23 2831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30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51 3712,'-17'-11'3503,"17"11"-3480,0 0 0,0 0 0,0 0 0,0 0 1,0 0-1,0 0 0,0 0 0,0-1 0,0 1 0,0 0 0,0 0 0,0 0 0,0 0 0,0 0 0,0 0 0,0 0 0,0 0 0,0 0 0,0 0 0,0 0 0,0 0 0,3 1 307,1 1 0,-1-1 0,0 0 0,1 0-1,-1 0 1,1 0 0,0 0 0,5 0-1,35 0 391,-33-2-450,39 0 238,-1-3 0,1-3 0,54-13 0,-64 7-348,-22 9-240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29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5888,'11'1'5313,"12"-2"-3508,21 1-545,1 4-641,54 12 0,-33-1-763,-49-15-1728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29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4 3808,'-7'-2'897,"0"1"0,-1 1 0,1 0-1,0 0 1,-1 0 0,1 1 0,0 0 0,-10 2 0,9-1-489,-1 1 1,1 0 0,-15 7-1,18-7-298,-1 0-1,1 1 1,0-1-1,0 1 1,1 0-1,-1 1 1,1-1-1,0 1 1,0-1-1,-6 11 1,9-13-92,0 0 0,1 0 0,-1 0 1,0 0-1,0 1 0,1-1 0,0 0 1,-1 0-1,1 1 0,0-1 0,0 0 0,0 1 1,0-1-1,0 0 0,1 0 0,-1 1 0,1-1 1,0 0-1,-1 0 0,1 0 0,0 0 1,0 0-1,0 0 0,0 0 0,1 0 0,-1 0 1,1 0-1,-1-1 0,1 1 0,-1 0 1,1-1-1,0 1 0,3 1 0,0 1-40,1 0 1,0-1-1,-1 1 0,2-1 1,-1 0-1,0-1 0,0 1 0,1-1 1,0-1-1,-1 1 0,12 0 0,-12-2-586,1 0 0,-1 0 0,1 0 0,-1-1 0,0 0 0,1-1 0,10-3 0,9-4-1253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29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 4480,'-7'-4'3739,"6"18"-2334,8 29-843,-6-36-103,13 77 848,33 145 1359,1-53-1668,-45-166-1157,-1 1 0,-1-1 0,1 0 0,-1 16 0,-1-10-454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30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2656,'5'-8'5578,"9"2"-2062,-12 5-3440,0-1-1,0 1 1,0 0-1,0 0 1,0 0-1,0 1 1,0-1-1,0 0 1,0 1-1,4-1 1,-2 1-10,0 0 1,0 1-1,0-1 1,0 1-1,0 0 1,0 0-1,0 0 1,0 1-1,0-1 0,-1 1 1,1 0-1,0 0 1,-1 0-1,6 5 1,-3-1 72,0 0 1,-1 1-1,1-1 1,-2 1-1,1 0 1,5 11-1,-6-11-80,-1 0 0,0 0-1,0 0 1,-1 0 0,0 1-1,0 0 1,1 13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30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1 5312,'-3'0'389,"0"0"1,-1 1-1,1 0 1,0-1-1,0 1 1,0 1-1,0-1 1,0 0-1,0 1 1,1-1-1,-1 1 0,0 0 1,1 0-1,-1 0 1,-3 5-1,-12 7 574,-4 4 493,-22 23 0,8-7-688,-22 25-190,8-6-4318,39-44-170,5 2 1196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31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13 4064,'-7'-7'1090,"-1"1"2454,27 11-461,-12-2-2944,0 1-1,-1 0 1,1 0-1,-1 0 1,0 1-1,0 0 1,0 0-1,-1 0 1,0 1 0,0 0-1,0 0 1,-1 1-1,5 7 1,5 13 273,22 57 1,-24-55-165,3 10 332,16 61-1,-26-76-345,-1 1-1,0-1 0,-2 1 0,-1 25 0,-5 1-220,-1-1 0,-3 0-1,-2 0 1,-2-1 0,-2-1-1,-2 0 1,-37 74 0,33-87-2584,2-6 689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32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 4160,'9'-10'11654,"-8"7"-11573,0 1 0,0 0 0,1 0 0,-1 1 0,1-1 0,-1 0 0,1 0 0,2-1 0,7-2-22,1 1-1,0 1 1,-1 0-1,1 0 1,0 1-1,14 0 1,76 1 125,-47 3-143,46 3 393,-1 1 353,-76-10-157,-12 0-1383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34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20 2496,'-7'-19'4645,"-32"67"-1754,27-26-2605,1 1-1,1 0 1,-12 42 0,-9 78 741,29-129-952,0 1 0,1-1 0,0 0 0,1 1 0,1-1-1,0 1 1,4 15 0,-3-25-13,-1 0 0,1 0 0,0 0-1,0 0 1,0 0 0,1 0 0,0-1 0,0 0 0,0 1 0,0-1-1,1 0 1,-1 0 0,1-1 0,0 1 0,0-1 0,0 0-1,1 0 1,-1 0 0,1-1 0,0 1 0,0-1 0,9 3 0,-7-4 11,-1 0 0,1 0 0,-1 0 1,1-1-1,-1 0 0,1-1 1,-1 1-1,1-1 0,10-3 0,-1 0 71,0-1-1,26-13 0,-15 5 102,-2 0 0,30-23 0,-45 30-188,-1-2 0,0 1 1,-1-1-1,0 0 0,0-1 0,-1 0 0,0 0 0,-1-1 1,6-10-1,-7 9-37,0 0 1,-1 0-1,0-1 0,-1 0 1,0 0-1,-1 0 1,0 0-1,0-16 0,-2 20-47,-1 0 0,1 0 0,-1 0 0,-1 1 0,0-1-1,0 0 1,0 1 0,-1-1 0,0 1 0,0 0 0,-1 0-1,0 0 1,0 1 0,-6-7 0,8 10-25,0 0 1,-1 1-1,1-1 1,-1 1 0,0 0-1,0 0 1,0 0-1,0 0 1,0 0-1,0 1 1,0-1-1,-1 1 1,1 0 0,0 0-1,-1 0 1,1 1-1,-1-1 1,-4 0-1,4 2-19,0-1-1,0 0 1,0 1 0,0 0-1,0 0 1,0 0-1,0 1 1,1-1-1,-1 1 1,0 0 0,1 0-1,-1 0 1,1 0-1,0 1 1,0-1-1,-4 5 1,-3 4 44,1 0-1,0 1 1,0 0 0,1 0-1,1 1 1,0 0 0,1 0 0,0 1-1,-5 21 1,7-19 192,0 0 0,2 0-1,-1 0 1,2 0 0,0 0 0,1 1 0,1-1 0,4 25 0,-3-34-94,0 0 1,0 0 0,1 1 0,0-2 0,1 1 0,-1 0 0,1-1 0,1 1 0,-1-1-1,1-1 1,0 1 0,0 0 0,1-1 0,-1 0 0,1-1 0,0 1 0,1-1 0,7 4-1,5 2 51,1-1 0,0-1-1,0-1 1,1-1 0,24 4-1,-26-6-35,0-2-1,0-1 1,37-1-1,-7-5-3290,-26 5 1285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35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6 4064,'-1'0'105,"0"-1"0,1 1 0,-1-1 0,0 1 0,0-1 1,0 1-1,1 0 0,-1-1 0,0 1 0,0 0 0,0-1 0,0 1 0,0 0 1,0 0-1,0 0 0,0 0 0,0 0 0,0 0 0,1 0 0,-1 0 0,0 1 1,0-1-1,0 0 0,0 0 0,0 1 0,0-1 0,0 1 0,1-1 0,-1 1 0,0-1 1,0 1-1,1-1 0,-1 1 0,0-1 0,1 1 0,-1 0 0,0 0 0,-44 48 2402,32-29-2189,1 1 0,1 0 0,0 1 1,2 0-1,0 0 0,2 1 0,-6 27 0,0 15 428,-5 91 0,16-123-554,2-1-1,2 1 1,0 0-1,2-1 1,2 1-1,1-1 0,1 0 1,2-1-1,15 32 1,-16-42-59,2 0 0,25 35 1,-35-54-67,1 0 0,-1 0 0,1-1 0,-1 1 0,1 0 0,0-1 0,0 1 0,0-1 1,3 3-1,-4-4-104,0 0 0,-1 1 0,1-1 0,-1 0 1,1 0-1,-1 0 0,1 0 0,0 0 1,-1 0-1,1 0 0,-1 0 0,1 0 0,-1 0 1,1 0-1,0 0 0,-1 0 0,1 0 1,-1-1-1,1 1 0,-1 0 0,1 0 0,-1-1 1,1 1-1,-1 0 0,1-1 0,-1 1 0,1 0 1,-1-1-1,0 1 0,1-1 0,-1 1 1,0-1-1,1 1 0,-1-1 0,0 1 0,1-1 1,-1 1-1,0-1 0,0 1 0,1-2 1,3-6-1004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36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12 115 224,'0'0'4101,"-1"-13"-410,-4 5-2357,4 8-1233,1-1-1,0 1 1,-1 0-1,1-1 1,-1 1-1,1 0 1,0-1-1,0 1 1,-1 0-1,1-1 1,0 1-1,0-1 1,-1 1-1,1-1 1,0 1-1,0-1 1,0 1-1,0-1 1,0 1-1,0 0 1,0-1-1,0 1 1,0-1-1,0 1 1,0-1-1,0 0 1,0 0-40,1 1 0,-1-1 0,0 1 1,0-1-1,0 1 0,1-1 0,-1 1 1,0-1-1,0 0 0,0 1 1,0-1-1,0 1 0,0-1 0,0 1 1,0-1-1,-1-1 0,2-8 487,38-13-249,-31 17-316,0 1 1,1 0 0,0 1 0,0 0-1,11-3 1,-16 5 7,1 1 0,-1 0-1,1 0 1,0 0 0,-1 1-1,1 0 1,0 0 0,0 0-1,-1 0 1,1 1 0,0-1-1,7 3 1,-9-1 17,0 0 0,0 0 1,0-1-1,0 2 0,0-1 0,-1 0 0,1 1 1,-1-1-1,0 1 0,1 0 0,-1-1 0,0 1 1,1 4-1,2 1 166,-1 0 0,-1 0 0,6 17 0,17 115 1234,-24-133-1343,-1-1 0,1 1 0,1 0 0,0-1 0,-1 1 0,2-1 0,-1 0 0,1 0 0,8 10 0,-11-15-214,0 0 0,0 0 0,0-1 0,0 1 0,0 0 0,0 0-1,0-1 1,1 1 0,-1-1 0,0 1 0,1-1 0,1 1 0,10-2-4409,-5 1 2612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31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241 143 2496,'0'0'784,"-6"8"197,3 5 310,-7 26-1,-13 7-475,-8 20-35,-48 160 412,13-32 101,58-175-359,-6 33-1,13-45-400,5-8 44,7-17 41,7-31-388,16-63 1,-4 10-105,68-149-421,-78 201 275,16-51-287,7-16-154,-35 105 396,-2 12 36,-2 8-32,91 377 883,-76-295-641,47 191 544,-62-264-529,1 0-1,9 22 1,-12-36-620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36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492 20 5056,'-11'-16'1642,"11"15"-1579,0 1-1,0 0 0,-1 0 0,1-1 1,0 1-1,-1 0 0,1 0 0,0 0 1,-1-1-1,1 1 0,0 0 0,-1 0 0,1 0 1,0 0-1,-1 0 0,1 0 0,0 0 1,-1-1-1,1 1 0,0 0 0,-1 0 0,1 1 1,-1-1-1,1 0 0,0 0 0,-1 0 1,1 0-1,0 0 0,-1 0 0,1 0 1,0 1-1,-1-1 0,1 0 0,0 0 0,-1 0 1,1 1-1,0-1 0,0 0 0,-1 0 1,1 1-1,0-1 0,0 0 0,-1 1 0,1-1 1,0 0-1,0 1 0,0-1 0,0 0 1,-1 1-1,1-1 0,0 1 66,-53 66 2263,-10 11-1049,42-57-1012,-1-1-1,-2-1 1,1-1 0,-2-1 0,-30 15 0,-109 66 6,149-86-448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37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2976,'2'-2'1307,"-1"2"-1143,-1-1-1,1 1 1,-1 0-1,0 0 0,1 0 1,-1 0-1,1-1 1,-1 1-1,1 0 1,-1 0-1,0 0 0,1 0 1,-1 0-1,1 0 1,-1 0-1,1 0 1,0 1-1,15 0 1673,-8 0-1596,1 1 1,-1 0-1,1 1 1,-1 0-1,0 0 0,0 1 1,0 0-1,-1 0 1,13 10-1,-11-6-37,1 1-1,-1 0 1,0 0-1,-1 1 1,0 0 0,7 12-1,-3 1 123,0 0 0,-1 1-1,-1 1 1,-1 0 0,10 50 0,-13-50 28,-3 2 0,0-1 0,-1 0 0,-1 0 1,-4 32-1,0-37-220,-1 0 0,0-1 0,-1 0 0,-2 0 0,0 0 0,-1 0 0,-11 19 0,-57 97 91,38-73-1302,6-25-3379,14-18 1865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39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 4064,'-5'-7'7760,"5"8"-7665,0 0 0,0 0 1,0-1-1,0 1 1,0 0-1,1 0 0,-1 0 1,0 0-1,0-1 1,1 1-1,-1 0 0,0 0 1,1 0-1,-1-1 1,1 1-1,-1 0 1,1 0-1,2 1 22,-1-1 0,1 1-1,0-1 1,0 1 0,0-1 0,0 0 0,0 0 0,0 0-1,6 0 1,32 2 442,-28-3-414,306 27 1327,-294-24-1198,32-2-1,-43-1-4,-14 0-157,0-2-291,0 1 0,0 0 0,0 0 0,0 0 0,0-1 0,-1 1 0,1 0 0,0 0 0,-1 0 0,1 0 0,-1 0 0,0-1 0,1 1 0,-1 0 0,0 0 0,0 0 0,1 1 1,-1-1-1,0 0 0,0 0 0,0 0 0,0 1 0,0-1 0,-2-1 0,-1 1-1263,1-1 0,-1 1 0,0 0 1,0 0-1,-8-1 0,-5 1-1358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39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0 3328,'-30'10'7770,"34"-8"-7510,0 0-1,-1-1 0,1 1 1,0-1-1,0 0 0,0 1 0,0-2 1,0 1-1,5 0 0,40 0 1317,-28-2-950,49-1 359,34 0-216,-75 3-733,0-2 0,0 0 0,35-8 0,-52 9-36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41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83 3648,'-4'-2'102,"-3"-1"1668,7 3-1731,0 0 1,0 0 0,0 0-1,0-1 1,0 1-1,0 0 1,0 0 0,0 0-1,0 0 1,0 0-1,0 0 1,0 0 0,0-1-1,0 1 1,0 0-1,0 0 1,0 0 0,0 0-1,0 0 1,1-2 554,-1 2-555,0 0 1,0 0 0,0 0-1,0 0 1,0 0-1,0 0 1,0 0 0,1 0-1,-1 0 1,0 0-1,0 0 1,14-9 1287,0 1 0,21-8 0,-13 7-1172,2 1 0,-1 1 0,1 2 1,0 0-1,25-1 0,-42 5-154,-1 1 0,1 0 0,-1 1 1,1 0-1,-1 0 0,0 0 0,9 4 0,-12-5-2,0 2 1,0-1-1,0 0 0,0 1 0,-1-1 0,1 1 1,0 0-1,-1 0 0,0 0 0,1 0 0,-1 0 1,0 0-1,0 1 0,0-1 0,0 1 0,-1-1 0,3 5 1,-4-5 4,1 0 1,-1 0 0,1 0 0,-1 1 0,0-1-1,0 0 1,0 0 0,0 0 0,0 0-1,0 1 1,-1-1 0,1 0 0,-1 0 0,0 0-1,1 0 1,-1 0 0,0 0 0,-2 3 0,-2 3 52,0-1 1,-12 15-1,11-16-22,-56 66 210,25-30 102,-65 93 0,99-131-254,0 1 0,1 0-1,0 0 1,0 0 0,-2 7 0,3-11-52,1 0 1,0 0-1,0 0 1,-1 0 0,1 1-1,0-1 1,0 0-1,0 0 1,0 0-1,0 1 1,1-1 0,-1 0-1,0 0 1,0 0-1,1 0 1,-1 0-1,1 1 1,-1-1-1,1 0 1,0 0 0,-1 0-1,1 0 1,0 0-1,-1-1 1,1 1-1,0 0 1,0 0 0,0 0-1,0-1 1,2 2-1,2 0 63,0 0 0,0-1-1,0 1 1,0-1 0,1 0 0,-1 0-1,0-1 1,1 0 0,-1 0-1,10-1 1,8-2 130,25-7 0,-35 7-174,21-5-34,-23 4-125,1 1-1,-1 1 0,1 0 1,-1 0-1,1 1 0,22 1 1,-33 0-271,1 0 1,0 1-1,0-1 1,0 1-1,-1-1 1,1 1-1,0 0 1,0 0 0,-1 0-1,3 1 1,5 6-1759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42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4 102 3968,'-2'2'8192,"6"2"-6831,10 4-1960,10-6 799,0-1 0,1-1 0,30-4 0,73-16 734,-85 10-548,-39 8-334,-1 1 0,1 0 0,-1-1 0,0 1 0,1-1 0,-1 0 0,0 0 0,0-1 0,4-3 0,-7 6-47,1-1 0,-1 1 0,1-1 0,-1 0 0,1 1 0,-1-1 0,1 0 1,-1 1-1,1-1 0,-1 0 0,0 0 0,0 1 0,1-1 0,-1 0 0,0 0 0,0 1 0,0-1 0,0 0 0,0 0 0,0 0 0,0 0 0,0 1 0,0-1 0,0 0 0,0 0 0,0 0 0,-1 1 0,1-2 0,-1 0-15,-1 1-1,1-1 0,0 1 1,-1-1-1,1 1 1,-1-1-1,1 1 0,-1 0 1,0 0-1,1-1 0,-3 1 1,-5-4-108,0 1 0,0 1 0,-14-4 0,13 5 9,0 1 0,0 0 0,0 0 0,0 1 0,0 0 0,0 1 0,0 0 0,0 1 0,0 0 0,-9 4 1,1-1-140,2 2 0,-1 0 0,1 0 0,-27 18 1,38-21 247,0 0 0,0 0-1,0 0 1,0 0 0,1 1 0,-1 0 0,1 0 0,0 0 0,1 0 0,0 1 0,-5 8 0,7-11 64,0 1-1,0-1 1,0 0-1,0 0 1,1 0 0,0 1-1,0-1 1,0 0-1,0 0 1,0 1 0,0-1-1,1 0 1,-1 0 0,1 1-1,0-1 1,0 0-1,1 0 1,-1 0 0,0 0-1,1 0 1,0-1-1,0 1 1,0 0 0,0-1-1,3 3 1,-1 0 24,1-1 1,0 0-1,0-1 1,0 1-1,1-1 0,-1 0 1,1 0-1,0-1 1,-1 0-1,1 0 0,0 0 1,12 1-1,-2 0 80,0-2-1,1 0 0,30-3 1,-23-1-66,0 0 1,0-2 0,-1-1 0,29-10 0,-34 8-2224,23-12 0,-28 16 73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42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86 2976,'-10'-1'696,"-16"3"3491,25-2-4005,0 0-1,0 0 0,0 1 0,0-1 0,-1 0 0,1 1 0,0-1 0,0 1 0,0-1 1,0 1-1,0 0 0,0 0 0,1-1 0,-1 1 0,0 0 0,-1 2 0,35-7 1521,543-50 234,-244 23-1792,-256 25-153,-1 4 0,99 8 0,-163-5-1079,-7-1 283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43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 4320,'1'-3'396,"7"-26"1273,-8 28-1552,1 0-1,-1 0 0,0 0 1,1 0-1,-1 0 1,1 1-1,-1-1 1,1 0-1,0 0 0,-1 0 1,1 1-1,0-1 1,-1 0-1,1 1 1,0-1-1,0 1 0,0-1 1,0 1-1,0-1 1,-1 1-1,1-1 0,0 1 1,0 0-1,2-1 1,-2 1-77,0 1 0,0-1 0,-1 0 0,1 1 0,0-1 0,-1 0 0,1 1 0,0-1 0,-1 1 0,1-1 1,0 1-1,-1-1 0,1 1 0,-1 0 0,1-1 0,-1 1 0,1 0 0,-1-1 0,0 1 0,1 0 0,-1 0 0,0-1 0,0 1 0,1 0 0,-1 0 1,0-1-1,0 1 0,0 0 0,0 1 0,2 31 621,-1-23-380,-1 175 1427,-2-28-931,2-113-506,-1-32-129,1 1 0,0-1-1,1 1 1,1 0 0,-1-1 0,7 21 0,-8-32-112,1 0 1,-1 0 0,0 0-1,1 0 1,-1 0 0,0-1-1,1 1 1,-1 0-1,1 0 1,0 0 0,-1 0-1,1-1 1,0 1-1,-1 0 1,1-1 0,0 1-1,0 0 1,-1-1-1,1 1 1,0-1 0,0 1-1,0-1 1,0 0 0,0 1-1,0-1 1,0 0-1,0 0 1,0 0 0,0 1-1,0-1 1,0 0-1,0 0 1,0 0 0,0-1-1,0 1 1,0 0-1,0 0 1,0 0 0,1-1-1,3-2 102,1 0 0,-1 0-1,0 0 1,0-1 0,7-5-1,-7 5-113,27-20 35,38-20 1,11-7-551,-52 34 62,-28 17 410,0-1 0,1 0 0,-1 1 0,0-1 0,0 1 0,0 0 0,0-1 0,1 1 0,-1 0 0,0 0 0,0 0 1,1 0-1,-1 0 0,0 0 0,0 0 0,1 0 0,-1 0 0,0 1 0,0-1 0,0 0 0,1 1 0,-1-1 0,2 2 0,-3-1 14,1 1 0,-1 0-1,0-1 1,1 1 0,-1 0 0,0-1 0,0 1 0,0-1 0,0 1 0,0 0-1,-1-1 1,1 1 0,0 0 0,-2 1 0,1 3 71,-3 22 149,-2 1 0,-15 47 0,16-59-308,1-2 182,-4 13-1234,7-27 700,1 0 1,0 0-1,-1 0 1,0 1-1,1-1 0,-1 0 1,-8 8-3605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43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441 23 4992,'-1'-6'584,"1"5"-448,0 0 0,0-1 0,0 1 1,-1 0-1,1 0 0,0 0 0,-1 0 1,1 0-1,-1 0 0,1 0 0,-1-1 0,0 1-56,1 1-1,0 0 0,-1 0 1,1 0-1,0-1 0,-1 1 1,1 0-1,-1 0 0,1 0 1,0 0-1,-1 0 0,1 0 1,-1 0-1,1 0 0,0 0 1,-1 0-1,1 0 0,-1 0 1,1 0-1,0 0 0,-1 0 1,1 0-1,-1 1 0,1-1 1,0 0-1,-1 0 0,1 0 1,0 1-1,-1-1 0,1 0 1,-1 1-1,-18 12 575,8-5-252,-114 88 1706,-13 10-1677,111-88-347,14-11-177,0 2 0,0 0 0,1 0 1,1 1-1,-1 1 0,-9 11 0,20-21-196,0 1 0,0-1 0,1 0 0,-1 1 0,0-1 0,1 1 0,-1-1 0,1 1 0,-1 2 0,3 11-1823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1:47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24 4480,'0'-2'343,"-1"0"1,0 0-1,1 0 1,-1 0-1,0 0 1,0 1-1,-2-4 0,3 5-255,-1-1 0,1 1-1,-1-1 1,1 1-1,0 0 1,-1-1-1,1 1 1,-1-1-1,1 1 1,-1 0-1,1 0 1,-1-1-1,1 1 1,-1 0-1,0 0 1,1-1 0,-1 1-1,1 0 1,-1 0-1,1 0 1,-1 0-1,0 0 1,1 0-1,-1 0 1,1 0-1,-1 0 1,0 0-1,1 1 1,-1-1 0,0 0-1,-15 7 548,-7 4 122,-1 0 0,-24 17 1,33-18-404,1 0 1,0 1 0,0 0-1,1 1 1,-17 20 0,29-31-318,0 1 1,0 0 0,0 0 0,0-1 0,0 1 0,0 0 0,0 0-1,0 0 1,1 0 0,-1 0 0,1 0 0,0 0 0,-1 1 0,1-1 0,0 0-1,0 0 1,0 0 0,1 2 0,0-1 3,0 0 0,0-1 1,0 1-1,0-1 0,1 1 0,-1-1 0,1 1 0,-1-1 1,1 0-1,0 0 0,0 0 0,0 0 0,4 2 1,1 2 26,0-1 1,1-1-1,0 1 1,0-1-1,14 4 1,46 12 82,-58-17-132,50 9-344,-19-8-3350,-10 0 1254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2:30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 2656,'-2'1'428,"0"0"-1,1-1 1,-1 1 0,0 0-1,0-1 1,0 1 0,0-1 0,1 0-1,-1 1 1,0-1 0,0 0-1,0 0 1,-3-1 0,-6 1 2245,108 8 42,78-14-2033,-86 6-651,-43 1 184,-46-1-208,1 0 0,-1 0 0,0 0 0,0 0 1,0 0-1,0 0 0,0 0 0,0 0 1,0 1-1,1-1 0,-1 0 0,0 0 1,0 0-1,0 0 0,0 0 0,0 0 0,0 0 1,0 0-1,0 0 0,0 1 0,0-1 1,0 0-1,0 0 0,0 0 0,0 0 1,0 0-1,0 0 0,0 1 0,0-1 0,0 0 1,0 0-1,0 0 0,0 0 0,0 0 1,0 0-1,0 1 0,0-1 0,0 0 1,0 0-1,0 0 0,0 0 0,0 0 0,-4 11 189,-11 10 7,-1-3-198,0 1 0,1 1 0,-15 26 0,-33 69 12,-35 61 246,53-99 77,35-58-220,7-13-36,6-7-22,-1 0-60,-1 0 0,1 0-1,-1 0 1,1 1 0,-1-1-1,1 0 1,-1 1-1,1-1 1,2 1 0,-2-1-7,0 1 0,0-1 0,0 1 0,0-1 0,-1 1 0,1-1 1,0 0-1,0 0 0,-1 0 0,2-1 0,0 0 19,0 0-1,0 0 1,0 0-1,1 1 1,-1-1-1,0 1 1,5-2-1,37-9 227,-9 2-204,6-2 282,60-9 1,-77 18-832,1 0 1,-1 2-1,49 4 1,-44 5-4219,-16-5 2625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32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42 148 4736,'-14'-4'789,"11"3"-558,1 0 1,-1 1-1,0-2 0,0 1 1,0 0-1,1 0 0,-6-5 986,8 6-1159,0 0-1,0 0 1,0 0 0,0 0 0,0 0 0,0-1 0,0 1 0,0 0 0,0 0 0,0 0 0,0 0 0,0-1 0,0 1 0,0 0 0,0 0-1,0 0 1,0 0 0,0 0 0,0-1 58,0 1-58,6-5 1231,12-4-373,196-81 1041,-182 71-4672,-16 14 1105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02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 2816,'1'5'8533,"11"-15"-7475,-9 8-895,-1 0 1,1 0-1,-1 0 1,0 0-1,0 0 1,2-3 0,-1 1-91,0 1 1,0 0 0,0 0 0,1 0 0,-1 0 0,1 0-1,-1 0 1,1 1 0,0 0 0,0 0 0,0 0 0,0 0-1,0 1 1,6-2 0,1 0 28,0 1-1,0 1 1,0-1 0,15 1 0,-18 2 56,-1 0 0,0 0 0,0 1 1,0 0-1,0 0 0,0 0 0,0 1 1,0 0-1,11 8 0,11 4 131,-22-13-225,-1 0 0,0 0-1,1 0 1,-1-1-1,1 0 1,-1 0-1,14-1 1,46-6 311,-60 5-357,50-11-1719,-30 5 629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03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1 3808,'4'1'3792,"-6"1"-3565,1 0 1,-1 0 0,1 1 0,-1-1-1,1 1 1,0-1 0,0 1 0,0 3-1,-6 13 172,-23 42 332,-53 121 207,33-70-363,5-13-115,38-79-403,1-1 0,1 1 1,1 0-1,1 0 0,1 0 1,0 24-1,3 6 78,9 64 1,-5-80-40,1 0 0,2 0 0,1 0 0,1-1 0,17 33 0,13 27 405,-33-79-339,-1 1-1,0 0 1,-2 1-1,0-1 1,0 1 0,-1 0-1,-1 0 1,-1 0 0,-1 28-1,-4 10 431,-16 79-1,20-133-590,-31 135 638,24-115-549,0-1 0,-1 1-1,-1-1 1,-18 26 0,25-41-167,0-1 0,-1 1 0,1-1 0,-1 0 0,0 0 0,0 0 0,0 0-1,-5 3 1,6-5-921,1-1 926,1 0 1,0 0 0,0 0-1,0 0 1,0 0 0,-1 0-1,1 0 1,0 0 0,0 0-1,0 0 1,-1 0 0,1-1-1,0 1 1,0 0 0,-3-13-4227,6-9-631,6-1 1697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04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20 4064,'0'-16'1307,"3"12"-403,-6 5 543,1-1-1265,1 1-1,0-1 0,0 1 0,0-1 0,1 1 1,-1 0-1,0-1 0,0 1 0,0 0 0,0 0 1,1 0-1,-1 0 0,0-1 0,1 1 0,-2 2 1,-11 20 465,11-19-492,-139 232 2357,136-228-2455,0 0 0,1 1 1,0-1-1,1 1 1,0 0-1,-2 10 0,5-17-36,-1 1 0,1-1 0,0 1 0,0-1 0,0 1 0,0-1 0,0 1 0,1-1-1,-1 1 1,1-1 0,0 1 0,0-1 0,0 0 0,0 1 0,0-1 0,0 0-1,0 0 1,1 0 0,-1 0 0,1 0 0,-1 0 0,1 0 0,0 0 0,0-1 0,0 1-1,0-1 1,3 3 0,0-2 30,0 0 0,0 0 0,0 0 0,0 0 0,0-1 0,1 0 0,-1 0-1,0 0 1,1 0 0,-1-1 0,1 0 0,-1 0 0,0-1 0,1 0 0,-1 0 0,10-3 0,2-1 162,-1-1 0,0-1 0,28-17-1,-39 21-160,0 0-1,0-1 1,0 0-1,0 0 1,0 0-1,-1 0 1,0-1-1,0 1 1,0-1-1,-1 0 0,1 0 1,-1-1-1,0 1 1,-1-1-1,4-8 1,-5 7-45,1 1 1,-1-1 0,0 1-1,-1-1 1,0 0 0,0 1 0,0-1-1,-1 0 1,0 1 0,0-1-1,-1 1 1,0-1 0,0 1-1,-4-9 1,2 7-65,0 0-1,0 1 1,-1-1-1,0 1 1,-1 0-1,1 0 1,-1 1-1,-7-7 0,11 12 19,0-1 0,-1 0-1,1 0 1,0 1-1,0-1 1,-1 1-1,1 0 1,-1 0-1,1 0 1,-1 0-1,1 0 1,-1 0-1,1 1 1,-1-1-1,0 1 1,0 0-1,1 0 1,-1 0-1,0 0 1,1 0-1,-1 1 1,0-1-1,1 1 1,-1 0-1,0-1 1,1 1-1,-1 0 1,1 1-1,0-1 1,-1 0-1,-1 3 1,2-3-39,0 1 1,0-1-1,1 1 0,-1 0 1,1 0-1,-1 0 0,1 0 1,0 0-1,0 0 0,0 0 1,0 1-1,0-1 0,0 0 1,1 0-1,-1 1 0,1-1 1,-1 4-1,1-1-436,0-1 0,0 0 0,1 1 0,-1-1 0,1 0 0,0 0 0,0 1-1,0-1 1,3 5 0,8 11-1320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05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51 4480,'-1'4'4111,"-7"21"-2836,-29 175 872,-18 81-763,49-259-1085,4-17-33,1 0 1,-1 0 0,1 1-1,-1 8 1,4-8 666,1-9-546,2-8-134,8-46-74,-1 0 0,3-68 0,1-2-311,4-21 122,-13 85-332,-6 61 325,-1 0 0,0 0-1,0 0 1,1 0-1,-1-1 1,1 1 0,0 0-1,0 0 1,-1 0-1,1 1 1,0-1-1,1 0 1,-1 0 0,2-2-1,-3 4 18,0 0 0,1 0 0,-1 0 0,0 0 0,0 0 0,1 0 0,-1 0 0,0 0 0,1 0-1,-1 0 1,0 0 0,0 0 0,1 0 0,-1 0 0,0 0 0,0 0 0,1 0 0,-1 0 0,0 0 0,0 1 0,1-1 0,-1 0-1,0 0 1,0 0 0,1 0 0,-1 1 0,0-1 0,0 0 0,0 0 0,1 0 0,-1 1 0,0-1 0,0 0 0,0 1 0,4 10 35,-2-6-20,7 25 111,-2 0-1,5 39 1,3 8 78,25 79 421,-30-124-560,2 1 1,27 50 0,-19-51 128,-5-9-3007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06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20 7040,'-10'-8'5600,"20"13"-4800,-2-5 224,5 0-608,10 0 32,-2 0-288,6-5-128,4 5-64,-5-3 32,5 3 0,-5-4-928,0 4 512,-8-5-2944,-5 5 1888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06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 5056,'-3'-1'583,"3"1"-491,-1 0-1,1-1 0,-1 1 0,0 0 0,1 0 1,-1-1-1,1 1 0,0 0 0,-1-1 0,1 1 1,-1 0-1,1-1 0,-1 1 0,1 0 1,0-1-1,-1 1 0,1-1 0,0 1 0,0-1 1,-1 1-1,1-1 0,0 1 0,0-1 1,-1 0-1,12 0 4016,40 10-1484,-28-6-2290,1-1-1,-1-1 1,0-1-1,0-1 1,28-5-1,23 0-1937,-39 5 645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06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5632,'0'8'2560,"4"7"-2208,-4-10 1696,0 1 544,5 2-1344,-5-3-896,0-1-160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07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329 337 5216,'-17'-5'1696,"10"5"-1040,-9 7-130,1 0 0,-1 2 1,1 0-1,1 0 0,0 2 0,0 0 1,1 0-1,-14 16 0,-10 14-310,-41 60 0,71-92-188,1 1 1,0 0-1,1 0 1,0 1-1,-6 17 1,10-25 9,0 0 1,0 1-1,0-1 1,1 1-1,-1 0 1,1-1-1,0 1 0,0 0 1,0-1-1,0 1 1,1 0-1,-1-1 1,1 1-1,0-1 1,0 1-1,0-1 1,1 0-1,-1 1 1,1-1-1,0 0 1,0 0-1,3 4 1,-3-5 10,1 1 0,0-1 0,0 0 0,0 0 1,0 0-1,0 0 0,1-1 0,-1 1 1,0-1-1,1 0 0,-1 0 0,1 0 1,-1 0-1,1-1 0,0 1 0,3-1 0,2 0 65,0 0 0,0-1 0,0 0 0,-1-1 0,15-3 0,-15 2-64,-1 0 0,1-1 0,-1 1 0,0-1 0,0-1 0,0 1 0,-1-1 0,1 0 0,-1-1 0,0 1 0,6-9 0,-1 0-27,-1-1 0,0 0 0,-2 0-1,9-17 1,-2-4-15,-2 0 0,-1 0-1,-2-1 1,-1-1 0,3-38-1,-5 13-77,-4 0-1,-5-82 1,2 143 57,0-6-81,-1 0 0,0-1 0,0 1 1,-1 0-1,-2-9 0,4 16 79,0 1 0,-1 0 0,1-1 0,0 1 0,0-1 0,0 1 0,0 0 0,0-1 0,0 1 0,-1 0 0,1-1 0,0 1 0,0 0 0,0-1 0,-1 1 0,1 0-1,0 0 1,-1-1 0,1 1 0,0 0 0,-1 0 0,1-1 0,0 1 0,-1 0 0,1 0 0,0 0 0,-1 0 0,1 0 0,0-1 0,-1 1 0,1 0 0,0 0 0,-1 0 0,1 0 0,-1 0 0,1 0 0,0 0 0,-1 0 0,1 0 0,-1 1 0,1-1 0,0 0 0,-1 0 0,1 0 0,0 0 0,-1 0 0,1 1 0,0-1 0,-1 0 0,1 0 0,0 1 0,0-1 0,-1 0 0,1 0 0,0 1 0,0-1 0,-1 0 0,1 1 0,0 0 0,-12 20-567,8-5 715,0 1 0,0 0 0,2 0 0,0 0 0,1 1 0,2 20 0,16 103 1214,-10-95-1182,45 201 80,-42-218-319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07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9 586 3488,'-1'0'52,"1"0"0,0 0 0,-1 0 0,1 0 0,-1 1-1,1-1 1,0 0 0,-1 0 0,1 0 0,0 1 0,-1-1 0,1 0 0,0 1 0,-1-1 0,1 0 0,0 1 0,-1-1 0,1 0 0,0 1-1,0-1 1,0 0 0,-1 1 0,1-1 0,0 0 0,0 1 0,0-1 0,0 1 0,4 14 1502,-3-13-1360,0 0-1,0 0 1,0-1 0,0 1 0,1 0 0,-1-1 0,1 0 0,-1 1-1,1-1 1,0 0 0,-1 1 0,1-1 0,0 0 0,0 0 0,0-1-1,-1 1 1,1 0 0,0-1 0,0 1 0,0-1 0,0 1-1,1-1 1,-1 0 0,0 0 0,0 0 0,2-1 0,2 1-2,0-1 0,0 1 1,0-2-1,0 1 1,0-1-1,-1 0 0,1 0 1,9-5-1,-1-2 28,0-1-1,0-1 1,-1 0 0,-1 0 0,18-22 0,50-73 102,-74 98-299,-4 5-21,78-119 254,-69 101-186,0 0 0,-1-2 0,-1 1 0,7-25 0,-12 31-120,0 0 0,-1 0 1,-1 0-1,-1-1 0,0-24 0,-1 39 52,0-1-28,0 0 0,-1 0 0,1 0 0,-1 0 0,1 1 0,-1-1 0,-1-3 0,1 6 16,1-1 0,-1 0 0,1 1-1,-1-1 1,1 1 0,-1-1 0,1 1-1,-1-1 1,0 1 0,1-1 0,-1 1-1,0-1 1,1 1 0,-1 0 0,0 0-1,0-1 1,1 1 0,-1 0 0,0 0-1,0 0 1,1 0 0,-1 0 0,0 0-1,0 0 1,1 0 0,-1 0 0,0 0-1,0 0 1,1 0 0,-1 1 0,0-1-1,-1 1 1,-4 1 46,1 1 1,-1-1-1,0 2 0,1-1 0,0 1 0,0-1 0,0 1 0,0 1 1,1-1-1,-1 1 0,1-1 0,-5 8 0,0 2 219,1-1-1,0 1 1,-12 27-1,15-26-123,0 1 0,2-1 1,-1 1-1,2-1 0,0 1 0,0 0 0,2 0 0,0 0 1,1 0-1,3 18 0,-2-23-172,0-1 0,1 1 0,0 0 0,0-1 1,1 0-1,1 1 0,0-2 0,0 1 0,1 0 0,0-1 1,0 0-1,1-1 0,1 1 0,-1-1 0,13 10 0,10 2-647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11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299 507 2656,'-4'-3'752,"0"-1"0,0 0 0,0 1 0,-9-6 0,11 8-596,0 0-1,0 1 1,1-1-1,-1 0 1,0 1-1,0-1 1,0 1-1,0 0 1,0-1-1,0 1 1,0 0 0,0 0-1,0 0 1,0 1-1,0-1 1,0 0-1,-3 2 1,-9 4 119,1 1 0,1 1 0,-1 0 0,1 0 0,-14 14 1,7-6-146,5-5-113,0 1-1,1 1 1,-20 26 0,27-31-40,0 1 1,0 1 0,1-1-1,0 1 1,0 0 0,1 0-1,-5 19 1,8-26 43,1-1 0,-1 1 0,1-1 0,0 1 0,-1 0 0,1-1 0,1 1 0,-1 0 1,0-1-1,1 1 0,-1-1 0,1 1 0,0-1 0,0 1 0,0-1 0,0 1 0,0-1 0,0 0 0,1 1 0,-1-1 0,1 0 0,-1 0 0,1 0 0,0 0 1,0-1-1,0 1 0,0 0 0,0-1 0,1 1 0,-1-1 0,0 0 0,1 0 0,-1 0 0,0 0 0,6 1 0,-2 0 42,0-1-1,1 0 1,-1 0-1,0-1 1,1 0-1,-1 0 1,0 0-1,1-1 1,-1 0-1,0 0 1,1-1-1,-1 0 1,0 0-1,7-3 1,-1-2 10,-1 0 0,0-1 0,-1 0 0,0-1 0,0 0 0,-1 0 0,0-1 0,0 0 0,-1-1 0,-1 0 0,10-18 0,4-12 123,28-84 1,-38 90-141,-1-1-1,-2 0 1,-2 0 0,-1 0-1,-2-1 1,-2-67 0,-2 72-95,1 10-48,-1 0 0,-1 0-1,-1 0 1,-10-36 0,13 59 78,0-1 0,0 0 1,0 0-1,0 1 0,0-1 0,0 0 1,0 0-1,-1 0 0,1 1 0,0-1 0,0 0 1,0 0-1,0 0 0,-1 1 0,1-1 1,0 0-1,0 0 0,0 0 0,-1 0 1,1 0-1,0 0 0,0 1 0,-1-1 1,1 0-1,0 0 0,0 0 0,0 0 1,-1 0-1,1 0 0,0 0 0,0 0 0,-1 0 1,1 0-1,0 0 0,0 0 0,-1 0 1,1 0-1,0 0 0,0 0 0,-1-1 1,1 1-1,0 0 0,0 0 0,-1 0 1,1 0-1,0 0 0,0-1 0,0 1 0,0 0 1,-1 0-1,1 0 0,0 0 0,0-1 1,0 1-1,0 0 0,0 0 0,-1-1 1,1 1-1,0 0 0,0 0 0,0-1 1,0 1-1,0 0 0,0 0 0,0-1 0,-7 23-223,-2 58 878,3 111-1,18 85 902,-10-225-1494,0-24 70,-2-8 43,1 1 1,1-1-1,1 0 0,6 23 0,-5-34-232,0-9-605,1-10-1369,-4 9 1660,17-51-6350,-6 20 3882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32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6 2656,'-38'-5'3391,"35"5"-2972,0 0 0,0 0-1,0 0 1,0 0 0,0 1-1,0-1 1,0 1 0,0 0 0,-5 2-1,8-3-402,0 0-1,0 0 1,0 0-1,0 0 1,0 0 0,0 1-1,0-1 1,0 0-1,-1 0 1,1 0-1,0 0 1,0 0-1,0 0 1,0 0-1,0 1 1,0-1-1,0 0 1,0 0-1,0 0 1,0 0 0,0 0-1,0 0 1,0 0-1,0 1 1,0-1-1,0 0 1,0 0-1,0 0 1,0 0-1,1 0 1,-1 0-1,0 0 1,0 1-1,0-1 1,0 0-1,0 0 1,0 0 0,0 0-1,0 0 1,0 0-1,0 0 1,0 0-1,1 0 1,-1 0-1,0 0 1,0 0-1,0 1 1,0-1-1,0 0 1,0 0-1,0 0 1,0 0 0,1 0-1,-1 0 1,0 0-1,0 0 1,0 0-1,0 0 1,0 0-1,0 0 1,1 0-1,-1 0 1,0 0-1,0-1 1,11 4 313,20-1 187,33-3 0,-15 0-300,312 1 147,-338 1-2849,0 3 652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12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67 3136,'-1'0'155,"0"1"0,0-1 0,0 0 0,1 0-1,-1 1 1,0-1 0,0 1 0,1-1 0,-1 0 0,0 1 0,0 0 0,1-1 0,-1 1 0,1-1-1,-1 1 1,0 0 0,1-1 0,-1 1 0,0 1 0,-10 20 1457,6-12-1138,-1 0-193,0 1 0,0 0 1,1 0-1,1 0 0,-4 13 0,7-20-244,1 0 0,-1 0-1,1 0 1,0 0 0,0 0-1,0 0 1,0 1 0,1-1-1,0 0 1,0 0-1,0 0 1,0 0 0,0-1-1,1 1 1,0 0 0,0 0-1,0-1 1,5 7 0,-3-5 53,1 0 0,-1 0 0,1 0 1,0-1-1,1 0 0,-1 0 0,1 0 0,0-1 1,0 1-1,0-1 0,0-1 0,0 1 0,1-1 1,-1 0-1,1-1 0,-1 0 0,1 0 0,0 0 1,-1-1-1,1 1 0,0-2 0,0 1 0,-1-1 1,1 0-1,0 0 0,-1-1 0,1 0 0,-1 0 1,0-1-1,0 0 0,1 0 0,-2 0 1,1 0-1,6-6 0,0 0 75,0-1-1,-1 0 1,0-1 0,-1 0-1,16-24 1,-21 28-129,0-1 1,-1 0-1,0 0 0,-1 0 1,0 0-1,0-1 0,-1 1 1,0-1-1,0 0 0,-1 0 1,0-12-1,-1 11-71,0 0 0,-1 0 0,0-1 0,-4-10 0,5 19 19,-1-1 1,0 1-1,0-1 0,0 1 0,0 0 1,0 0-1,-1-1 0,1 1 0,-1 0 1,-2-2-1,3 3-16,0 0-1,0 0 1,0 1 0,0-1 0,0 0 0,0 1 0,-1-1-1,1 1 1,0 0 0,0-1 0,-1 1 0,1 0 0,0 0-1,0 0 1,-1-1 0,1 1 0,0 1 0,-1-1-1,1 0 1,0 0 0,-3 1 0,1 1-9,-1 0 0,0-1 0,1 2 0,-1-1 1,1 0-1,0 1 0,0 0 0,0 0 0,0 0 0,0 0 0,0 0 1,1 0-1,-2 4 0,-6 8 295,-12 26 0,17-27-112,0-1 1,0 1-1,2-1 1,-1 1-1,2 0 1,0 1-1,1-1 1,0 0-1,1 0 1,0 1-1,2-1 1,-1 0-1,5 15 1,-4-21-105,1 0 1,1 0 0,-1 0 0,1 0-1,0 0 1,1-1 0,0 1 0,0-1 0,1 0-1,-1-1 1,1 0 0,1 0 0,-1 0 0,1 0-1,0-1 1,1 0 0,-1-1 0,1 0-1,0 0 1,0 0 0,0-1 0,0-1 0,1 1-1,-1-1 1,1 0 0,0-1 0,-1 0 0,1-1-1,0 0 1,0 0 0,-1 0 0,12-3-1,2-2-294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13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14 125 2240,'-13'-8'7925,"93"9"-6162,31 0-1339,256-24 829,24-17-197,369-7 938,-649 39-1460,-107 8-405,1 0-64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13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265 517 2912,'-6'-10'1002,"5"8"-854,0 1-1,0 0 1,1 0 0,-1 0-1,0 0 1,1 0 0,-1-1 0,1 1-1,-1 0 1,1-1 0,0 1-1,-1 0 1,1-1 0,0 1-1,0-2 1,0 3-54,1-1 0,-1 1-1,0-1 1,0 1 0,1-1 0,-1 1-1,0-1 1,0 0 0,0 1 0,0-1-1,0 1 1,0-1 0,0 0 0,0 1-1,0-1 1,0 1 0,0-1 0,0 1-1,-1-1 1,1 0 0,0 1 0,0-1 0,0 1-1,-1-1 1,1 1 0,0-1 0,-1 1-1,1-1 1,0 1 0,-1 0 0,1-1-1,-1 1 1,1-1 0,-1 1 0,1 0-1,-1-1 1,0 1 0,-1-1 18,1 0 1,-1 0-1,0 0 0,0 1 1,0-1-1,1 1 1,-1-1-1,0 1 0,0 0 1,0 0-1,0 0 1,-2 0-1,-6 1-39,0 1 0,0 1 0,1 0 0,-1 0 0,1 1 0,0 0-1,0 0 1,0 1 0,1 0 0,-1 1 0,1 0 0,1 0 0,-1 1 0,-7 9 0,6-6-60,1 0 1,0 0-1,0 1 1,2 0-1,-1 0 1,1 1 0,1 0-1,0 0 1,0 0-1,-4 23 1,8-29 30,0-1 1,1 1 0,0-1 0,0 1 0,0 0-1,0-1 1,1 1 0,0-1 0,0 1 0,1-1-1,0 0 1,-1 0 0,2 1 0,4 8 0,-5-12 10,-1 1-1,1 0 1,0-1 0,1 0 0,-1 1 0,0-1 0,1 0 0,-1 0 0,1 0 0,-1-1 0,1 1 0,0-1-1,0 1 1,0-1 0,0 0 0,0 0 0,0 0 0,0 0 0,0-1 0,1 1 0,-1-1 0,0 0 0,0 0-1,0 0 1,0 0 0,6-2 0,-4 1 7,1-1-1,-1 0 0,1 0 1,-1 0-1,0-1 1,0 0-1,0 0 0,-1 0 1,1-1-1,-1 1 0,1-1 1,5-7-1,1-2 20,-1-1 0,17-28-1,37-80 474,-54 99-470,-2-1 0,0 1 1,7-42-1,-5-5-247,-4-1 1,-2 1-1,-10-127 0,6 191 86,0 5 42,0 0 1,0 0 0,0 0-1,0 1 1,0-1 0,0 0-1,0 0 1,0 0 0,0 0-1,0 0 1,-1 0 0,1 0-1,0 0 1,-1 1 0,1-1-1,-1 0 1,1 0 0,-1 0-1,1 1 1,-1-1 0,1 0 0,-1 1-1,-1-2 1,2 2 19,-1 0 0,1 0-1,0 0 1,0 0 0,-1 0 0,1 0 0,0 0 0,0 1-1,-1-1 1,1 0 0,0 0 0,0 0 0,-1 0 0,1 1-1,0-1 1,0 0 0,0 0 0,-1 0 0,1 1 0,0-1-1,0 0 1,0 0 0,0 1 0,0-1 0,-1 0 0,1 0-1,0 1 1,0-1 0,0 0 0,0 0 0,0 1 0,-4 9-176,1 1 0,1-1 1,-1 0-1,2 1 1,-1 12-1,0 59 361,2-64-167,0 23 241,2-1 0,1 1-1,3-1 1,1 0 0,2 0 0,25 69 0,-27-93-251,-1 0 153,0 0 0,1-1 0,1 0 0,9 13 0,-15-24-400,0-2 1,1 1-1,-1 0 1,0 0-1,1-1 1,0 1-1,0-1 1,-1 0-1,1 0 1,1 0 0,-1 0-1,0-1 1,0 1-1,1-1 1,-1 0-1,1 0 1,-1 0-1,1 0 1,-1 0 0,1-1-1,-1 0 1,1 0-1,7 0 1,19-5-2291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14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19 4736,'-1'-1'70,"1"1"-1,-1 0 1,1 0 0,0-1 0,-1 1-1,1 0 1,0-1 0,-1 1 0,1 0-1,0-1 1,0 1 0,-1-1 0,1 1 0,0 0-1,0-1 1,0 1 0,-1-1 0,1 1-1,0-1 1,0 1 0,0-1 0,0 1-1,0 0 1,0-1 0,0 1 0,0-1-1,0 1 1,0-1 0,0 1 0,0-1 0,0 1-1,0-1 1,1 1 0,-1 0 0,0-1-1,1 0 1,0 1 62,-1-1 0,1 1 0,0 0 0,0-1 0,0 1 0,0 0-1,0 0 1,0 0 0,0 0 0,0 0 0,0 0 0,0 0 0,0 0 0,0 0 0,0 0 0,0 1 0,0-1-1,0 0 1,1 1 0,22 8 867,-17-4-752,0 1 0,0 0 0,0 0 0,-1 0 0,0 1 0,6 9-1,-6-8 106,0 0-70,0-1 0,0 1 0,-1 1 1,0-1-1,-1 1 0,1 0 0,-2 0 0,5 15 0,22 147 854,-26-141-1008,2-1 0,10 35 0,-16-62-160,0-1 1,1 0-1,-1 1 1,0-1-1,1 0 1,-1 0-1,1 1 1,0-1-1,-1 0 0,1 0 1,0 0-1,0 0 1,0 0-1,0 0 1,0 0-1,0 0 1,0 0-1,0 0 1,0 0-1,0-1 1,0 1-1,2 0 0,-1-1-126,-1 0 0,1 0 0,0 0 0,0 0 0,-1-1 0,1 1 0,0 0 0,-1-1-1,1 0 1,0 1 0,-1-1 0,1 0 0,-1 0 0,1 0 0,-1 0 0,3-1 0,18-19-3026,3-3 1008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14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602 10 4800,'-3'-9'2606,"-1"18"-684,-5 2-1403,0-1 0,-1-1-1,0 0 1,0 0 0,-1-1 0,0-1 0,-14 9 0,0-1 28,-8 7-16,-6 4 152,0 0 1,-68 64-1,52-27-374,-82 119 0,117-152-367,-5 6-1472,5-4 357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15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43 2976,'-12'5'6628,"11"-3"-6279,1-2-192,0 0 0,-1 1 0,1-1 0,0 1 1,-1-1-1,1 0 0,-1 1 0,1-1 0,-1 0 0,1 0 0,0 1 0,-1-1 1,1 0-1,-1 0 0,1 0 0,-1 1 0,1-1 0,-2 0 0,56-7 1401,-2-1-1420,283-12 414,-259 16-336,-33-1-44,-33 3-96,0 1 1,0 0 0,0 0-1,17 2 1,-12 0 609,-15-1-736,0 0 1,1 0 0,-1 0-1,0 0 1,0 0 0,0 0 0,0 0-1,0-1 1,1 1 0,-1 0 0,0 0-1,0 0 1,0 0 0,0 0-1,0 0 1,0 0 0,1-1 0,-1 1-1,0 0 1,0 0 0,0 0-1,0 0 1,0 0 0,0-1 0,0 1-1,0 0 1,0 0 0,0 0 0,0 0-1,0 0 1,0-1 0,0 1-1,0 0 1,0 0 0,0 0 0,0 0-1,0-1 1,0 1 0,0 0 0,0 0-1,0 0 1,0 0 0,0-1-1,0 1 1,0 0 0,0 0 0,0 0-1,-1 0 1,1 0 0,0 0-1,0-1 1,0 1 0,0 0 0,0 0-1,0 0 1,-1 0 0,1 0 0,0 0-1,0 0 1,0 0 0,0 0-1,0 0 1,-1 0 0,1-1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16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62 2656,'-28'8'1221,"6"-5"6846,29-7-7451,210-39 2737,3 20-2773,-217 22-561,19-1 327,-3 5-85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19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20 211 2720,'-1'0'100,"0"-1"-1,0 1 1,0 0 0,0 0 0,-1 0-1,1-1 1,0 1 0,0 0 0,0-1-1,0 1 1,0-1 0,-1 0 0,2 1-45,-1-1 1,1 1 0,0 0 0,0 0 0,-1 0 0,1-1 0,0 1 0,0 0 0,-1-1 0,1 1-1,0 0 1,0 0 0,0-1 0,-1 1 0,1 0 0,0-1 0,0 1 0,0 0 0,0-1 0,0 1 0,0 0-1,0-1 1,0 1 0,0 0 0,0-1 0,0 1 0,0-1 0,0 1 0,0 0 0,0-1 0,0 1-1,0 0 1,0-1 0,1 1 0,-1-2 220,1 0 0,0 0 0,-1 0 0,0 0 0,1 0 0,-1 0 0,0-4 1,0 4-188,0 0 0,0-1 0,0 1 1,0-1-1,1 1 0,-1 0 0,2-3 1,2-1-38,1 0 1,-1 1 0,1 0 0,1 0-1,-1 1 1,0-1 0,1 1 0,0 0-1,11-5 1,-1 0 92,10-7-136,1 2 1,1 1 0,0 1-1,59-17 1,-79 27-41,1 0 0,0 1 0,1 0 0,-1 0 0,0 1 0,0 0 0,13 1 0,-18 0 46,-1-1 0,0 1 0,0 0 0,0 0 0,0 0 0,0 0 0,0 1 0,0-1 0,0 1 0,-1-1 0,1 1 0,0 0 1,-1 0-1,1 0 0,-1 1 0,0-1 0,0 0 0,0 1 0,0 0 0,0-1 0,-1 1 0,1 0 0,-1 0 0,2 4 0,0 4 53,-1-1 0,0 1 1,0 1-1,-1-1 1,-1 0-1,0 0 0,-2 17 1,-1-6 86,-1-1 1,-12 40-1,9-44-29,0-1-1,0-1 1,-2 1 0,0-1 0,0 0-1,-1-1 1,-1-1 0,-1 1 0,-25 22-1,-8 0 474,-83 52-1,73-52-55,55-36-534,-14 11-154,14-10 140,0-1 1,0 0 0,0 0 0,0 0 0,-1 1 0,1-1 0,0 0 0,0 0 0,0 0 0,0 1 0,0-1 0,0 0 0,-1 0 0,1 1 0,0-1 0,0 0 0,0 0 0,0 1 0,0-1-1,0 0 1,0 0 0,0 1 0,0-1 0,0 0 0,0 1 0,0-1 0,1 0 0,-1 0 0,0 0 0,0 1 0,0-1 0,0 0 0,0 0 0,0 1 0,1-1 0,-1 0 0,0 0 0,0 0-1,0 1 1,1-1 0,-1 0 0,0 0 0,0 0 0,0 0 0,1 0 0,-1 0 0,0 1 0,0-1 0,1 0 0,-1 0 0,0 0 0,0 0 0,1 0 0,-1 0 0,0 0 0,0 0-1,1 0 1,-1 0 0,0 0 0,1 0 0,9 1 142,1 0 0,-1-1 1,1 0-1,12-2 0,2 0 62,8 1 53,107-1 498,-116 3-528,0 1 1,0 2 0,43 11 0,-49-12-282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20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10 221 3488,'-2'-8'1594,"10"7"301,8-1-744,50-10 379,21-4-772,-62 9-474,-7 3-50,0-1 0,17-7-1,-31 10-176,0 1 0,-1-1 0,1-1 0,0 1-1,0 0 1,-1-1 0,0 0 0,1 1 0,-1-1 0,0-1-1,0 1 1,-1 0 0,5-8 0,-5 9-11,-1-1 0,0 1-1,0 0 1,0-1 0,0 1 0,-1-1-1,1 0 1,-1 1 0,1-1 0,-1 0 0,0-3-1,-1 3-22,1 0 0,-1 0-1,0 1 1,0-1 0,-1 0-1,1 1 1,0-1 0,-1 1-1,1-1 1,-1 1 0,-4-4-1,3 2-55,0 1 0,-1-1-1,0 1 1,0 0-1,0 0 1,0 0 0,0 1-1,-1-1 1,1 1 0,-1 0-1,1 0 1,-1 1 0,-9-3-1,6 3 12,1 1 0,-1-1-1,1 1 1,-1 1 0,1-1-1,-1 1 1,1 0 0,-12 4-1,6 0 126,1-1 0,0 2 0,0-1 0,0 2 0,1-1 0,0 2 0,1-1 0,-1 2-1,2-1 1,-15 16 0,19-17-65,0-1 0,1 1 0,0 0 0,0 0-1,0 1 1,1-1 0,-4 13 0,7-16-10,-1-1 0,0 1 0,1-1 0,0 1 0,-1-1 0,1 1 1,1-1-1,-1 1 0,1 3 0,0-5 4,-1 0 1,1 0-1,0 0 1,0 0-1,0 0 1,0-1-1,0 1 1,0 0-1,0-1 1,0 1-1,1-1 1,-1 1-1,1-1 1,-1 0-1,1 1 1,3 1-1,3 1 68,-1-1 1,1 1-1,0-1 0,1-1 1,11 3-1,47 4 467,-46-6-429,196 9 662,-160-16-4160,-31 3 1323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20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12 222 3072,'-2'0'143,"-7"1"734,9-1-859,0 0 1,0 0-1,0 0 1,0 0-1,0 1 1,0-1-1,0 0 0,0 0 1,-1 0-1,1 0 1,0 0-1,0 1 1,0-1-1,0 0 0,0 0 1,0 0-1,0 0 1,0 1-1,0-1 0,0 0 1,0 0-1,0 0 1,0 0-1,0 1 1,0-1-1,0 0 0,1 0 1,-1 0-1,0 0 1,0 1-1,0-1 1,0 0-1,0 0 0,0 0 1,0 0-1,0 0 1,1 0-1,-1 1 1,0-1 69,1 0 1,0 1-1,-1-1 1,1 0-1,0 0 1,-1 0 0,1 0-1,-1 0 1,1 0-1,0 0 1,-1 0 0,1 0-1,0 0 1,-1 0-1,1 0 1,0 0 0,-1 0-1,1-1 1,0 1-1,-1 0 1,1 0 0,-1-1-1,2 0 1,1 0 440,175-32 2781,-72 15-2609,193-56 158,41-6-54,-332 78-834,138-15 842,-126 16-1073,0 1-1,0 0 1,0 2-1,0 1 1,25 6-1,-21-1-2059,-3 3 694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6:33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3392,'0'-8'2244,"12"17"-107,-2 0-2177,13 6 576,44 22 0,-50-29-376,1 1 0,-1 0 0,-1 2 0,0 0 0,-1 1 0,19 18 0,-18-11-61,-1 0 1,-2 1-1,0 0 0,-1 1 1,0 1-1,10 30 1,38 144 601,-47-144-443,-3 0-1,-1 1 0,1 56 1,-14 177 1353,-1-224-1247,-3-1 0,-28 104 1,7-66 112,-51 112 0,53-152-61,8-10-139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21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17 2144,'-3'-17'4096,"3"18"-3990,0 0 0,0-1 0,0 1-1,0 0 1,0-1 0,0 1 0,0 0 0,0-1 0,0 1 0,-1-1 0,1 1 0,0 0-1,0-1 1,-1 1 0,1-1 0,-1 2 0,0-1 259,-2 10-7,1 0 1,0 0-1,1 0 0,0 1 1,1 13-1,-1 13 100,-19 270 1233,18-168-1017,3-82-154,0-32 170,-1-25-645,0 0 0,0-1 0,0 1 0,0 0 0,0-1-1,1 1 1,-1-1 0,0 1 0,0 0 0,0-1 0,0 1 0,1-1 0,-1 1-1,0 0 1,1-1 0,-1 1 0,0-1 0,1 1 0,-1-1 0,1 1-1,-1-1 1,1 1 0,-1-1 0,1 0 0,-1 1 0,1-1 0,-1 0 0,1 1-1,0-1 1,-1 0 0,1 0 0,0 1 0,7-3 18,0 0 0,0-1 0,0 0 0,-1 0 0,0 0 0,1-1 0,-1 0 0,10-9 0,53-47-290,-52 43 244,82-81-289,-99 96 187,1 1-1,0-1 1,-1 1 0,1-1-1,0 1 1,0 0 0,0 0-1,0 0 1,0 0 0,1 0-1,1-1 1,-3 2 66,0 0-1,-1 0 1,1 0 0,0 0 0,0 0-1,-1 0 1,1 1 0,0-1 0,0 0-1,-1 0 1,1 0 0,0 1 0,-1-1-1,1 0 1,0 1 0,-1-1 0,1 0-1,0 1 1,-1-1 0,1 1 0,-1-1-1,1 1 1,-1 0 0,1-1 0,-1 1-1,1-1 1,-1 1 0,0 0 0,1-1-1,-1 1 1,0 0 0,0 0 0,1-1-1,-1 1 1,0 1 0,1 3 47,0 1 0,-1-1 0,1 0 0,-1 1 1,0-1-1,-1 0 0,-1 9 0,0 17 376,2-22-317,0 0-1,-1 1 1,0-1-1,0 0 1,-1 0-1,0 0 1,-1 0-1,-5 14 1,1-4 96,5-15-336,1 1 1,-1 0-1,0 0 1,-1-1-1,1 1 1,-1-1-1,1 0 1,-5 5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21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519 1 4384,'-15'0'1772,"11"0"-1504,0 0-1,-1 0 1,1 0-1,0 0 1,0 1 0,0 0-1,0 0 1,0 0-1,-5 2 1,-45 19 2038,-74 41 0,72-29-1821,1 1 1,-85 73 0,121-90-1384,19-17 789,-1-1 0,1 1 0,-1-1 0,1 0 0,0 1 0,-1-1 0,1 1 0,0 0 0,-1-1 0,1 1 0,0-1 0,-1 1 0,1-1 0,0 1 0,0 0 0,0-1 0,0 1 0,0-1 0,0 1 0,0 0 0,0-1-1,0 1 1,0 0 0,0-1 0,0 1 0,0-1 0,0 1 0,0 0 0,1-1 0,-1 1 0,0-1 0,1 2 0,15 3-4355,9 3 1371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22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30 2976,'10'-10'971,"-9"10"-929,-1-1 0,0 1 1,0-1-1,0 0 1,0 1-1,0-1 1,0 1-1,0-1 1,0 0-1,0 1 1,0-1-1,0 1 0,0-1 1,0 0-1,-1 1 1,1-1-1,0 1 1,0-1-1,-1 1 1,1-1-1,0 1 1,-1-1-1,1 1 0,-4-6 2081,4 6-2034,-1 0 1,1 0-1,0 0 0,0 0 0,-1 0 1,1 0-1,0 0 0,0 0 0,0 0 1,-1 0-1,1 0 0,0 0 0,-4 1 1429,4 0-1429,-18 8 786,10-5-373,-8 6 63,1-1 1,0 2-1,0 0 1,-13 15-1,-50 56 1141,62-64-1280,-21 32 0,33-43-365,-1 1 0,1-1 0,1 1-1,-1 0 1,1 0 0,1 1 0,-3 13-1,4-20-35,1 0-1,0 1 1,0-1-1,0 1 0,0-1 1,0 0-1,1 1 1,-1-1-1,1 0 0,0 1 1,0-1-1,-1 0 1,1 0-1,0 0 0,3 4 1,-1-3 25,-1 0 1,1 0-1,0 0 1,0 0 0,0-1-1,0 1 1,1-1-1,5 3 1,3 1 73,0-1 0,1-1 1,-1 0-1,22 4 0,-13-5-57,-1-1 0,0-1-1,1-1 1,-1 0 0,0-2 0,21-3 0,40-14-2113,-5-7-4130,-41 14 3168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24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3 2496,'-1'0'64,"1"-1"0,-1 1 0,0 0 0,1-1 1,-1 1-1,1 0 0,-1 0 0,0 0 0,1-1 0,-1 1 0,0 0 1,1 0-1,-1 0 0,0 0 0,1 0 0,-1 0 0,0 0 0,1 1 0,-1-1 1,1 0-1,-1 0 0,0 0 0,1 1 0,-1-1 0,0 1 0,-20 15 1346,-14 24 295,34-38-1661,-14 22 443,0 1 0,1 0 0,2 1 0,-12 34 0,11-28-255,-16 41 301,-26 101 0,47-143-380,2 1-1,2 0 1,0 0-1,2 0 0,2 0 1,4 37-1,5-5 56,2-1 0,37 114 0,-41-160-79,0 0 0,0 0 0,2 0-1,0-1 1,1-1 0,1 1 0,0-2-1,1 1 1,0-2 0,1 0 0,1 0-1,0-1 1,17 11 0,-30-23-149,23 14 738,-23-13-692,1 0-1,0 0 1,-1-1 0,1 1 0,0-1 0,-1 1 0,1-1 0,0 1 0,0-1 0,0 0 0,-1 0 0,3 0 0,4-1-282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4 2144,'-3'-1'1316,"3"1"-1277,0 0 1,0 0 0,0 0 0,0 0 0,0 0 0,0-1 0,0 0 757,1 0-757,-1 2 82,0 0 0,0 0 0,0-1 0,0 1 0,-1 0 1,1-1-1,0 1 0,0 0 0,0-1 0,0 1 0,-1 0 0,1-1 0,0 1 0,-1 0 0,1-1 0,0 1 1,-1-1-1,0 2 0,-33 51 2808,-63 76 1,86-115-2729,-6 6-37,1 0 0,-18 29 0,30-42-65,1 0 0,0 0 1,-1 1-1,2-1 0,-1 1 0,1-1 0,1 1 0,-1 0 0,1 0 0,1 0 0,0 15 1,-1-22-225,2 1-1,-1-1 1,0 0 0,0 1 0,0-1 0,1 0 0,-1 1 0,0-1 0,1 0 0,-1 1 0,1-1 0,0 0 0,-1 0 0,1 0 0,0 0 0,0 0 0,0 1 0,0-1 0,-1-1 0,2 1 0,-1 0 0,0 0 0,0 0 0,0 0 0,0-1 0,0 1 0,1-1-1,-1 1 1,0-1 0,3 1 0,9 3-1502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25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 3328,'0'-3'123,"1"1"0,-1 0 1,1-1-1,-1 1 0,1-1 1,0 1-1,0 0 0,0-1 0,0 1 1,1 0-1,-1 0 0,1 0 1,-1 0-1,1 0 0,0 0 0,-1 1 1,1-1-1,0 0 0,0 1 0,0-1 1,0 1-1,1 0 0,-1 0 1,0 0-1,5-2 0,-1 2-11,1 0 0,-1 0 0,1 0 0,-1 1 0,1 0 0,-1 0 0,1 1 0,-1 0 0,1 0 0,-1 0 0,0 1 0,12 4 0,-9-2 22,-1 1 1,1 0-1,-1 0 1,0 1-1,0 0 1,-1 0-1,12 13 1,-1 4 204,-1 0 1,-1 0-1,-1 2 1,22 48-1,67 193 2589,-103-263-2901,9 28 552,6 35 0,-5-15-1790,-7-40-197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25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6 4736,'-2'-5'2276,"3"14"-840,0-5-1291,-1 0-1,0 0 1,1 0 0,-1 0 0,-1 0 0,1 0 0,-1 3 0,-1 9 248,-16 224 2721,17-174-2368,1-59-668,1 0 0,0 0 1,0-1-1,0 1 0,1 0 0,0-1 0,4 10 0,-5-14-19,0-1 0,1 1 0,0 0 0,-1 0 0,1-1 0,0 1 0,0-1 0,0 1 0,0-1 0,0 0 0,0 0 0,0 0-1,1 0 1,-1 0 0,0 0 0,1-1 0,-1 1 0,0-1 0,1 0 0,-1 1 0,1-1 0,4-1 0,5 1 129,1-1-1,23-6 1,-36 7-187,109-30 421,-64 16-3313,-40 13 1051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26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7 4064,'-7'-5'1307,"6"4"-801,2 5 683,1 6-796,0 0 0,0 0-1,0 0 1,-2 0-1,1 0 1,-1 0-1,-2 15 1,1-15-120,-5 71 1395,-2 31-344,8-106-1177,0 0 0,1 0 1,0 0-1,0 0 1,0 0-1,1 0 0,0 0 1,0-1-1,1 1 0,3 6 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26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 5152,'-5'-8'2336,"18"8"-2048,-5 0 928,7 0-736,11 0 288,5 5-448,3-5 160,6 3-256,4 0-128,-5 2-64,-4-1 512,0 0-288,-8 0-448,-1 4 96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27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1 2976,'-28'53'5637,"9"-16"-4374,-2 0-1,-42 56 0,-64 60 44,122-147-1282,-44 53 424,44-52-308,0 1-1,0 0 1,1-1 0,0 2 0,1-1 0,-4 12 0,6-18-167,1 0 0,0 0 0,0 0 0,0 0 0,0 0 0,0 0 0,0 0 0,1 3 0,-1-5-39,0 1 1,0-1 0,0 1 0,0 0-1,1-1 1,-1 1 0,0-1 0,0 1-1,1-1 1,-1 1 0,0 0-1,1-1 1,-1 0 0,1 1 0,-1-1-1,1 1 1,-1-1 0,1 1 0,-1-1-1,1 0 1,-1 1 0,1-1-1,-1 0 1,1 0 0,-1 1 0,1-1-1,0 0 1,-1 0 0,1 0 0,0 0-1,12-4-2926,3 0 902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09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36 2240,'0'-3'379,"0"1"0,0 0 0,1-1 0,0 1 0,10-21 9320,-13 24-9552,1-1 1,-1 1 0,1 0 0,0 0 0,-1 0-1,1 1 1,0-1 0,0 0 0,-2 2 0,-5 11 262,0 0 0,0 0 0,2 1 0,-6 16 1,-15 64 630,20-69-800,-31 136 648,-1 8-269,-7 47 116,44-209-712,-5 20-416,17-74-7719,5-26 2905,-5 35 3025,2 1 805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27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25 2976,'-14'-16'971,"10"10"-320,6 3-76,9 4 544,-9-1-633,23 1-175,-1 0 0,0 2 0,0 1 0,0 1-1,-1 0 1,1 2 0,-1 1 0,-1 1-1,0 1 1,27 16 0,-35-17-143,0 1 0,0 1 1,-2 0-1,1 1 0,-1 0 0,19 28 0,-14-16 101,-2 1-1,-1 1 0,14 36 1,-7-14 259,-5-11 100,-1 1-1,12 48 0,-18-40-160,-3 1 0,-1-1-1,-3 64 1,-2-106-632,0-1 116,0 0 0,0 0 0,1 1 1,-1-1-1,0 0 0,2 4 1,-1-6-303,-1 1 0,1-1 0,-1 0 1,1 0-1,0 0 0,0 0 1,0 1-1,0-1 0,0 0 1,0 0-1,1 1 0,10 6-2187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28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 5312,'4'21'5173,"1"-2"-4256,1 13-138,-1-1 0,0 60 1,-11 64 384,4-127-980,1-13-5,1-5 152,-1 0 0,0 0 0,-4 19 0,5-29-303,0 0 0,-1 0-1,1 0 1,0 0-1,0 0 1,0 0-1,0 0 1,0-1-1,0 1 1,0 0 0,0 0-1,0 0 1,0 0-1,0 0 1,-1 0-1,1 0 1,0 0-1,0 0 1,0 0 0,0 0-1,0 0 1,0 0-1,0 0 1,-1 0-1,1 0 1,0-1 0,0 1-1,0 0 1,0 0-1,0 0 1,0 0-1,0 1 1,-1-1-1,1 0 1,0 0 0,0 0-1,0 0 1,0 0-1,0 0 1,0 0-1,0 0 1,-1 0-1,1 0 1,0 0 0,0 0-1,0 0 1,0 0-1,0 0 1,0 1-1,0-1 1,0 0-1,0 0 1,0 0 0,-1 0-1,1 0 1,0 0-1,0 1 1,-3-12 581,3-5-523,-1-1 0,2 1 0,0 0 0,1 0 0,7-28 0,-3 9-207,0 1-45,2 0 0,24-64 0,-24 79-10,0 0 0,2 1 1,0 0-1,2 1 0,-1 0 1,19-20-1,-26 33 44,1 0 0,-1-1 0,1 2 0,0-1 0,0 1 0,0-1 0,1 1 0,8-3 0,-13 5 105,1 0-1,0 1 0,0-1 1,0 1-1,1-1 0,-1 1 1,0 0-1,0 0 0,0 0 1,0 0-1,0 0 0,0 0 1,0 0-1,0 1 0,0-1 1,0 1-1,0 0 0,0-1 1,0 1-1,0 0 0,0 0 1,0 0-1,-1 0 0,1 1 1,0-1-1,-1 0 0,3 4 1,-1-1 31,0 0 1,-1 0-1,0 0 1,0 0-1,0 1 1,0-1-1,-1 1 1,0 0-1,0-1 1,0 1 0,0 0-1,-1 0 1,0 4-1,0 11 140,-5 35 0,4-46-90,-1 8 166,-1-1 1,-9 33-1,10-44-114,0 0 0,0 0 0,0 0 0,-1 0 0,0-1 0,0 1-1,0-1 1,0 1 0,-1-1 0,1 0 0,-1-1 0,0 1 0,-7 4 0,8-6-67,0-1 0,-1 1 0,1-1 0,0 0 1,-1 0-1,1 0 0,-7 1 0,-9 2-790,18-4 733,1 0 0,0 0 0,0 0 0,0 0 0,0 0 0,0 0 0,-1 1-1,1-1 1,0 0 0,0 0 0,0 0 0,0 0 0,0 0 0,0 0 0,0 1-1,0-1 1,-1 0 0,1 0 0,0 0 0,0 0 0,0 0 0,0 1 0,0-1 0,0 0-1,0 0 1,0 0 0,0 0 0,0 0 0,0 1 0,0-1 0,0 0 0,0 0-1,0 0 1,0 0 0,0 1 0,0-1 0,1 0 0,4 9-177,11 10 278,-14-16-131,8 8-114,48 58 1018,-51-59-1308,0 0 1,-1 1-1,0-1 1,-1 1-1,6 16 1,-6-11-1245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30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4064,'0'-23'2314,"0"157"3341,0 200-2611,0-328-3020,0 0 65,0-1 0,0 0 1,0 1-1,0-1 0,1 0 1,0 1-1,0-1 0,1 0 1,2 7-1,-4-13-131,0 1-43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30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51 5472,'-25'-11'3707,"25"11"-3628,0 0-39,0 0-1,0 1 359,0-1-359,4 6 1424,9-3-794,-1 0 0,1-2 0,-1 1-1,26-2 1,-33 0-488,18-1 196,-1 0 1,44-10-1,42-18-207,-88 23-421,-2 0-2832,0 5 817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30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15 3552,'8'-15'7523,"-8"23"-6518,-3 8-648,-27 69 1055,12-35-1005,-105 301 1491,119-341-1843,1 0 1,0 1-1,1-1 0,0 1 1,1-1-1,0 1 0,0-1 0,3 20 1,-1-25 4,0 1 0,0 0 1,1-1-1,0 1 0,0-1 1,0 0-1,1 0 1,-1 0-1,1 0 0,1 0 1,-1 0-1,1-1 0,-1 1 1,1-1-1,1 0 0,-1-1 1,9 7-1,-7-6 22,1 0 0,0-1 0,0 0-1,0 0 1,0 0 0,1-1 0,-1 0 0,1 0-1,0-1 1,-1 0 0,1-1 0,12 0 0,7-2 57,1-1 0,32-8 1,10-2 117,-37 9-339,31-4-3564,-51 7 1913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31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79 6656,'-22'-16'2144,"22"16"-2086,0-1 1,0 1-1,-1 0 0,1-1 1,0 1-1,0 0 1,0-1-1,-1 1 1,1-1-1,0 1 1,0 0-1,0-1 0,0 1 1,0-1-1,0 1 1,0 0-1,0-1 1,0 1-1,0 0 0,0-1 1,0 1-1,0-1 1,1 1-1,-1 0 1,0-1-1,0 1 1,0 0-1,0-1 0,1 1 1,-1 0-1,0-1 1,0 1-1,1 0 1,-1-1-1,0 1 0,1 0 1,-1 0-1,0-1 1,1 1-1,-1 0 1,0 0-1,1 0 1,-1 0-1,0-1 0,1 1 1,0 0-1,6-3 289,0 0 0,0 1 0,1 0 0,10-2 0,10-2 14,3-2-380,0 1-1,1 2 1,0 1-1,0 2 0,1 1 1,-1 1-1,0 2 1,62 11-1,-32 0-5217,-28-10 2608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31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3712,'3'-14'1221,"-3"14"-1183,0-1-1,1 1 1,-1 0-1,0-1 1,0 1 0,0 0-1,1-1 1,-1 1-1,0 0 1,0-1-1,1 1 1,-1 0 0,0 0-1,1-1 1,-1 1-1,0 0 1,1 0-1,-1 0 1,0-1-1,1 1 1,-1 0 0,0 0-1,1 0 1,-1 0-1,1 0 1,-1 0-1,0 0 1,1 0 0,-1 0-1,1 0 1,-1 0-1,0 0 1,1 0-1,-1 0 1,1 0 0,-1 0-1,0 0 1,1 0-1,-1 1 1,0-1-1,1 0 1,0 1 0,13 6 767,1 6-451,-1 1-1,0 0 0,-1 1 1,-1 1-1,21 32 0,-8-10 151,-7-14-182,-1 1 1,-2 1-1,-1 0 0,14 35 0,-8 1 162,-2 2-1,10 72 1,-18-72-123,-3 1 1,-3-1 0,-3 1 0,-2-1-1,-13 82 1,3-75 262,-41 135 0,43-179-492,-1 0 0,-2 0 1,-19 34-1,23-49-197,0-1 1,0 1-1,-1-1 0,0-1 1,-1 1-1,0-2 1,-1 1-1,0-2 0,-13 9 1,-20 4-3376,7-2 907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32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3 3904,'5'-2'4077,"-5"1"-4014,0 2 87,1 0 0,-1-1 0,1 1 0,-1 0 0,1-1 0,-1 1 0,0 0 0,1-1 0,-1 1 0,0 0 0,0 0 0,0 0 0,1 1 0,-7 73 1263,-24 384 1744,11-196-2085,20-138-261,-1-122-786,0 0 0,0 0 0,1 0 0,-1 0 0,1 0 0,-1 0 0,3 4 0,-3-7-47,0 0-1,0 1 1,0-1-1,0 0 1,0 1-1,1-1 1,-1 0-1,0 0 1,0 0-1,0 1 1,1-1 0,-1 0-1,0 0 1,0 0-1,1 1 1,-1-1-1,0 0 1,0 0-1,1 0 1,-1 0-1,0 0 1,1 0-1,-1 0 1,0 0-1,1 0 1,-1 0-1,0 0 1,1 0 0,0 0-131,0 0 0,-1-1 0,1 1 0,0-1 0,0 1 0,0-1 0,0 1 0,-1-1 0,1 1 1,0-1-1,-1 0 0,1 0 0,0-1 0,5-5-1390,-1-1 1,0 1-1,5-13 0,3-6-1075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32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11 2496,'1'-10'5498,"1"19"-4931,0 1-1,-1-1 0,0 1 0,0 14 0,0-1 102,-4 233 2256,2-236-2739,-16 249 1495,15-227-1371,-20 226 1318,22-260-3410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33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6240,'1'-3'7130,"11"6"-6619,0 0 0,0-1 1,0-1-1,1 0 0,20-1 0,218-26 870,-203 23-3226,-29 5 720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10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149 140 2240,'3'-32'720,"0"20"-448,30-40 2944,-31 49-2877,0 1 0,0-1 0,0 0 0,-1 1 0,1-1 0,-1 0 1,0 0-1,0 0 0,0 0 0,0 0 0,1-6 0,-4 6 822,-4 6-497,-6 9 60,9-9-446,-12 16 256,0 0 0,2 1 0,0 0 0,-12 27 0,-20 34 139,35-66-445,8-11-101,-1 1-1,0-1 1,0 0 0,0 0 0,0 0-1,-8 7 1,11-11-116,0 0 0,-1 0-1,1 0 1,0 1 0,0-1 0,-1 0 0,1 0-1,0 0 1,0 0 0,-1 0 0,1 1 0,0-1-1,-1 0 1,1 0 0,0 0 0,-1 0 0,1 0-1,0 0 1,0 0 0,-1 0 0,1 0-1,0 0 1,-1 0 0,1 0 0,0-1 0,-1 1-1,1 0 1,0 0 0,0 0 0,-1 0 0,1 0-1,0-1 1,-1 1 0,-4-12 66,2-14-340,4 12 185,1 1 0,1-1 0,0 1 0,1 0 0,0 0 0,1 0 0,11-20 0,-11 24 57,0-1 0,1 1-1,0 0 1,0 0 0,1 1-1,0 0 1,1 0 0,-1 1-1,18-13 1,-24 19 76,0 1-1,0-1 0,0 0 1,0 1-1,0-1 1,0 1-1,0-1 1,0 1-1,0 0 1,0-1-1,1 1 0,-1 0 1,0 0-1,0-1 1,0 1-1,0 0 1,1 1-1,-1-1 1,0 0-1,0 0 0,2 1 1,-1 0 33,0 0 1,-1-1-1,1 2 0,-1-1 1,1 0-1,-1 0 0,0 0 1,1 1-1,-1-1 0,0 1 1,0-1-1,2 3 0,2 6 276,-1-1 0,0 1 0,6 20 0,-8-23-310,40 122 222,-24-86-4088,2-1-5361,-7-19 5808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33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3 5632,'0'-3'3752,"4"10"-2432,-3 0-868,0 0 1,0 1-1,-1 9 1,3 19 105,3 3 19,-5-26-372,1 0 1,0 0 0,1 0-1,9 23 1,-11-35-143,0 1 1,0 0-1,0 0 1,0 0-1,0-1 0,0 1 1,3 2-1,-3-3-38,-1-1-1,1 0 0,-1 1 1,1-1-1,-1 0 1,1 1-1,-1-1 0,1 0 1,0 0-1,-1 1 1,1-1-1,-1 0 0,1 0 1,0 0-1,-1 0 0,1 0 1,0 0-1,-1 0 1,1 0-1,-1 0 0,1 0 1,0 0-1,-1-1 0,1 1 1,-1 0-1,1 0 1,-1-1-1,1 1 0,0 0 1,-1 0-1,1-1 0,0 0 1,7-7 176,0 0 0,0-1-1,0 0 1,-1 0 0,-1-1 0,8-13 0,18-25-71,-25 38-280,-5 7 48,0 0 0,0 0 0,0 1 0,1-1 1,-1 1-1,0-1 0,1 1 0,0 0 1,4-3-1,-6 5 85,-1 0 0,0 0 0,0 0 0,1-1 0,-1 1 1,0 0-1,1 0 0,-1 0 0,0 0 0,1 0 0,-1 0 0,0 0 0,1 0 1,-1 0-1,0 1 0,0-1 0,1 0 0,-1 0 0,0 0 0,1 0 0,-1 0 0,0 0 1,0 1-1,1-1 0,-1 0 0,0 0 0,0 0 0,1 1 0,-1-1 0,0 0 1,0 0-1,0 1 0,0-1 0,1 0 0,-1 0 0,0 1 0,0-1 0,0 0 1,0 1-1,0-1 0,0 0 0,0 1 0,0-1 0,4 21-343,-4-18 354,2 37 7,-2 0 0,-2 0 0,-1 0 0,-13 58 0,-52 157 1023,36-165-387,27-80-459,1 0 0,-2 0 0,0-1 0,0 1 0,0-1-1,-12 11 1,16-18-120,1 0 0,-1-1-1,0 1 1,0-1-1,-1 1 1,1-1 0,0 0-1,0 1 1,-1-1 0,1 0-1,0-1 1,-5 2-1,5-2-20,1 0-1,-1 0 1,0 0-1,0 0 0,0 0 1,1 0-1,-1-1 1,0 1-1,0-1 1,1 1-1,-1-1 0,0 0 1,1 0-1,-1 1 1,1-1-1,-1 0 0,1-1 1,-1 1-1,-1-1 1,0-2 14,-1 0 0,0 0 1,1-1-1,0 1 0,0-1 1,0 1-1,1-1 0,0 0 0,0 0 1,0 0-1,0-1 0,1 1 1,-2-9-1,3 9-43,-1 0-1,1 1 1,0-1-1,0 0 1,1 1 0,-1-1-1,1 0 1,0 1 0,0-1-1,1 0 1,-1 1 0,1 0-1,0-1 1,0 1-1,1 0 1,3-6 0,4-1-1,1 1 1,0 0 0,0 0-1,1 1 1,0 0 0,0 1-1,1 1 1,0 0-1,0 1 1,1 0 0,16-4-1,2 1-100,1 1-1,0 2 1,60-4-1,-90 9-56,12 0-598,-1 1-1,16 1 1,-23 0-704,0 1 0,0-1 0,12 5 1,7 5-1941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2:58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1 442 2816,'0'0'88,"0"0"-1,0 1 1,0-1-1,0 0 1,0 1 0,0-1-1,1 0 1,-1 0-1,0 1 1,0-1 0,0 0-1,0 1 1,1-1 0,-1 0-1,0 0 1,0 0-1,0 1 1,1-1 0,-1 0-1,0 0 1,0 0-1,1 1 1,-1-1 0,0 0-1,1 0 1,-1 0 0,0 0-1,1 0 1,-1 0-1,0 0 1,0 0 0,1 1-1,-1-1 1,0 0-1,1 0 1,-1-1 0,1 1-1,0 1-54,0-1-1,0 0 0,0 0 0,1 1 1,-1-1-1,0 0 0,0 0 1,0 0-1,1 0 0,-1 0 1,0-1-1,2 0 0,33-23 1088,-29 19-1059,1-1 0,-1 0 0,0 0-1,-1-1 1,1 0 0,-1 0 0,-1-1 0,1 0-1,-1 0 1,-1 0 0,0 0 0,5-14 0,0-2 110,-2 0 1,-1 0 0,5-39-1,6-14-383,-3 14 72,-14 20-217,-4 52 1154,-3 11-447,4-8-336,1 1 0,0 0 0,0 24 0,1-6 26,-7 74 331,-29 236 1284,20-266-1132,9-38-412,-4 13 130,10-46-123,1 0 0,-1 0 0,0 1 0,0-1 0,0-1-1,-1 1 1,1 0 0,-6 5 0,8-9-103,0 0 0,0 1 0,-1-1 0,1 0 0,0 0 0,0 0 0,-1 1-1,1-1 1,0 0 0,-1 0 0,1 0 0,0 0 0,0 0 0,-1 1 0,1-1 0,0 0 0,-1 0 0,1 0-1,0 0 1,-1 0 0,1 0 0,0 0 0,-1 0 0,1 0 0,0 0 0,0 0 0,-1 0 0,1-1-1,0 1 1,-1 0 0,1 0 0,0 0 0,0 0 0,-1-1 0,0 1-5,0-1 1,1 0-1,-1 0 0,0 0 1,1 0-1,-1 0 0,1 1 1,-1-1-1,1 0 0,-1 0 1,1 0-1,-1-2 0,0-2-22,1 0 0,-1 0 0,1 0 1,0 0-1,1-8 0,0-2 35,-1 10-62,1 0-1,-1 0 1,1 0-1,1 0 1,-1 1-1,1-1 1,0 0-1,0 1 1,0 0-1,6-9 1,2-1-187,20-22 1,-27 33 170,1 1 0,-1-1 0,0 1-1,1 0 1,-1 0 0,1 0 0,0 0 0,0 0 0,0 1 0,0 0 0,0 0 0,0 0 0,0 0-1,0 1 1,0-1 0,0 1 0,0 0 0,0 0 0,0 1 0,8 1 0,27 8-243,18 7 329,-52-15 53,0-1 1,0 0-1,0 0 0,0 0 1,0-1-1,0 1 0,0-1 1,9-1-1,-12 1-48,-1 0 1,0 0-1,1-1 0,-1 1 1,1 0-1,-1-1 1,1 1-1,-1-1 0,0 1 1,1-1-1,-1 0 0,0 1 1,1-1-1,-1 0 0,0 0 1,0 0-1,0 0 0,0 0 1,0 0-1,0 0 0,0 0 1,0 0-1,0-1 0,-1 1 1,1 0-1,0-1 0,-1 1 1,1 0-1,-1-1 0,1 1 1,-1-1-1,0 1 0,0-3 1,0 4-43,0 0 1,0-1 0,0 1 0,0 0 0,0-1 0,-1 1 0,1 0-1,0-1 1,0 1 0,0 0 0,-1 0 0,1-1 0,0 1 0,-1 0-1,1 0 1,0-1 0,0 1 0,-1 0 0,1 0 0,0 0 0,-1 0-1,1-1 1,-1 1 0,1 0 0,0 0 0,-1 0 0,1 0 0,0 0-1,-1 0 1,1 0 0,0 0 0,-1 0 0,1 0 0,-1 0 0,1 0-1,0 0 1,-1 1 0,1-1 0,0 0 0,-1 0 0,1 0 0,0 0-1,-1 1 1,1-1 0,-17 8-398,12-5 349,1 0 1,0 1-1,0-1 0,0 1 1,1 0-1,-1 0 1,1 0-1,0 0 0,0 1 1,-4 8-1,7-11 42,-1 0 1,0 0-1,1-1 0,0 1 1,-1 0-1,1 0 0,0 0 1,0 0-1,0 0 0,0 0 1,0 0-1,0 0 0,1-1 1,-1 1-1,1 0 0,-1 0 1,1 0-1,0 0 0,0-1 1,-1 1-1,1 0 0,0-1 1,1 1-1,-1-1 0,0 1 1,0-1-1,1 1 0,-1-1 1,1 0-1,-1 0 0,1 0 1,-1 0-1,3 1 0,0 0 89,1 0-1,-1 0 0,1-1 0,0 1 1,-1-1-1,1-1 0,0 1 0,0-1 1,0 1-1,0-1 0,0-1 0,0 1 1,-1-1-1,1 0 0,0 0 1,0 0-1,-1 0 0,1-1 0,-1 0 1,1 0-1,-1 0 0,0-1 0,1 1 1,-1-1-1,-1 0 0,1 0 0,0-1 1,-1 1-1,6-8 0,-7 9-60,-2 0 0,1 0 0,0 0 0,0 0-1,-1 0 1,1 0 0,-1 0 0,1 0 0,-1-1 0,0 1 0,0 0-1,0 0 1,0 0 0,0 0 0,-1 0 0,1 0 0,-1-1 0,1 1-1,-1 0 1,0 0 0,1 0 0,-1 0 0,0 1 0,0-1-1,-1 0 1,1 0 0,0 1 0,-1-1 0,1 0 0,-1 1 0,1-1-1,-1 1 1,-2-1 0,1-1-49,0 1 1,-1 0-1,1 0 1,-1 0-1,1 0 0,-1 0 1,0 1-1,0 0 0,0 0 1,0 0-1,0 0 0,0 0 1,0 1-1,0 0 0,0 0 1,-7 1-1,0 1-102,0 0 0,0 1 0,1 0 0,0 1 0,-19 9 0,22-9-83,7-4 93,1 0 37,6-1 81,84-16 268,-8 1-250,117-13-43,-199 29 91,0 0 0,0-1 0,0 1 0,0 0 0,0 0 0,1 0 0,-1 0 0,0 0 0,0 0 0,0 0 0,0 0 0,1 1 0,-1-1 0,0 0 0,2 1 0,-3 0-36,0 0 1,1-1 0,-1 1-1,0 0 1,0-1 0,1 1 0,-1 0-1,0-1 1,0 1 0,0 0 0,0-1-1,0 1 1,0 0 0,0 0-1,0-1 1,0 1 0,0 0 0,0-1-1,0 1 1,-1 0 0,1-1 0,0 1-1,-1 0 1,1-1 0,0 1-1,-1 0 1,-9 23 166,-2 2 160,-15 52 1,32-80-43,8-9-139,12-14-17,-12 11-168,1 2 0,20-15 0,-6 5-122,-23 19 93,-4 2 22,0 1 0,0-1 0,0 1 0,0-1 0,-1 1 0,1-1 0,0 1 0,0-1 0,-1 0 0,1 1 0,0-1 0,-1 0 0,1 0 0,0-1 0,-1 1-126,0 13 48,-2 20 54,1-25 37,0-1-1,0 1 0,1 0 0,0 0 0,0 0 0,1-1 0,0 1 0,2 12 1,-2-18 13,-1 0 1,1 0 0,-1 0-1,1 0 1,0 1 0,-1-1-1,1 0 1,0 0 0,0 0-1,-1 0 1,1-1 0,0 1-1,0 0 1,0 0 0,0 0-1,0-1 1,1 1 0,-1 0-1,0-1 1,0 1 0,0-1-1,0 0 1,1 1 0,-1-1-1,0 0 1,0 0 0,1 0-1,-1 1 1,0-1 0,0-1-1,1 1 1,-1 0-1,0 0 1,0 0 0,3-1-1,3-2 66,-1 0 0,1 0 0,-1 0 0,0-1 0,7-4-1,-4 2-36,51-39 467,-28 20-257,-26 20-324,-1 1 1,1-1-1,1 2 0,-1-1 1,0 1-1,1 0 0,0 0 1,0 1-1,-1-1 0,1 2 1,1-1-1,10 0 1,-2 1-31,-8 1 102,0 0 0,1 0 0,-1 1 1,0 0-1,10 2 0,-13-2 18,1 0-1,0 0 1,0 0 0,9-1-1,-10 0 259,-3 0 1,-17 0 506,-15 0-813,0 1 1,-49 10-1,63-8-63,0 2-1,0 0 1,0 0 0,1 2-1,-1 0 1,-17 11-1,26-14 60,0 0-22,0 1 0,-12 9 0,18-13 55,0 0-1,0 0 0,0 0 0,0 0 0,1-1 1,-1 1-1,0 0 0,0 0 0,1 0 1,-1 1-1,1-1 0,-1 0 0,1 0 0,-1 0 1,1 0-1,0 0 0,-1 1 0,1-1 0,0 0 1,0 0-1,0 1 0,0-1 0,0 0 1,0 0-1,0 1 0,1 1 0,0-2 7,0 0-1,0 0 1,0 0-1,-1 0 1,2 0-1,-1 0 1,0-1-1,0 1 1,0 0-1,0-1 1,0 1-1,1 0 1,-1-1-1,0 1 1,0-1-1,1 0 1,-1 1-1,0-1 1,1 0-1,-1 0 1,0 0-1,1 0 1,-1 0-1,2-1 1,34-3 121,-10-3 64,-1-1 0,0 0 1,27-14-1,-37 15-13,-1-2 0,0 0 0,0 0 0,0-2 0,22-20-1,-30 23-118,-1 1-1,0-1 1,-1 0-1,0-1 1,0 0-1,0 1 1,-1-1-1,-1-1 0,0 1 1,0 0-1,0-1 1,-1 0-1,0-9 1,1-10 72,-2 1 1,-1 0 0,-4-35-1,3 54-114,-10-79-129,8 74-34,0 0 0,-1 1 0,-1 0 1,-8-18-1,12 28 75,-1 0 1,1 0-1,-1 0 1,0 0-1,-5-4 1,7 7 56,0-1 0,-1 1 0,1-1 0,0 1 0,-1 0 0,1-1 0,-1 1 0,1 0 1,-1 0-1,1 0 0,-1-1 0,1 1 0,-1 0 0,1 0 0,-1 0 0,1 0 1,-1 0-1,1 0 0,-1 0 0,1 0 0,-1 0 0,1 0 0,-1 0 0,1 0 1,-1 0-1,0 0 0,1 0 0,-1 1 0,1-1 0,0 0 0,-1 0 0,1 0 0,-1 1 1,1-1-1,-1 0 0,1 1 0,0-1 0,-1 1 0,1-1 0,0 0 0,-1 1 1,1-1-1,0 1 0,-1-1 0,1 1 0,0 0 0,-3 4-49,0 1-1,1 0 0,0 0 1,1 0-1,-1 0 0,1 0 1,0 0-1,0 1 0,1 7 1,-2 7 36,0-3 58,-2 8-30,2 0-1,0 0 1,2 0 0,6 47-1,-2-50-13,2-1-1,9 27 1,-10-39 22,-1 0 0,1 0 1,1 0-1,0 0 0,0-1 1,11 11-1,-12-13 51,0-2 37,-1 0-1,1 0 1,0 0-1,11 7 1,-14-11-47,0 0 1,-1 0 0,1 0-1,0-1 1,1 1 0,-1 0-1,0-1 1,0 1-1,0-1 1,0 0 0,0 0-1,0 0 1,1 0-1,-1 0 1,0 0 0,0-1-1,0 1 1,0-1 0,4-1-1,2-1 54,0 0 0,-1-1 0,1 0 0,-1 0 0,0-1 0,8-6 0,-15 11-108,0 1-1,0-1 1,0 0 0,0 0-1,0 0 1,0 0 0,0 0-1,0 0 1,0 0 0,0 0-1,0 0 1,0 0 0,0 0 0,0 0-1,0 1 1,0-1 0,0 0-1,0 0 1,0 0 0,1 0-1,-1 0 1,0 0 0,0 0-1,0 0 1,0 0 0,0 0 0,0 0-1,0 0 1,0 0 0,0 0-1,0 0 1,0 0 0,1 0-1,-1 0 1,0 0 0,0 0-1,0 0 1,0 0 0,0 0 0,0 0-1,0 0 1,0 0 0,0 0-1,0 0 1,0 0 0,1 0-1,-1 0 1,0 0 0,0 0 0,0 0-1,0 0 1,0-1 0,-5 15-452,3-8 397,0-1-1,1 0 0,-1 0 0,0 10 0,2-13 68,0 1 1,0 0-1,1-1 0,-1 1 0,1-1 1,0 1-1,-1-1 0,1 1 1,1-1-1,-1 1 0,0-1 1,0 0-1,1 0 0,1 3 1,3 1-22,-1-1 0,1 0 1,8 7-1,-9-9 26,-4-2 28,1 0 1,-1 0 0,1 0-1,-1-1 1,1 1 0,-1-1 0,1 1-1,-1-1 1,1 1 0,0-1-1,-1 0 1,1 0 0,0 0 0,-1 0-1,1 0 1,0 0 0,-1 0-1,1-1 1,-1 1 0,1 0 0,0-1-1,-1 0 1,1 1 0,-1-1-1,1 0 1,-1 0 0,0 0 0,2-1-1,-1 1 28,0 0 0,-1-1 0,1 1 0,-1 0 0,0-1 0,1 0 0,-1 1 0,0-1 0,0 0 0,0 0 0,0 1 0,0-1 0,0 0 0,0 0 0,-1 0 0,1 0 0,-1 0 0,0 0 0,1 0 0,-1-1 0,0 1 0,0 0 0,-1-3 0,0-1-40,0 0 1,-1 0-1,0 0 0,-1 0 1,1 0-1,-1 0 0,0 1 1,0-1-1,-1 1 0,0 0 1,0 0-1,0 0 0,0 0 1,-1 1-1,-7-6 0,8 8-170,1 1-1,-1 0 1,0 0-1,0 0 1,0 0-1,1 1 1,-1 0-1,0-1 1,-5 2-1,8-1-156,19 6-267,-13-6 574,-1 0 1,1 1-1,0-1 1,-1-1-1,7 0 1,13-1-150,-3 1 80,35-7 0,-43 6 55,0-1 0,0 2 0,-1 0-1,1 0 1,0 1 0,0 1-1,20 3 1,-31-4 44,-1 1 1,0-1 0,1 1-1,-1-1 1,0 0 0,0 1-1,0 0 1,1-1-1,-1 1 1,0 0 0,0 0-1,0-1 1,0 1-1,0 0 1,0 0 0,0 0-1,-1 0 1,2 2-1,-1-2 12,-1 0 0,0 0-1,1 1 1,-1-1-1,0 0 1,0 0 0,0 0-1,0 1 1,0-1-1,0 0 1,0 0 0,-1 0-1,1 1 1,0-1 0,-1 0-1,0 2 1,-2 4 74,-1 0 0,-1-1 0,1 1 0,-1-1 0,-6 6 0,5-5-234,-6 5 305,8-9 85,8-6-42,6-6-249,0 0 0,1 1 0,0 0 0,1 1 1,-1 1-1,1 0 0,1 0 0,-1 1 0,1 1 0,20-5 0,-31 9 10,1-1 0,-1 1 0,1 0 0,0 0 0,-1 0 0,1 0 0,-1 0 0,1 1 0,-1-1 0,1 1 0,-1-1 0,1 1 0,-1 0 0,1 0 0,-1 0 0,0 1 0,0-1 0,1 0 0,-1 1 0,3 2 0,0 2 62,0 0 0,-1 1 0,1-1 0,-1 1 0,4 10 0,-5-10 2,1-1-1,-1 1 1,2 0-1,-1-1 1,1 0 0,6 7-1,-8-10 1,0-1 0,0 1 0,1-1 0,-1 0 0,1 1 0,0-2 0,-1 1 0,1 0 0,0-1 0,0 1 0,0-1 0,6 1 0,-4-2 26,-1 0 0,1 0-1,0-1 1,-1 1 0,1-1-1,-1 0 1,0-1 0,11-3-1,-7 1-137,1 0-1,-1-1 1,0 0-1,-1 0 1,1-1-1,13-13 1,-12 9-2300,0 0 0,11-16 0,-11 12-2531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04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51 696 2560,'8'-6'957,"-8"6"-944,0 0 0,0 0 1,0 0-1,0-1 0,0 1 1,0 0-1,0 0 0,0 0 1,0 0-1,0 0 0,1 0 1,-1 0-1,0-1 0,0 1 1,0 0-1,0 0 1,0 0-1,0 0 0,0 0 1,0 0-1,1 0 0,-1 0 1,0 0-1,0 0 0,0 0 1,0 0-1,0 0 0,0 0 1,1 0-1,-1 0 0,0 0 1,0 0-1,0 0 1,0 0-1,0 0 0,0 0 1,1 0-1,-1 0 0,0 0 1,0 0-1,0 0 0,0 0 1,1 14 942,-1-14-931,-1 17 665,-1-1 0,-7 32 0,-1 9-62,-25 242 1282,30-186-460,4-107-663,1-14-148,2-17-59,8-93 114,2-4-860,-5 85 16,1 0 1,2 1 0,2 0-1,1 1 1,2 0 0,31-53-1,-41 80-65,0-1 0,12-11 0,-15 18 165,0-1 0,1 1 0,-1 0-1,1 0 1,-1 0 0,1 0 0,0 1-1,0-1 1,-1 1 0,1-1 0,6-1-1,-8 3 48,1 0-1,-1 1 0,0-1 0,1 0 1,-1 0-1,0 1 0,0-1 0,1 0 1,-1 1-1,0-1 0,0 1 0,0 0 1,0-1-1,1 1 0,-1 0 0,0 0 1,0-1-1,-1 1 0,1 0 0,0 0 1,0 0-1,0 0 0,0 1 0,0 0 1,2 3 28,0 0 0,0 0 0,-1 0 0,2 7 0,-2-6 43,-1 0 1,0 0-1,0 0 0,0 0 0,-1 0 0,0 0 1,0 0-1,0 0 0,-1 0 0,0 0 0,0 0 0,-3 7 1,-1 1 192,0-1 0,-1 1 0,-15 23 0,18-33-164,0 0-1,0 0 1,0 0 0,0 0 0,-1-1 0,1 0-1,-1 1 1,0-1 0,0-1 0,0 1-1,-1-1 1,1 1 0,-1-1 0,-5 2-1,8-4-72,0 1-1,0-1 0,0 0 0,0 1 0,0-1 0,0 0 0,0 0 1,0 0-1,0 0 0,-1-1 0,1 1 0,0 0 0,0-1 0,0 0 0,0 1 1,0-1-1,0 0 0,1 0 0,-1 0 0,0 0 0,0-1 0,1 1 1,-1 0-1,0-1 0,1 1 0,0-1 0,-1 1 0,1-1 0,0 0 1,0 1-1,0-1 0,0 0 0,0 0 0,-1-3 0,1 4-47,1 0 0,0 0 0,-1 0-1,1 1 1,0-1 0,-1 0 0,1 0 0,0 0 0,0 0-1,0 0 1,0 0 0,0 0 0,0 0 0,0 1-1,0-1 1,0 0 0,1 0 0,-1 0 0,0 0 0,1 0-1,-1 0 1,0 1 0,1-1 0,-1 0 0,1 0-1,-1 0 1,1 1 0,-1-1 0,1 0 0,0 1 0,-1-1-1,1 1 1,0-1 0,0 1 0,-1-1 0,1 1-1,0-1 1,0 1 0,0 0 0,0-1 0,0 1 0,1 0-1,5-2-180,1 0-1,-1 1 1,1 0 0,9 0-1,-5 0 92,46 0-313,-37 1 507,32-4 0,-33 1-68,98-18 448,-99 17-245,-2-2 0,1 0 0,0 0 0,22-14 0,-35 18-166,-1-1 0,1 0 1,-1-1-1,0 1 0,0-1 0,0 1 0,0-1 1,-1 0-1,0-1 0,6-8 0,-8 11-30,0-1-1,0 1 0,0-1 1,0 0-1,0 1 1,0-1-1,-1 0 1,0 0-1,1 1 1,-1-1-1,0 0 0,0 0 1,0 1-1,-1-1 1,1 0-1,-1 0 1,0 1-1,1-1 0,-1 0 1,0 1-1,-1-1 1,-1-2-1,2 1-37,-1 1-1,0 0 0,-1 0 1,1 0-1,0 0 0,-1 0 1,0 1-1,0-1 0,0 1 1,0-1-1,0 1 0,0 0 1,0 1-1,-1-1 1,1 0-1,-1 1 0,1 0 1,-1 0-1,1 0 0,-1 0 1,-5 0-1,4 1-52,0 0-1,0 0 1,0 1 0,0 0-1,0 0 1,0 1 0,1-1-1,-1 1 1,0 0 0,1 0 0,-1 0-1,1 1 1,0-1 0,0 1-1,-7 6 1,7-6-24,1 1 1,-1-1 0,1 1-1,0 0 1,0 0-1,0 0 1,0 0-1,1 1 1,0-1-1,0 1 1,0-1 0,-2 8-1,4-9 67,-1-1 0,1 1 0,0 0 1,0 0-1,0-1 0,0 1 0,0 0 0,1-1 0,-1 1 0,1 0 1,0-1-1,0 1 0,0 0 0,0-1 0,0 1 0,0-1 0,1 0 0,-1 1 1,1-1-1,0 0 0,-1 0 0,1 0 0,0 0 0,3 2 0,1 0 63,0 0 0,0 0 0,0-1-1,1 0 1,-1 0 0,1 0 0,0-1-1,12 3 1,-3-2 210,0-1-1,30 1 1,-29-3-100,0-1 0,0-1 0,0 0 0,0-1 0,0-1 0,-1-1 0,0 0 0,0-1 0,0-1 0,28-17 0,-37 20-205,-1 1-1,1 0 1,0 0 0,0 0-1,11-2 1,-17 5 35,0 1 0,-1-1 0,1 1 0,0-1 1,-1 1-1,1-1 0,-1 1 0,1 0 0,-1-1 0,1 1 0,-1 0 1,1-1-1,-1 1 0,1 0 0,-1 0 0,0-1 0,0 1 0,1 0 0,-1 1 1,0 1 35,0 1 0,0-1 1,-1 0-1,1 1 1,-1-1-1,1 0 0,-1 0 1,0 1-1,-1-1 1,1 0-1,0 0 0,-3 4 1,-5 13 72,6-12-40,-3 18 522,24-36 566,-6 1-841,16-16 0,-22 18-393,0 1 1,1 0-1,-1 0 1,1 1-1,1 0 1,-1 0-1,14-6 1,-21 11 86,1 0 0,-1 1 0,0-1 0,0 0 1,1 0-1,-1 0 0,0 0 0,0 1 0,1-1 0,-1 0 1,0 0-1,0 1 0,0-1 0,1 0 0,-1 0 0,0 1 0,0-1 1,0 0-1,0 1 0,0-1 0,0 0 0,0 1 0,1-1 1,-1 0-1,0 1 0,0-1 0,0 0 0,0 0 0,-1 1 1,1-1-1,1 11-250,-1-11 260,0 4-83,0 0 0,1 0-1,-1 1 1,1-1 0,0 0-1,0 0 1,2 5 0,-2-7 89,-1-1 1,1 0-1,0 1 0,0-1 1,0 0-1,0 1 1,0-1-1,0 0 1,0 0-1,0 0 1,0 0-1,0 0 0,0 0 1,1 0-1,-1 0 1,0-1-1,1 1 1,-1 0-1,1-1 0,-1 1 1,1-1-1,-1 1 1,2-1-1,10 1 160,0-1 1,-1 0-1,1-1 0,-1-1 0,23-5 0,-11 0 437,47-19 0,-65 23-533,1 0-1,-1 0 1,0-1 0,0 0 0,8-7 0,-13 10-51,1 0 0,-1 0 1,0 0-1,0-1 1,0 1-1,0 0 0,0-1 1,0 1-1,0-1 0,-1 1 1,1-1-1,0 1 0,-1-1 1,1 1-1,-1-1 1,0 0-1,0 1 0,1-1 1,-1 0-1,0 1 0,0-1 1,0 0-1,-1 1 1,1-1-1,0 0 0,-1 1 1,1-1-1,-1 0 0,0-1 1,0 1-40,0 0-1,0 0 1,-1 0 0,1 0-1,0 0 1,-1 1 0,1-1-1,-1 0 1,0 1 0,1-1 0,-1 1-1,0-1 1,0 1 0,0 0-1,0 0 1,0 0 0,0 0-1,0 0 1,0 1 0,-1-1 0,1 0-1,0 1 1,0 0 0,-1 0-1,1-1 1,0 1 0,-1 1 0,1-1-1,0 0 1,0 0 0,-1 1-1,1-1 1,-3 2 0,-1 0-77,-1 1 1,1-1-1,0 1 1,0 1-1,0-1 1,0 1-1,1 0 1,0 0-1,0 1 1,-7 7 0,7-7-16,0 1 0,1 0 0,-8 13 1,11-17 83,0 1 1,0-1 0,0 0 0,0 1-1,1-1 1,-1 1 0,1-1 0,-1 1 0,1-1-1,0 1 1,0-1 0,0 1 0,1-1-1,-1 1 1,1 4 0,0-6 26,0 1-1,0 0 1,0-1 0,1 1 0,-1-1 0,0 1-1,1-1 1,-1 0 0,1 0 0,-1 1-1,1-1 1,-1 0 0,1 0 0,0 0 0,-1-1-1,1 1 1,0 0 0,0-1 0,2 1-1,4 1 110,0 0-1,0 0 1,10-1-1,0-1 125,0-1 0,0-1 0,-1 0-1,1-1 1,0-2 0,-1 1 0,0-2-1,29-14 1,-36 15-197,1-1 0,-2 0 0,1-1-1,-1 0 1,0-1 0,0 0 0,-1 0 0,0-1 0,-1 0-1,0-1 1,0 1 0,-1-1 0,6-12 0,4-15 39,-1 0 1,15-58 0,-19 59-28,67-278 65,-76 305-145,0 1-1,-1-1 1,0 1-1,-1-1 0,0 0 1,-1-10-1,1 19 12,0-1 1,0 1-1,0 0 0,0-1 0,0 1 0,0 0 1,0-1-1,0 1 0,0 0 0,0-1 0,0 1 1,-1 0-1,1 0 0,0-1 0,0 1 0,0 0 0,0 0 1,-1-1-1,1 1 0,0 0 0,0 0 0,0-1 1,-1 1-1,1 0 0,0 0 0,0 0 0,-1 0 1,1-1-1,0 1 0,-1 0 0,1 0 0,-9 6-464,-3 14 8,5-4 296,1 0 1,1 1 0,0-1-1,2 1 1,-4 28 0,5-30 143,-10 87 201,2 136 0,9-200 44,3 0 0,10 65 0,-11-99-155,0 0 0,0 0 0,1 0 0,-1 0-1,1 0 1,0 0 0,4 5 0,-6-9-5,1 1-1,-1 0 1,1 0 0,-1 0-1,1-1 1,0 1-1,-1 0 1,1-1-1,0 1 1,0-1 0,0 1-1,-1-1 1,1 1-1,0-1 1,0 1-1,0-1 1,0 0 0,0 1-1,0-1 1,0 0-1,0 0 1,0 0-1,0 0 1,0 0 0,0 0-1,0 0 1,0 0-1,0 0 1,-1 0 0,1-1-1,0 1 1,0 0-1,0-1 1,0 1-1,0 0 1,0-1 0,1 0-1,2-3 46,1 1 0,-1-1 0,0 0 0,0 0-1,-1-1 1,1 1 0,-1-1 0,3-5 0,3-7 13,7-19 0,-4 8 13,-9 20-208,-1 1 0,1-1 0,-2 0 0,1 0 0,-1 0 0,0 0 0,-1 0 0,0-11 0,0 18-176,2 2-255,-1-1 507,0 0-1,0 1 1,0-1-1,0 1 1,0-1-1,0 1 0,0-1 1,0 1-1,0 0 1,-1-1-1,1 1 1,0 0-1,1 1 1,11 15-77,-7-9 5,-4-6 97,0 0-1,-1 0 1,1 1-1,-1-1 0,1 1 1,-1-1-1,0 1 1,0-1-1,0 1 1,0 0-1,0 0 0,-1-1 1,1 1-1,-1 0 1,0 0-1,0 0 1,0 4-1,-1 1 48,-1 1-1,0-1 0,0 1 1,-5 9-1,0 1-57,6-16 0,0 0 1,0-1-1,1 1 1,-1 0 0,1 0-1,-1 0 1,1-1-1,0 1 1,0 0-1,1 0 1,0 3-1,-1-4 5,0-1 0,1 0 1,-1 0-1,1 0 0,0 0 0,-1 0 0,1 0 0,0 0 0,0 0 0,0 0 0,0 0 0,-1 0 0,1 0 0,1 0 0,-1-1 0,0 1 0,0 0 1,0-1-1,0 1 0,0-1 0,0 1 0,1-1 0,-1 0 0,0 1 0,0-1 0,2 0 0,12 1 137,0-1 1,0 0-1,0-1 0,0-1 1,16-4-1,-6 2 91,9-2-78,0-2-1,0-1 0,-1-2 1,37-17-1,-53 20 20,19-12 0,-35 19-173,-1 0 1,1 1-1,0-1 0,-1 0 1,1 0-1,0 1 1,-1-1-1,1 0 0,-1 0 1,1 0-1,-1 0 1,1 0-1,-1 0 0,0 0 1,0 0-1,1 1 1,-1-1-1,0 0 0,0 0 1,0 0-1,0-2 0,0 3-7,-1 0 0,1 0 0,-1 0 0,1 0 0,-1-1 0,1 1 0,-1 0 0,1 0 0,-1 0 0,1 0 0,0 0 0,-1 0 0,1 0-1,-1 0 1,1 1 0,-1-1 0,1 0 0,-1 0 0,-81 32-513,61-23 490,10-4-65,0 1 0,0 0 0,-10 8 0,20-13 94,1-1 0,-1 0 0,1 0-1,-1 0 1,1 1 0,0-1 0,-1 0 0,1 1-1,-1-1 1,1 0 0,0 1 0,-1-1 0,1 0-1,0 1 1,-1-1 0,1 1 0,0-1 0,-1 1-1,1-1 1,0 1 0,0-1 0,0 1 0,0-1 0,-1 1-1,1-1 1,0 1 0,0-1 0,0 2 0,1-2 4,-1 1 1,1-1-1,-1 1 1,1-1-1,0 1 1,-1-1-1,1 0 1,0 1-1,-1-1 1,1 0-1,0 0 1,0 1-1,-1-1 1,1 0-1,0 0 1,1 0-1,33 1 420,-21-3-310,-1-1-1,0 0 1,0-1-1,0 0 1,-1-1-1,22-12 0,-32 17-245,-2 7-60,0-1 0,0 1 0,1 0 0,0 0 0,0-1-1,3 11 1,-3-15 201,0 0 0,1 1 0,-1-1 0,0 0 0,1 0 0,0 0 0,-1 0 0,1 0 0,0 0 0,0 0 0,0-1-1,0 1 1,0-1 0,1 1 0,-1-1 0,0 0 0,1 0 0,-1 0 0,5 1 0,-4-1 44,0-1-1,0 1 1,1-1 0,-1 0-1,0 0 1,0 0 0,1-1 0,-1 1-1,0-1 1,0 0 0,0 0-1,1 0 1,-1 0 0,0 0 0,-1-1-1,5-2 1,0 0 34,0-1 0,0 0 0,0-1 0,-1 1 0,8-9 0,-1-5 3,0 0 1,-1 0-1,0-1 1,-2-1-1,8-22 0,67-215 435,-48 132-478,-24 85-217,-2 0 0,9-71 0,-20 111 131,1-1 0,-1 0 0,0 0 0,0 0 0,-1 0 0,1 0-1,0 0 1,0 0 0,-1 0 0,1 1 0,-1-1 0,-1-2 0,2 3 20,0 1 1,0 0-1,-1-1 1,1 1 0,0 0-1,-1 0 1,1-1-1,0 1 1,0 0 0,-1 0-1,1 0 1,0-1-1,-1 1 1,1 0 0,0 0-1,-1 0 1,1 0-1,-1 0 1,1 0 0,0-1-1,-1 1 1,1 0-1,-1 0 1,0 1-14,0-1 0,0 0-1,0 0 1,0 1 0,0-1 0,0 1-1,0-1 1,0 1 0,0-1 0,1 1 0,-1 0-1,-1 0 1,-5 6-151,1 1 0,0-1 1,-9 14-1,5-6 32,4-6 121,0 1 0,1 0-1,0 0 1,1 1 0,-5 19-1,-10 57 87,17-74-42,-23 187 8,23-174 24,2 1 0,1 0 0,2-1 0,0 1 0,12 41 0,-11-56 56,1 0 0,12 21 0,-5-10 539,-12-23-612,0 0 1,0 1-1,0-1 1,0 0-1,1 0 1,-1 0-1,0 0 1,0 0-1,0 1 1,0-1-1,1 0 1,-1 0-1,0 0 1,0 0-1,0 0 1,0 0-1,1 0 1,-1 0-1,0 0 1,0 0-1,0 0 1,1 0-1,-1 0 1,0 0-1,0 0 1,0 0-1,1 0 1,-1 0-1,0 0 1,0 0-1,0 0 1,1 0-1,-1 0 1,0 0-1,0 0 1,0 0-1,0 0 1,1 0-1,-1-1 0,0 1 1,0 0-1,0 0 1,6-7 571,-6 1-678,1-1 0,-1 1 0,-1 0 0,1 0 0,-1 0 0,0 0 0,0 0 0,-1 0 0,-3-9 0,-4-7-459,-13-22 0,15 32 440,-2-6-67,-1 0 0,0 0 0,-2 1 0,0 1-1,-1 0 1,-21-20 0,32 34 123,-1 0 0,1 1-1,-1-1 1,1 1 0,-1-1 0,0 1-1,0 0 1,0 0 0,0 0 0,0 0-1,0 0 1,-5 0 0,7 1 28,0 0-1,0 0 1,0 0 0,0 1-1,0-1 1,0 0 0,0 0 0,0 1-1,0-1 1,0 0 0,0 1-1,0-1 1,0 1 0,0-1-1,1 1 1,-1-1 0,0 1 0,0 0-1,1-1 1,-1 1 0,0 0-1,1 0 1,-1 0 0,0-1-1,1 1 1,0 0 0,-1 0 0,1 0-1,-1 0 1,1 0 0,0 0-1,0 0 1,-1 0 0,1 0-1,0 0 1,0 0 0,0 0 0,0 0-1,0 1 1,0 3-18,1 0 0,-1-1-1,1 1 1,-1 0 0,1 0 0,1-1 0,-1 1-1,1-1 1,-1 1 0,1-1 0,0 0 0,1 0-1,-1 1 1,6 4 0,-4-4 56,1 0-1,0-1 1,0 0-1,0 0 1,0 0 0,1-1-1,-1 0 1,1 0-1,10 4 1,3-2 120,0 0 1,0-1-1,1-1 1,0 0-1,37-1 1,40-11 78,-2 1 399,-94 8-593,-1 0-1,1 0 1,-1 0-1,0 0 1,1 0-1,-1 0 1,1 1-1,-1-1 1,1 0-1,-1 0 1,1 0-1,-1 0 1,1 1-1,-1-1 1,0 0-1,1 0 1,-1 1-1,1-1 1,-1 0-1,0 1 1,1-1-1,-1 0 1,0 1-1,1-1 1,-1 1-1,0-1 1,0 0-1,1 1 1,-1-1-1,0 2 1,0-1 28,1 1 0,-1-1 0,0 1 0,0 0 0,0-1 1,0 1-1,-1 0 0,1-1 0,-1 3 0,-2 4 84,1 0 0,-8 12-1,8-15-71,-14 28-30,15-31-23,0 0-1,1 0 1,-1 0-1,0 0 1,1 0-1,0 0 1,-1 0 0,1 0-1,0 1 1,0-1-1,0 0 1,0 0-1,1 3 1,-1-5-5,1 1 1,-1-1 0,0 1-1,1 0 1,-1-1-1,1 0 1,-1 1 0,1-1-1,-1 1 1,1-1-1,-1 1 1,1-1 0,-1 0-1,1 1 1,-1-1-1,1 0 1,0 0 0,-1 0-1,1 1 1,0-1-1,-1 0 1,1 0 0,-1 0-1,1 0 1,0 0-1,-1 0 1,1 0 0,1 0-1,21-5 288,-14 3-165,0 0-59,0-1 0,1 0 0,-1 0 1,-1-1-1,1 0 0,0 0 0,-1-1 0,13-10 0,1 3-73,8-7-151,-30 18 131,1 1-1,0-1 0,-1 0 0,1 1 0,0-1 0,0 1 0,-1 0 0,1-1 0,0 1 0,0-1 0,0 1 0,-1 0 0,1 0 0,0 0 0,1-1 0,-1 1 9,-1 0 0,0 1-1,1-1 1,-1 0-1,0 0 1,1 0 0,-1 0-1,0 0 1,1 1-1,-1-1 1,0 0-1,0 0 1,1 0 0,-1 1-1,0-1 1,0 0-1,1 0 1,-1 1 0,0-1-1,0 0 1,0 1-1,0-1 1,1 0 0,-1 1-1,0-1 1,0 1-1,0 1 1,0 0-1,1-1 1,-1 1 0,0 0-1,0 0 1,-1 0-1,1 0 1,0 0-1,-1 0 1,1 0-1,-1-1 1,0 4-1,-2 0-1,1 0 0,-1 0-1,1 1 1,1-1-1,-1 0 1,1 1 0,0-1-1,0 1 1,1-1-1,0 1 1,0 0 0,0 6-1,1-10 22,-1-1-1,1 0 1,0 1-1,-1-1 1,1 0-1,0 0 1,0 0-1,-1 1 1,1-1-1,0 0 1,0 0-1,0 0 1,0 0-1,1-1 1,-1 1-1,0 0 1,0 0-1,0-1 1,1 1-1,-1-1 1,0 1-1,1-1 1,-1 1-1,1-1 1,-1 0-1,0 0 1,1 0-1,-1 0 1,3 0-1,-1 0 50,-1 0 1,1 0-1,-1 0 0,1-1 0,0 1 0,-1-1 1,1 1-1,-1-1 0,0 0 0,1 0 1,-1 0-1,0-1 0,1 1 0,-1 0 1,4-4-1,-4 2-7,0 0 1,0 1-1,0-1 0,0 0 1,-1 0-1,0 0 0,1-1 1,-1 1-1,0 0 1,0 0-1,-1-1 0,1 1 1,-1 0-1,1-1 1,-1 1-1,0-1 0,-1 1 1,1 0-1,0-1 0,-1 1 1,0 0-1,0-1 1,0 1-1,0 0 0,-3-5 1,3 6-82,0 1 0,0 0 0,-1 0-1,1 0 1,0 0 0,-1 0 0,1 0 0,-1 0 0,1 1 0,-1-1 0,1 0 0,-1 1 0,-2-1 0,-23-3-188,14 2-156,26-6 152,-11 7 259,1 0-59,0 0 0,1-1 0,-1 1 0,1 1-1,6-2 1,11-2-249,-14 1 236,1 1-1,-1 0 1,1 0-1,0 1 1,0 0-1,0 0 1,-1 1-1,1 0 1,0 1-1,0-1 1,0 2-1,-1-1 1,1 1-1,0 0 1,-1 0-1,14 7 0,-20-8 63,0-1 0,0 1 0,0 0 0,0 0-1,0 0 1,0 0 0,0 0 0,0 0-1,0 0 1,0 0 0,-1 0 0,1 0 0,0 0-1,-1 0 1,1 1 0,-1-1 0,1 0-1,-1 0 1,0 1 0,1-1 0,-1 0-1,0 1 1,0-1 0,0 0 0,0 1 0,0-1-1,0 0 1,0 1 0,-1-1 0,1 0-1,0 1 1,-1-1 0,1 0 0,-1 0-1,1 1 1,-2 1 0,0 1 75,-1-1 1,1 1-1,-1 0 1,0 0-1,0-1 1,0 0-1,0 0 0,0 0 1,-1 0-1,-5 3 1,9-6-94,0 0-1,0 0 1,0 0 0,0 0 0,0 0 0,0 0 0,0 0-1,0 0 1,0 0 0,0 0 0,0 0 0,0 0 0,0-1 0,0 1-1,0 0 1,0 0 0,0 0 0,0 0 0,0 0 0,0 0-1,0 0 1,0 0 0,0 0 0,-1 0 0,1 0 0,0 0-1,0 0 1,0 0 0,0 0 0,0 0 0,0 0 0,0 0-1,0 0 1,0 0 0,0 0 0,0 0 0,0 0 0,-1 0 0,1 0-1,0 0 1,0 0 0,0 0 0,0 0 0,0 0 0,0 0-1,7-8 78,26-18-31,-25 18-169,0 1 0,1 0 1,0 1-1,0 0 0,0 0 0,20-8 0,-27 14 105,0-1-1,0 0 0,0 1 1,0 0-1,0-1 0,0 1 0,0 0 1,0 0-1,0 0 0,0 0 0,0 1 1,0-1-1,0 0 0,0 1 1,0-1-1,0 1 0,-1 0 0,1 0 1,0 0-1,0 0 0,-1 0 0,1 0 1,3 3-1,0 1 18,-1 1 0,1 0 0,-1 0 0,0 0-1,4 9 1,-5-9 22,1 1 1,0-1-1,0-1 0,0 1 0,7 7 0,-7-10 83,0 1-1,-1 0 1,1 0-1,3 6 1,-5-8-334,-1-1 0,-1 1-1,1 0 1,0-1 0,0 1 0,-1 0 0,1 0-1,-1 0 1,1 0 0,-1-1 0,0 1 0,1 0 0,-1 0-1,0 0 1,0 0 0,-1 2 0,1-3 82,0-1 1,0 0-1,0 1 1,-1-1-1,1 1 1,0-1-1,0 0 1,0 1-1,0-1 0,-6 4-2137,-7-4-1238,5 0 2598,-15 0-2621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04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50 3904,'-26'-27'1760,"36"20"-1536,-2 3-192,10 0-64,3-1 320,2 2-192,-2 3-64,6 3-64,-9 2-2080,-5 3 1152,-10 7-896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04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51 3808,'-22'5'1408,"30"-5"-1088,15 8-96,-2-8 1440,27 0-960,19-5 416,2 2-640,1-6-224,10-2-160,7 0 352,6-2-256,-1 6-2272,-9 2 1120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08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229 529 2720,'0'-1'108,"0"0"-1,0 0 1,-1 0-1,1 0 1,0 0-1,0 0 1,-1 0 0,1 0-1,0 0 1,-1 1-1,1-1 1,-1 0 0,0 0-1,1 0 1,-1 1-1,1-1 1,-1 0 0,0 1-1,0-1 1,1 1-1,-1-1 1,0 1-1,0-1 1,0 1 0,1-1-1,-1 1 1,0 0-1,0-1 1,0 1 0,0 0-1,0 0 1,0 0-1,0 0 1,-2 0 0,-2-1 171,0 1 1,0 1 0,-1-1 0,1 1 0,-7 1 0,-2 2 19,0 0 1,1 0-1,0 2 1,-24 12-1,30-14-250,0 1-1,0 0 1,0 0 0,1 1-1,0-1 1,0 1 0,0 1 0,1-1-1,-8 12 1,12-17-47,0 0-1,1 0 1,-1 0 0,1 0 0,-1 0-1,1 0 1,0 0 0,-1 0 0,1 0-1,0 1 1,-1-1 0,1 0 0,0 0-1,0 0 1,0 0 0,0 0 0,0 0-1,1 1 1,-1 1 0,1-3 7,-1 1 0,1 0 0,-1-1 1,1 1-1,0 0 0,-1-1 0,1 1 0,0-1 1,-1 1-1,1-1 0,0 1 0,0-1 0,-1 1 1,1-1-1,0 0 0,0 0 0,0 1 1,0-1-1,1 0 0,4 1 58,1-1 0,0 0 0,0 0 1,12-2-1,-3-1 61,0 1 1,-1-2 0,1 0 0,-1-1-1,1 0 1,21-12 0,-24 10-63,1-1 0,-1 0 0,-1-1 1,1 0-1,-2-1 0,1 0 0,-1-1 0,-1-1 0,17-23 0,-9 5 53,-1 0 1,-2-1-1,16-45 0,23-105-249,-40 120 36,-13 54 34,0 1-1,-1-1 1,1 0-1,-1 0 1,-1 0-1,-1-10 1,2 16 31,0 0 0,-1 0 1,1 0-1,0 0 1,0 0-1,-1 0 0,1 0 1,0 0-1,-1 0 0,1 1 1,-1-1-1,0 0 1,1 0-1,-1 0 0,1 1 1,-1-1-1,0 0 1,0 1-1,1-1 0,-1 0 1,0 1-1,0-1 0,-1 0 1,1 1 4,0 0 0,-1 0 0,1 0 0,0 0 0,0 0 0,0 1 0,-1-1 0,1 0 0,0 0 1,0 1-1,0-1 0,0 1 0,0-1 0,0 1 0,0-1 0,-2 2 0,-2 2-24,1-1 0,-1 1 0,1 1 0,-1-1 0,1 1 0,-4 6 0,-3 7-31,1 0 0,1 1-1,-12 33 1,-11 61 162,26-84-33,1-1 1,-4 55-1,9-71 5,0 0 0,1-1-1,0 1 1,1 0-1,0-1 1,0 1-1,2-1 1,-1 0 0,1 0-1,6 11 1,-7-17 13,0-1 0,0 1 0,1 0 0,0-1 0,-1 0 0,2 0 0,-1 0 0,0-1 0,1 1 0,-1-1 0,1 0 0,5 2 0,-7-3-6,0-1 0,0 0 0,0 0 0,-1 0 0,1 0 0,0-1 0,0 1 0,0-1 0,0 0 0,0 0 0,0 0 0,0 0 0,0 0 0,0-1 1,0 0-1,0 1 0,0-1 0,0 0 0,-1 0 0,1 0 0,0-1 0,-1 1 0,6-4 0,-3 1-6,-1 0 1,1-1-1,-1 0 1,0 0-1,0 0 0,0 0 1,-1-1-1,0 1 1,0-1-1,0 0 0,-1 0 1,1 0-1,1-11 1,-2 9-79,-1-1 1,0 1 0,0-1-1,-1 0 1,0 1-1,0-1 1,-1 1 0,-1-1-1,-3-13 1,5 21 5,0 0 0,0 0 0,-1 0 0,1 0 0,-1 0 0,1 0 1,0 0-1,-1 0 0,1 1 0,-1-1 0,0 0 0,1 0 0,-1 1 0,0-1 0,-1-1 0,2 2-7,-1 0-1,1 0 0,-1 0 0,1 0 0,-1-1 1,1 1-1,-1 0 0,1 0 0,0 0 1,-1 0-1,1 0 0,-1 0 0,1 0 0,-1 1 1,1-1-1,-1 0 0,1 0 0,-1 0 1,1 0-1,-1 1 0,1-1 0,-1 0 0,-1 2-49,0-1-1,1 1 1,-1-1-1,0 1 1,1 0-1,0 0 1,-1 0-1,1 0 0,0 0 1,-2 4-1,1-1-1,0 1-1,0-1 0,1 1 0,-1 0 1,1 0-1,1 0 0,-1 0 1,1 0-1,1 8 0,-1-10 75,1 0 0,-1-1 1,1 0-1,0 1 0,0-1 0,1 1 0,-1-1 0,0 0 0,1 0 0,0 0 0,0 0 0,0 0 0,0 0 1,0 0-1,1-1 0,-1 1 0,4 2 0,6 2 183,0 0 0,22 10 0,-1-1-392,-31-15 191,0 1 1,0-1-1,-1 1 1,1 0-1,-1-1 1,1 1-1,-1 0 1,1 0-1,-1 0 0,0 0 1,0 0-1,0 0 1,0 1-1,0-1 1,-1 0-1,1 0 1,-1 1-1,1-1 0,-1 0 1,0 1-1,0 2 1,0 7 131,0 1 0,-4 19 0,3-27-65,-6 36 97,-15 44 1,8-32 43,-9 26 2355,24-95-2406,0-1 1,2 0 0,0 1-1,8-27 1,29-66-155,-32 88 53,4-8-127,32-76 23,-36 87-132,1 0-1,1 1 1,20-25 0,-30 42 171,1-1 0,-1 0 0,1 0 0,-1 1 0,1-1 0,0 0 0,-1 1 0,1-1 0,0 0 0,0 1 0,-1-1 0,1 1 0,0 0 0,0-1 0,0 1 0,1-1 0,-2 1 23,0 0 0,1 1 0,-1-1 0,0 0 0,0 0 0,1 0 0,-1 1 0,0-1 0,0 0 0,1 0-1,-1 1 1,0-1 0,0 0 0,0 0 0,0 1 0,1-1 0,-1 0 0,0 1 0,0-1 0,0 0 0,0 0 0,0 1 0,0-1 0,0 0 0,0 1 0,0-1 0,0 0 0,0 1 0,0-1 0,0 6 49,0-1 1,-1 0-1,0 0 0,-1 7 0,-4 4 40,-1 0-1,-1-1 0,0 1 1,-16 22-1,3-4 188,-18 20 876,38-54-1121,1 1 0,0-1 0,0 0 0,0 1 0,0-1 0,-1 0 0,1 0 0,0 1 0,0-1 0,-1 0 0,1 0 0,0 1 0,-1-1 0,1 0 0,0 0 0,-1 0 0,1 0 0,0 1 0,-1-1 0,1 0 0,0 0 0,-1 0 0,-2-5 18,3 3-75,0 1 1,1 0-1,-1-1 1,0 1-1,0 0 1,0-1-1,1 1 1,-1 0-1,1 0 1,-1 0-1,1-1 1,1-1-1,4-3-71,0 0 0,0 0 0,1 1 0,0 0 0,0 0 0,0 1 0,9-4 0,8-3-153,26-6-1,-29 10 352,0 0-1,28-15 1,-29 10-32,-1 0 0,-1-2 0,0 0 0,-1-1 1,-1 0-1,0-2 0,-1 0 0,-1 0 0,20-33 0,-16 19 28,-2 0 1,-1 0-1,-2-2 0,-1 0 0,12-52 1,-23 81-126,2-10 25,3-27-1,-5 38-51,-1-1 0,0 1 0,0-1 0,0 1 0,-1-1 0,1 1 0,-1-1 0,0 1 0,0 0-1,0-1 1,-1 1 0,1 0 0,-3-5 0,4 8 31,-1-1 1,0 0-1,1 1 0,-1-1 1,1 0-1,-1 1 0,0-1 0,1 1 1,-1-1-1,0 1 0,0-1 1,1 1-1,-1-1 0,0 1 0,0 0 1,0 0-1,0-1 0,1 1 1,-1 0-1,0 0 0,-1 0 0,0 0-8,0 0-1,0 1 1,1-1-1,-1 1 1,0-1-1,0 1 1,1 0-1,-1-1 0,1 1 1,-3 2-1,-1 1-68,-1 0-1,1 0 0,0 1 0,1 0 1,-6 7-1,-3 8-9,0 0-1,1 0 1,2 2 0,-12 31 0,-22 94 212,41-134-52,-20 97-258,22-100 263,0 0-1,1 0 1,0 0-1,0 0 0,1 0 1,0 0-1,1 0 1,5 18-1,-6-26 13,0 0 0,0 0 0,0 0 0,0 0 0,0 0 0,0 0 0,1 0-1,-1 0 1,1-1 0,-1 1 0,1 0 0,0-1 0,-1 1 0,1-1 0,0 0 0,0 0 0,0 0-1,3 1 1,-3-1-12,0-1 0,-1 1 0,1-1-1,0 0 1,1 0 0,-1 0 0,0 0-1,0 0 1,0 0 0,0-1-1,-1 1 1,1-1 0,0 1 0,0-1-1,0 0 1,0 0 0,0 0 0,-1 0-1,1 0 1,0 0 0,2-2 0,1-2-87,0 0 1,1 0 0,-2-1 0,1 1-1,-1-1 1,1 0 0,-2-1 0,1 1 0,-1-1-1,0 1 1,0-1 0,-1 0 0,0 0 0,0 0-1,0-1 1,-1 1 0,0 0 0,-1 0 0,0-1-1,0 1 1,0-1 0,-3-8 0,2 5-73,-1 1 1,-1 0-1,0 0 1,0 0-1,-1 0 1,0 1-1,-1-1 1,0 1-1,0 0 1,-1 0-1,0 1 1,-1 0-1,0 0 1,0 0-1,-10-7 1,8 8 32,0 0 1,0 1-1,-1 0 1,0 1-1,0 0 1,-1 1-1,1 0 1,-12-3 0,15 5-15,-11-3-166,18 4 251,-1 1 1,1 0-1,0 0 0,0 0 1,-1 0-1,1 0 1,0 0-1,-1 0 1,1 0-1,0 0 1,0 0-1,-1 0 0,1 0 1,0 0-1,-1 0 1,1 0-1,0 0 1,0 0-1,-1 0 1,1 0-1,0 0 0,0 0 1,-1 1-1,1-1 1,0 0-1,0 0 1,-1 0-1,1 0 1,0 1-1,0-1 0,0 0 1,-1 0-1,1 0 1,0 1-1,0-1 1,0 0-1,0 0 1,0 1-1,0-1 0,-1 0 1,1 1-1,0 0 7,1 0 0,-1-1 0,0 1 0,1 0 0,-1 0 0,1 0-1,-1-1 1,1 1 0,-1 0 0,1-1 0,-1 1 0,1 0 0,-1-1 0,1 1 0,0-1-1,0 1 1,-1-1 0,1 1 0,1 0 0,17 7 152,-4-5-14,0-1-1,-1 0 1,1-1 0,0 0-1,0-1 1,0-1 0,0 0-1,-1-1 1,1-1 0,17-5-1,-17 3-4,1-1-1,-1 0 0,-1 0 1,1-2-1,-2 0 0,1 0 1,-1-1-1,0-1 0,15-14 1,-22 18-95,2-2-43,0 0-1,0-1 1,10-16-1,-16 20-254,-8 11 75,-4 15 61,0 0 0,1 0 0,-8 32 0,2-6 119,-44 103 263,28-76 106,4 5 126,27-78-475,0-1-1,0 1 1,0-1 0,0 1 0,-1-1 0,1 1 0,0 0-1,0-1 1,0 1 0,0-1 0,0 1 0,0-1-1,0 1 1,1-1 0,-1 1 0,0 0 0,0-1-1,0 1 1,0-1 0,1 1 0,-1-1 0,0 1 0,1-1-1,-1 0 1,0 1 0,1-1 0,-1 1 0,0-1-1,1 0 1,-1 1 0,1-1 0,-1 0 0,1 1 0,-1-1-1,1 0 1,-1 1 0,1-1 0,-1 0 0,1 0-1,-1 0 1,1 0 0,-1 0 0,1 0 0,0 0-1,-1 0 1,1 0 0,-1 0 0,2 0 0,1 0 59,1 0 0,-1-1 0,0 1 1,1-1-1,-1 0 0,4-1 0,8-5 117,-10 5-220,-1 0 0,1-1 0,0 2 0,0-1 0,0 1 0,0-1 0,0 1 0,0 1 0,0-1 0,0 1 0,6 0 0,-11 0-1,1 0-1,-1 1 1,1-1 0,-1 1-1,1-1 1,-1 1-1,0-1 1,1 1 0,-1-1-1,0 1 1,1-1-1,-1 1 1,0-1 0,0 1-1,1-1 1,-1 1-1,0-1 1,0 1 0,0 0-1,0-1 1,0 1-1,0-1 1,0 1 0,0 0-1,0-1 1,0 1-1,0 0 1,-4 26-331,3-17 263,-3 45 407,4-54-294,0-1 1,0 1 0,0-1 0,0 1 0,0-1 0,0 0 0,0 1-1,0-1 1,1 1 0,-1-1 0,0 1 0,0-1 0,0 0 0,1 1-1,-1-1 1,0 1 0,0-1 0,1 0 0,-1 1 0,0-1 0,1 0 0,-1 0-1,0 1 1,1-1 0,-1 0 0,1 0 0,-1 1 0,0-1 0,1 0-1,-1 0 1,1 0 0,-1 0 0,1 0 0,-1 1 0,0-1 0,1 0 0,-1 0-1,1 0 1,-1 0 0,1 0 0,-1 0 0,1-1 0,-1 1 0,1 0-1,-1 0 1,0 0 0,1-1 0,22-9 523,-10 2-425,0 0 0,-1-2 0,0 1 1,12-14-1,29-32-435,-48 52 162,-3 5 39,-6 12-29,-12 20 23,6-19 100,-16 23 0,1-5 342,16-23 141,18-17-345,7 0-174,-1 0 0,1 1 0,0 1 0,1 0 0,-1 2 0,1-1 0,0 2 0,33-1-1,-44 3-615,-1 1-1,0-1 0,0 1 0,0 0 0,0 0 1,0 0-1,0 0 0,0 1 0,0 0 1,7 4-1,12 9-4634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28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1 187 2656,'0'-1'81,"1"0"0,-1 0 0,1 1 1,0-1-1,-1 0 0,1 0 0,0 1 0,0-1 1,0 0-1,0 1 0,0-1 0,0 1 0,0-1 0,-1 1 1,1 0-1,0-1 0,3 1 662,6 0 2931,-6 2-3511,-3-2-89,0 0 0,-1 1 0,1-1 1,0 0-1,0 0 0,-1 1 1,1-1-1,0 1 0,-1-1 0,1 1 1,0-1-1,-1 1 0,1-1 0,-1 1 1,1-1-1,-1 1 0,1 0 0,-1-1 1,1 2-1,23 56 2114,17 41-739,3 0-936,-17-35-311,-13-38-65,1 0 1,26 34-1,-20-29 43,-13-21-143,1 0 1,0-1-1,0 0 0,1 0 1,0-1-1,0 0 0,1-1 1,0 0-1,1-1 0,-1 0 1,21 6-1,-14-6 40,0-2 1,0 0-1,1-1 0,0-1 1,0-1-1,-1 0 0,36-4 1,-10-2-32,-25 2-15,0 2 0,0 0 0,20 1 0,-33 1-6,-1-1 0,0 0 0,0 0 0,0-1 0,1 1 0,-1-1 0,0-1 0,0 1 0,0-1 0,0 1 0,0-1 0,0-1 0,-1 1 0,1-1 0,-1 0 0,0 0 0,1 0 0,3-4 0,31-30 12,-38 37-34,1-1 0,-1 0 0,0 0-1,0 0 1,0-1 0,0 1 0,-1 0 0,1 0-1,0 0 1,0-1 0,-1 1 0,1 0 0,-1-1-1,1 1 1,-1 0 0,1-1 0,-1 1 0,0-2-1,1-1 15,1 0-1,-1 1 0,1-1 0,-1 1 0,1 0 0,0-1 0,0 1 0,4-4 0,13-24 53,-17 28-97,0-1 1,0 1-1,0 0 1,0 0-1,0 0 1,1 0-1,-1 0 1,1 1-1,0-1 1,3-1-1,6-7 155,-8 8-113,-1-1 0,0 1 0,-1 0 1,1-1-1,-1 0 0,1 1 0,-1-1 1,3-8-1,-3 7 1,0 0-1,-1 1 1,2-1 0,3-6 0,1-2 97,-4 8-157,-1 0 0,1 0 0,0 0 0,1 1 0,-1-1 0,1 1 0,0 0 0,0 0 0,1 0 0,8-6-1,-9 7 170,-3 2-131,0 1 0,0-1 0,1 0 0,-1 0 0,0 0 0,0 1 0,1-1 0,-1 1 0,0-1 0,1 1 0,-1-1-1,2 1 1,-2 0 18,-1 0-18,0-1 0,0 1 0,0-1 0,1 1 0,-1 0-1,0-1 1,0 1 0,0 0 0,1-1 0,-1 1 0,0 0 0,0 0 0,1-1 0,-1 1-1,0 0 1,0 0 0,1-1 0,-1 1 0,0 0 0,1 0 0,-1 0 0,0 0 0,1-1-1,-1 1 1,1 0 0,-1 0 0,14-3 265,-5 1-319,-5 0 37,0 0 0,1 0 0,-1 0 0,10-2-1,-10 3 59,1 0 0,0-1 0,-1 1 0,9-6-1,-12 7-30,0-1-1,1 0 0,-1 0 0,0 0 0,1 1 0,-1-1 0,0 1 0,1-1 0,-1 1 0,1-1 0,-1 1 1,1 0-1,-1 0 0,1 0 0,1 0 0,-3 0 0,1 0-1,-1 0 1,1 0 0,0 0-1,-1 0 1,1 0 0,-1 0 0,1-1-1,-1 1 1,1 0 0,-1 0-1,1 0 1,-1 0 0,1-1 0,-1 1-1,0 0 1,1 0 0,-1-1-1,1 1 1,-1-1 0,4-1-18,0 0 1,0 1-1,0-1 1,0 1-1,0 0 1,0 0-1,0 0 1,0 1-1,1-1 1,7 2-1,-10-2-123,4-1 49,-3 1 95,0 0 0,0 1 0,0 0 0,1-1-1,-1 1 1,0 0 0,0 0 0,4 1 0,6 0-7,7 1-72,1 0-1,-1 1 1,0 1-1,35 11 0,-15 5 123,-36-18-52,1 0-1,-1 0 1,1 0-1,-1 1 1,0 0-1,0-1 1,0 1-1,-1 1 1,1-1-1,-1 1 1,1-1-1,3 7 1,-1-3 15,11 17-150,-13-17 149,-2-4 4,0 1-1,0-1 0,0 0 1,0 0-1,1 0 0,-1-1 1,1 1-1,-1 0 0,4 2 1,-5-5 28,20 8 214,-21-8-219,18 0 241,-15-2-276,0 1-1,0-1 1,-1 1 0,1-1 0,-1 0 0,1 0 0,4-4-1,4-4 203,-11 10-209,0-1-1,1 0 1,-1 1-1,1-1 0,-1 1 1,0-1-1,1 0 0,-1 0 1,0 1-1,0-1 1,0 0-1,1 1 0,-1-1 1,0 0-1,0 0 0,0 1 1,0-2-1,0 1-58,-2 2-395,1 0 436,-1 0 1,1 0 0,0 0-1,0 1 1,0-1 0,0 0-1,0 1 1,0-1 0,-1 2 0,1-2 23,1 0 1,0 0-1,0 0 1,-1 0-1,1 0 1,0 0-1,0 0 1,0 0 0,0 0-1,0 0 1,0 0-1,0-1 1,0 3-1,1 5 239,-1-7-70,0-1-175,0 0 16,-1 0-1,1 0 1,0 0 0,0 1-1,-1-1 1,1 0 0,0 0-1,0 0 1,-1 0 0,1 0-1,0 0 1,0 0 0,-1 0-1,1 0 1,0-1 0,0 1-1,0 0 1,-1 0 0,1 0-1,0 0 1,0 0 0,-1 0-1,1 0 1,0 0 0,0-1-1,0 1 1,-1 0-1,1 0 1,0 0 0,0 0-1,0-1 1,0 1 0,0 0-1,-1-1 1,1-8 102,0 5-194,0 4 113,0-1-5,0-1-38,0 1-58,-5-38 32,5 21-75,0 17 256,11-8-576,13-6 400,-23 15 34,1-1 6,1 2-7,15-4 31,2-3-159,-12 4 128,0-1-1,0 1 1,0 1 0,13-2 0,-19 3 8,0 0 1,0 0-1,0 0 1,0 0 0,-1-1-1,1 1 1,0-1-1,0 0 1,0 1-1,-1-1 1,1 0-1,0 0 1,0 0-1,-1 0 1,1 0 0,-1-1-1,1 1 1,1-3-1,1 2 38,-4 2-45,1-1-1,-1 1 1,1-1 0,0 1-1,-1 0 1,1-1 0,-1 1-1,1-1 1,-1 0-1,1 1 1,-1-1 0,1 1-1,-1-1 1,0 0 0,1 1-1,-1-1 1,0 0 0,1 1-1,-1-2 1,0 2 46,0-1-43,0 0 0,0 0 0,0 0 0,0 0 0,0 0 0,1 0 0,-1 0 0,0 0 0,0 0 0,1 0 0,-1 0 0,1 0 0,-1 0 0,1 0 0,0 0 0,6-4 5,1 1-1,-1 0 1,1 0-1,0 1 1,0 0-1,1 0 1,-1 1 0,11-2-1,-4 1-42,1-1 11,0 1-1,1 0 0,25 0 1,91 0 144,-55 0 38,-30 0 379,-37 1-574,0 1 0,0 0-1,1 1 1,-1 0 0,0 1-1,0 0 1,12 4-1,65 22 346,-35-8-145,-25-12-26,0 3-1,27 12 1,-28-11 133,53 16 0,-63-23-241,-9-2 40,0 0 0,0 0 0,0-1 0,0 0 0,0 0 0,15-2 0,166-34 648,-5 1-483,80 11-114,-224 19 17,74-17-1,-45 8 193,87-18 153,-117 21-296,72-27-1,-94 28-169,0 0 0,-1-1 0,0-1 0,-1-1 0,0 0 0,0-1 0,24-28 0,-31 30-557,0 0-1,0 0 1,-2-1-1,10-20 1,-12 24-935,3-2-605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29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53 3648,'-24'0'3994,"99"-1"4041,118-5-5110,-13-15-2567,-9 1-503,-131 17-1463,-21 1-4415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30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59 2720,'-22'4'7653,"76"-24"-2570,-28 14-4060,113-21 1777,-136 27-2760,121-10 892,-105 10-955,-1 1 1,0 1-1,0 0 1,33 9-1,-46-9-576,1-1 0,0-1 0,-1 1 0,11-1 0,-12 0-1376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30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45 2656,'-34'4'1568,"67"-5"5470,5 0-4123,50-2-596,-34 0-905,78-14 0,-79 9-1395,36-4-1059,-81 8-1493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11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 3808,'-5'-7'3514,"6"19"790,7 1-3564,-2 1 0,0-1 0,0 1 0,-1 0 0,4 19 0,10 78 717,-15-82-1141,4 26 412,25 132 395,-25-142-467,-7-43-507,8-13 315,1-4-507,13-23 0,-2 2 17,6-6-26,2 2 1,59-64-1,-39 55 76,79-61 1,-119 103 17,-1-1 1,0 1 0,12-16-1,-19 22-35,0 0 1,-1 1-1,1-1 0,-1 0 0,1 0 0,-1 1 0,1-1 0,-1 0 0,0 0 0,1 0 0,-1 1 0,0-1 0,0 0 0,1 0 1,-1 0-1,0 0 0,0 0 0,0 0 0,0 0 0,0 0 0,0 1 0,-1-1 0,1 0 0,0 0 0,0 0 0,-1-1 1,0 0-2,-1 0 0,1 1 1,0 0-1,-1-1 1,1 1-1,-1 0 1,1-1-1,-1 1 1,1 0-1,-1 0 1,0 1-1,-2-2 1,-4-1 0,-1 0-1,0 0 1,0 1 0,-12-1 0,-5 1-35,0 2 1,0 1 0,-41 7 0,33-4 34,-54 11 146,63-10-80,-1 0 1,-45 1 0,64-6-530,0 0 1,0-1-1,0 0 1,-10-2-1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31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48 3808,'0'-2'132,"0"-1"349,0 0 1,0 0 0,0 0 0,0 0-1,0 0 1,-1 0 0,0 1-1,1-1 1,-3-3 0,3 4-340,-1 1 0,0 0 1,0 0-1,-1 0 0,1 0 0,0 1 0,0-1 1,0 0-1,0 0 0,-1 1 0,1-1 1,0 1-1,-1-1 0,1 1 0,-1-1 0,1 1 1,0 0-1,-1 0 0,1 0 0,-1 0 1,1 0-1,-1 0 0,-1 0 0,-6 1 108,0 0-1,0 0 0,0 1 0,0 0 1,0 1-1,0 0 0,1 0 1,-1 1-1,1 0 0,0 0 1,0 1-1,0 0 0,-10 9 1,9-6-67,1-1 0,0 1 1,1 0-1,0 0 0,0 1 1,1 0-1,0 1 0,0-1 1,1 1-1,0 0 0,-4 14 1,6-15-10,1 0 0,0 0 0,0 0 1,1 1-1,0 15 0,1-21-137,0-1 0,1 0-1,-1 0 1,1 1 0,0-1 0,0 0 0,0 0-1,1 0 1,-1 0 0,1 0 0,-1 0 0,1 0-1,0 0 1,0-1 0,0 1 0,1-1 0,-1 1-1,0-1 1,5 3 0,2 1-99,1-1 0,-1 0 1,1 0-1,-1-1 0,1-1 0,1 1 1,-1-2-1,0 1 0,1-1 0,-1-1 0,1 0 1,-1 0-1,1-1 0,17-3 0,-15 2-841,1-2 0,0 0-1,-1 0 1,18-8 0,-19 6-711,0-1-1,-1 0 1,0-1 0,17-12 0,0-2-994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31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 3136,'-5'-5'5018,"14"14"-2554,-3-2-1704,-1 1 0,1-1-1,-1 1 1,-1 0-1,6 13 1,15 47 1679,-16-29-1755,-1 0 0,5 74 0,-7-46-437,14 139-284,-18-185-966,2-2 272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41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2 2912,'0'0'19,"0"0"0,0-1 0,0 1-1,0 0 1,0 0 0,0 0 0,0 0 0,0 0 0,0 0 0,0 0 0,0 0 0,0 0 0,0 0-1,0 0 1,-1 0 0,1 0 0,0 0 0,0 0 0,0 0 0,0 0 0,0 0 0,0 0-1,0 0 1,0 0 0,0 0 0,0 0 0,0 0 0,0 0 0,0 0 0,0 0 0,-1 0 0,1 0-1,0 0 1,0 0 0,0 0 0,0 0 0,0 0 0,0 0 0,0 0 0,0 0 0,0 0-1,0 0 1,0 0 0,0 0 0,0 0 0,0 0 0,0 0 0,0 0 0,0 0 0,-1 0 0,1 0-1,0 0 1,0 1 0,0-1 0,0 0 0,0 0 0,0 0 0,0 7 738,2 17 118,-1-8-345,-1 12-5,1 14 573,-11 82-1,4-80-570,2-16-121,-10 39 0,-56 147 426,12-37-101,52-158-728,2-5 291,0 1 0,-2-1-1,-10 22 1,15-32-752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42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32 4160,'-2'-31'2830,"4"36"-2306,2 10-166,-3 13 152,-1 0 0,-4 40 1,0-11 80,4 45 1399,0-98-1299,2-6-149,5-13 126,-2 4-516,-5 10-146,72-139 127,-63 126-294,0 0 0,1 0 1,1 1-1,0 0 0,1 1 1,1 0-1,18-14 0,-29 25 121,0-1 0,0 1 0,1 0-1,-1 0 1,0 0 0,0 0 0,1 0-1,-1 0 1,0 0 0,1 1 0,-1-1-1,1 1 1,-1 0 0,1 0 0,-1 0 0,1 0-1,-1 0 1,1 0 0,-1 1 0,0-1-1,1 1 1,3 1 0,-4 0 53,1-1 1,0 1-1,-1 0 0,1 0 1,-1 0-1,1 0 0,-1 1 1,0-1-1,0 1 0,0-1 1,0 1-1,-1 0 0,1 0 1,-1 0-1,1-1 0,1 8 1,0 1 142,-1 0 1,0 1 0,0 0-1,-1-1 1,-1 1 0,0 0-1,-2 20 1,-21 83 520,12-69-325,11-46-407,0 1-1,0-1 0,0 0 0,-1 1 1,1-1-1,0 1 0,0-1 1,0 0-1,0 1 0,0-1 1,0 1-1,0-1 0,0 0 0,0 1 1,0-1-1,0 1 0,0-1 1,0 0-1,1 1 0,-1-1 1,0 1-1,0-1 0,0 0 0,0 1 1,1-1-1,-1 1 0,14-4-3512,-2-4 832,1-1 934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42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73 2656,'7'-48'1637,"-7"46"-1364,1 1 1,-1-1-1,0 0 0,1 1 0,-1-1 0,1 1 0,-1-1 0,1 1 1,-1-1-1,1 1 0,0-1 0,0 1 0,1-2 0,-2 3-250,0 0 1,1 0-1,-1 0 0,0 0 0,0-1 0,0 1 0,0 0 0,0 0 0,1 0 0,-1 0 0,0 0 0,0 0 1,0 0-1,0 0 0,0 0 0,1 0 0,-1 0 0,0 0 0,0 0 0,0 0 0,0 0 0,1 0 0,-1 0 1,0 0-1,0 0 0,0 0 0,0 0 0,1 0 0,-1 0 0,0 0 0,0 1 0,0-1 0,0 0 0,0 0 1,1 0-1,-1 0 0,0 0 0,0 0 0,5 14 447,-3 1-134,0 1 0,-1-1 0,0 1 0,-1-1 0,-1 1 0,0 0 0,-6 21 0,-6 14 349,-41 187 933,48-201-1488,1 0 0,3 1 1,0 0-1,7 53 0,-4-78-79,1-1-1,1 0 1,0 0-1,8 19 1,-9-26-7,0 0-1,1 0 1,0-1 0,-1 1 0,1-1-1,1 0 1,-1 1 0,1-2 0,0 1-1,-1 0 1,2-1 0,8 7 0,-6-7 20,1 1 1,0-1 0,0 0 0,0-1 0,0 0 0,0 0-1,0-1 1,14 1 0,3-2-39,38-5 1,-49 3-93,27-4-1820,-38 5 1150,1 0-1,-1 0 1,0 0 0,0 0 0,0-1 0,0 1 0,0-1 0,0 0 0,4-3-1,2-2-1289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43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48 3712,'-23'-10'1221,"23"10"-1195,-1 0-1,1 0 0,0 0 1,0 0-1,-1-1 0,1 1 1,0 0-1,-1 0 0,1 0 1,0-1-1,0 1 0,-1 0 1,1 0-1,0-1 0,0 1 1,0 0-1,-1 0 0,1-1 1,0 1-1,0 0 0,0-1 1,0 1-1,0 0 0,0 0 1,-1-1-1,1 1 0,0 0 1,0-1-1,0 1 0,0 0 1,0-1-1,0 1 0,0 0 1,0-1-1,1 0 0,-1 1-9,0 0-1,0 0 0,0 0 1,0 0-1,0 0 1,0 0-1,0 0 0,0 0 1,0 0-1,0-1 0,0 1 1,0 0-1,0 0 0,0 0 1,0 0-1,0 0 0,0 0 1,0 0-1,0 0 0,0-1 1,0 1-1,0 0 1,0 0-1,0 0 0,0 0 1,0 0-1,0 0 0,0 0 1,0 0-1,0 0 0,0 0 1,-1 0-1,1-1 0,0 1 1,0 0-1,0 0 1,0 0-1,0 0 0,0 0 1,0 0-1,0 0 0,0 0 1,0 0-1,-1 0 0,1 0 1,0 0-1,0 0 0,0 0 1,0 0-1,-11-2 3819,11 2-3776,0 0 0,0-1 0,0 1 0,0 0 0,-1 0 0,1 0 0,0 0 0,0 0 0,0-1 0,0 1 0,0 0 0,0 0 0,0 0 0,0 0 0,0 0 0,0-1 0,1 1 0,-1 0 0,0 0 0,0 0 1,0 0-1,0 0 0,0-1 0,58 2 2955,93-11-768,-56 1-1621,-12 9-373,-71-1-217,28 3-1161,-13 5-3812,-14-1 2694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45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3 875 3136,'-3'1'1824,"9"3"93,10 2 171,-9-5-1618,0 0 1,0-1-1,14 0 0,-19 0-404,1-1 0,0 1 0,-1-1 0,1 1 0,-1-1 0,1 0-1,-1 0 1,1 0 0,-1 0 0,0-1 0,0 1 0,1-1 0,-1 1-1,3-4 1,-2 2 59,1-1-1,-1 0 1,0 0-1,-1 0 0,1 0 1,-1 0-1,1-1 0,-1 1 1,1-6-1,-2 7-120,-1 1-1,1-1 0,-1 1 1,0-1-1,0 1 0,0-1 1,0 1-1,0-1 0,-1 1 1,1 0-1,-1-1 0,0 1 1,1-1-1,-1 1 0,0 0 1,0 0-1,-1-1 0,1 1 1,0 0-1,-1 0 0,-1-2 1,2 4-39,0-1 0,1 0 0,-1 0 0,0 1 0,0-1 0,1 0 0,-1 1 0,0-1 0,0 1 0,0-1 0,0 1 0,0-1 0,0 1 0,0 0-1,0 0 1,0-1 0,0 1 0,0 0 0,0 0 0,0 0 0,0 0 0,0 0 0,-1 0 0,0 1-20,-1 0-1,1-1 0,0 1 0,0 0 0,0 0 1,0 0-1,0 1 0,0-1 0,-3 3 0,-1 1 60,1 0 0,0 1-1,0-1 1,1 1 0,-7 10 0,6-6 98,0 0 1,1 0 0,0 1 0,1-1 0,0 1 0,1 0-1,0 0 1,0 0 0,1 20 0,1-24-61,0-1 1,1 0-1,0 0 1,0 1-1,0-1 1,1 0-1,0 0 0,0 0 1,0 0-1,1-1 1,0 1-1,0-1 1,0 1-1,1-1 0,0 0 1,0 0-1,0-1 1,8 8-1,-8-10-5,-1 0 0,1 0 0,0 0 0,-1-1 0,1 1 0,0-1 0,0 0 0,0 0 0,0 0 0,0-1 0,0 0 0,0 1 0,0-1 0,0-1 0,0 1 0,0 0 0,0-1 0,0 0 0,5-1 0,5-3 135,0 0 1,1-1-1,21-12 1,100-61 35,-93 53-152,-2-2 1,55-48 0,-85 67-43,11-11 85,-21 19-99,0 0-1,0 0 1,0 0-1,0-1 1,0 1 0,0 0-1,0 0 1,-1-1-1,1 1 1,0-1 0,-1 1-1,0-1 1,1 1-1,-1-3 1,0 4-4,0-1 0,0 1 0,0 0 0,0 0 0,0-1 0,0 1 0,0 0 1,0 0-1,0 0 0,0-1 0,0 1 0,0 0 0,0 0 0,0-1 0,-1 1 0,1 0 0,0 0 0,0 0 0,0-1 0,0 1 1,-1 0-1,1 0 0,0 0 0,0 0 0,0 0 0,-1-1 0,1 1 0,0 0 0,0 0 0,-1 0 0,1 0 0,0 0 1,0 0-1,-1 0 0,1 0 0,0 0 0,0 0 0,-1 0 0,1 0 0,0 0 0,0 0 0,0 0 0,-1 0 0,1 0 0,0 0 1,0 0-1,-1 0 0,1 1 0,0-1 0,0 0 0,-1 0 0,-15 9-165,-2 3 138,0 1 1,1 1-1,1 1 1,0 0 0,1 1-1,1 1 1,0 0-1,1 1 1,-17 31 0,28-44 45,0 0 0,0 0 0,1 0 1,-1 0-1,1 0 0,0 0 1,0 1-1,1-1 0,0 0 1,0 10-1,0-13 3,1-1 0,-1 1-1,0-1 1,1 0 0,-1 1 0,1-1 0,-1 0 0,1 0-1,0 1 1,-1-1 0,1 0 0,0 0 0,0 0 0,0 0-1,0 0 1,0 0 0,0 0 0,1 1 0,0-1 9,0-1 1,0 1 0,0 0-1,0-1 1,0 1-1,0-1 1,0 0-1,0 0 1,0 0 0,0 0-1,0 0 1,0 0-1,0 0 1,-1-1-1,1 1 1,3-2 0,1 0 36,-1 0 1,1 0 0,-1-1 0,0 0 0,0 0 0,0 0 0,-1-1 0,1 1 0,-1-1 0,0 0 0,0 0 0,0-1 0,6-8 0,1-6-32,0 0 0,11-26 1,-16 32-68,10-27 3,-13 28-200,2 0 0,9-18-1,-14 30 222,0-1 0,1 1 0,-1 0 0,0 0-1,0 0 1,0 0 0,0 0 0,0 0 0,0 0 0,0 0 0,0 0-1,0 0 1,0 0 0,0 0 0,1 0 0,-1 0 0,0 0-1,0 0 1,0 0 0,0 0 0,0 0 0,0 0 0,0 0 0,0 0-1,0 0 1,0 0 0,1 0 0,-1 0 0,0 0 0,0 0 0,0 0-1,0 1 1,0-1 0,0 0 0,0 0 0,0 0 0,0 0 0,0 0-1,0 0 1,0 0 0,0 0 0,0 0 0,0 0 0,0 0-1,1 0 1,-1 0 0,0 1 0,0-1 0,0 0 0,0 0 0,0 0-1,0 0 1,0 0 0,0 0 0,0 0 0,0 0 0,0 0 0,0 1-1,0-1 1,-1 0 0,3 7-96,-5 60-167,-17 94-1,8-79 186,-38 224 510,48-294-221,-1-1 0,0 1 1,-6 15-1,8-26-176,1-1 1,0 1-1,0 0 1,-1 0-1,1-1 0,-1 1 1,1 0-1,0-1 1,-1 1-1,1 0 1,-1-1-1,1 1 0,-1-1 1,0 1-1,1-1 1,-1 1-1,0-1 0,1 1 1,-1-1-1,0 0 1,0 1-1,0-1 3,0-1 1,0 1-1,1-1 0,-1 0 1,0 1-1,0-1 0,1 0 1,-1 1-1,0-1 0,1 0 1,-1 0-1,1 0 0,-1 1 1,1-1-1,0 0 0,-1 0 1,1 0-1,0 0 0,-1 0 1,1 0-1,0 0 0,0-1 0,-2-7 16,0 0 0,1 0 0,0 0 0,0-1-1,1 1 1,0 0 0,1 0 0,0 0-1,0 0 1,1 0 0,0 0 0,5-11-1,-2 7-89,1 0-1,0 1 1,1 0 0,0 0-1,1 1 1,0-1-1,17-15 1,16-14-47,-14 15 61,-2 0-1,-1-2 0,21-31 0,69-125-186,-97 156 307,36-44-1,-3 5-331,-42 51 110,-8 16 133,0 0 0,0 0 0,1 0 0,-1 0 0,0 0 0,0 0 0,0 0 0,0 0 0,0 0 0,0 0 0,0 0 0,0 0 0,0 0 0,0 0-1,0 0 1,0 0 0,0-1 0,0 1 0,1 0 0,-1 0 0,0 0 0,0 0 0,0 0 0,0 0 0,0 0 0,0 0 0,0 0 0,0 0 0,0 0 0,0 0-1,0 0 1,1 0 0,-1 1 0,0-1 0,0 0 0,0 0 0,0 0 0,0 0 0,0 0 0,0 0 0,0 0 0,0 0 0,0 0 0,0 0 0,0 0-1,0 0 1,0 0 0,1 0 0,-1 0 0,0 1-7,0 0-1,0 0 0,0 0 1,0 0-1,0 0 1,-1 0-1,1 0 0,0 0 1,0 0-1,-1 0 1,1 0-1,-1 2 0,-3 10-81,-3 62 34,4 79 0,2-143 85,2 0 1,0 0 0,0 0 0,5 17-1,-6-26-17,1 1-1,-1-1 0,1 0 1,0 0-1,0 0 1,0 0-1,0 0 0,0 0 1,0 0-1,1 0 1,-1 0-1,1-1 0,-1 1 1,1 0-1,0-1 1,-1 1-1,1-1 0,0 0 1,0 0-1,0 0 1,0 0-1,0 0 0,0 0 1,0 0-1,0 0 1,1-1-1,-1 1 0,0-1 1,3 0-1,7 0 24,-1-2-1,0 1 0,0-1 1,0-1-1,0 0 0,0-1 1,0 0-1,-1-1 0,12-7 1,6-4-38,-2-1 1,26-22-1,-36 24 37,20-21-1,-3 1-73,36-40-3,-65 70-5,-18 42-575,2-4 516,-27 52 126,23-54 113,-21 61-1,37-91-118,0-1 0,0 0-1,-1 0 1,1 0 0,0 1 0,0-1 0,0 0-1,0 0 1,0 0 0,0 1 0,0-1 0,-1 0-1,1 0 1,0 1 0,0-1 0,0 0-1,0 0 1,0 1 0,0-1 0,0 0 0,0 0-1,0 1 1,0-1 0,0 0 0,1 0-1,-1 0 1,0 1 0,0-1 0,0 0 0,0 0-1,0 1 1,0-1 0,0 0 0,1 0-1,-1 0 1,0 0 0,0 1 0,0-1 0,1 0-1,8-6 255,12-18 0,-6 2-197,-1 0-1,15-34 0,14-19-634,-43 74 551,0 1 1,0-1-1,0 1 0,0 0 1,1-1-1,-1 1 0,0 0 0,0 0 1,1-1-1,-1 1 0,0 0 1,0 0-1,1-1 0,-1 1 1,0 0-1,1 0 0,-1-1 0,0 1 1,1 0-1,-1 0 0,1 0 1,-1 0-1,0 0 0,1 0 0,0 0 1,4 7-177,-2 20 52,-3-24 123,4 26-45,0 1 0,12 38-1,-15-64 82,1 0 1,0 0-1,-1 0 0,1-1 0,1 1 0,-1 0 0,0-1 1,1 0-1,4 5 0,-6-7-16,0 0-1,0 0 1,0 1 0,1-1 0,-1 0 0,0-1-1,1 1 1,-1 0 0,1 0 0,-1 0-1,1-1 1,-1 1 0,1-1 0,-1 1 0,1-1-1,-1 0 1,1 0 0,0 1 0,-1-1 0,1 0-1,0-1 1,-1 1 0,1 0 0,0 0-1,2-1 1,1-3 40,0 1-1,0 0 1,0-1 0,-1 0-1,0 0 1,1 0 0,-1-1-1,-1 1 1,1-1-1,5-9 1,-1 2 40,224-354 806,-209 322-885,-1 0 1,-3-1 0,22-76-1,7-50-145,-40 136-13,-2 0 0,-2 0 1,1-39-1,-5 71 94,0-1 1,0 1 0,0-1-1,-1 1 1,1-1-1,-1 0 1,0 1-1,0 0 1,0-1-1,0 1 1,-1-1 0,-3-5-1,5 9 40,0-1-1,-1 1 0,0-1 1,1 0-1,-1 1 1,1-1-1,-1 1 1,0-1-1,1 1 0,-1-1 1,0 1-1,1 0 1,-1-1-1,0 1 1,0 0-1,1 0 1,-1 0-1,0-1 0,0 1 1,0 0-1,1 0 1,-1 0-1,0 0 1,0 0-1,0 0 0,1 0 1,-1 1-1,0-1 1,0 0-1,1 0 1,-1 1-1,0-1 0,0 0 1,1 1-1,-1-1 1,0 1-1,0 0 1,-3 1-16,0 1-1,1 0 1,-1 1 0,1-1 0,0 0 0,-4 5 0,-6 12 4,0-1-1,1 2 0,-10 25 1,-25 72-36,21-49 25,8-23 82,3 1 0,1 0 0,2 1 0,-6 55 0,16-77-7,0 0 0,1 0-1,2 0 1,1 0 0,1 0 0,1 0 0,1-1 0,1 1 0,15 36 0,-18-56 19,0 1 1,0-1 0,0 0-1,1 0 1,0 0-1,0-1 1,1 1 0,0-1-1,0 0 1,0 0 0,0-1-1,11 8 1,-10-10-16,-1 1 1,0-1-1,1 1 0,-1-2 1,1 1-1,0 0 1,0-1-1,-1 0 1,1-1-1,0 1 1,0-1-1,0 0 0,0-1 1,0 1-1,9-3 1,-5 0-29,-1 0 0,1-1 1,-1 0-1,0 0 0,0-1 1,0-1-1,-1 1 0,0-1 1,0-1-1,10-9 0,-3 1 71,-1-2 0,0 0 0,20-33 0,-24 33 10,-1 0 0,9-25 0,-15 35-149,-1 0-1,0 0 1,0 0 0,-1-1 0,1 1 0,-2 0-1,1 0 1,-1-1 0,-1-11 0,1 19 45,0-1 1,0 0 0,0 0-1,0 1 1,0-1 0,-1 0-1,1 1 1,0-1-1,0 1 1,0-1 0,-1 0-1,1 1 1,0-1 0,0 0-1,-1 1 1,1-1-1,-1 1 1,1-1 0,-1 1-1,1-1 1,-1 1-1,1-1 1,-1 1 0,1 0-1,-1-1 1,1 1 0,-1 0-1,1-1 1,-1 1-1,0 0 1,1 0 0,-1 0-1,0-1 1,1 1 0,-1 0-1,0 0 1,1 0-1,-1 0 1,0 0 0,1 0-1,-1 0 1,0 0 0,1 1-1,-1-1 1,0 0-1,1 0 1,-1 0 0,0 1-1,1-1 1,-1 0-1,1 1 1,-1-1 0,1 0-1,-1 1 1,-2 1-15,0 0-1,0 0 1,1 1-1,-1-1 1,1 1 0,0-1-1,0 1 1,0 0 0,-3 4-1,3 0 49,-1-1 0,1 1 0,1 0 0,0 0 0,0-1 0,0 1 0,0 0 0,1 0 0,1 0 0,-1 0 0,1 0 0,0 0 0,0 0 0,1 0 0,0-1 0,4 10 0,0-3 29,0-1-1,0 0 0,1 0 1,1-1-1,0 0 0,0 0 1,16 14-1,-18-19-52,0-1 1,0 0-1,1 0 0,0 0 1,0-1-1,0 0 1,1 0-1,-1-1 0,1 0 1,0 0-1,0-1 0,0 0 1,12 1-1,-12-2-682,0-1 1,1 0 0,-1-1-1,0 1 1,0-2-1,0 1 1,1-1-1,9-4 1,0 0-1305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45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89 8128,'-18'-30'3680,"44"15"-3168,-8 2 128,3 10-448,19-9 480,-1 4-384,31 0-352,5 8 32,30 8 128,-8 12-64,-14 3-3008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48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86 1728,'11'-24'889,"-10"22"-578,1-1 1,-1 1-1,0-1 0,0 0 0,0 1 1,0-1-1,0 0 0,0-3 1,1-3 1201,-1 3-79,-12 6-798,7 1-578,0 0-1,1 1 0,-1-1 0,1 1 0,0 0 0,-1 0 0,1 0 0,-4 4 1,-24 22 131,2 4-52,2 1-1,2 1 1,1 1-1,-20 40 1,27-44-24,-16 42-1,28-59-79,1-1 1,0 1-1,0 0 1,2 0-1,0 0 0,-1 17 1,4-26-16,-1-1 0,0 1 0,1 0 1,0 0-1,0 0 0,0-1 0,1 1 1,0 0-1,-1-1 0,2 0 0,-1 1 1,5 5-1,-3-4 18,1-1 0,-1 0 1,2 0-1,-1 0 0,0 0 0,1-1 0,11 7 1,-2-4 76,-1-1-1,1 0 1,0-1 0,0 0 0,1-1 0,30 3 0,-26-6 34,0 0 1,0-1-1,0-1 1,-1-1-1,1-1 1,0-1-1,-1-1 0,1 0 1,21-10-1,2-4 101,-1-2 0,70-47 1,-87 52-181,-1-2 1,0-1 0,-2-1 0,37-42 0,-46 46-17,0-1-1,-2 0 1,0-1-1,-1 0 1,-1-1 0,0 0-1,10-36 1,-17 48-40,-1 0 0,1-1-1,-1 1 1,0 0 0,-1-1 0,0 1 0,0-1 0,-1 1 0,1-1-1,-2 1 1,-2-13 0,2 15-47,-1 0 0,1 0 0,-1 0 1,0 0-1,0 0 0,0 0 0,0 1 0,-1 0 0,0-1 0,0 1 0,0 1 0,-1-1 1,1 1-1,-1-1 0,-8-3 0,8 4-33,0 1 0,0 0 0,0 0 0,0 0 0,0 0-1,0 1 1,-1 0 0,1 0 0,-1 1 0,1-1 0,-1 1 0,1 0 0,-1 1 0,1-1 0,0 1 0,-1 0 0,1 1 0,0-1-1,-1 1 1,1 0 0,0 0 0,0 1 0,1-1 0,-9 7 0,2 0 25,0 0 0,1 1-1,0 0 1,0 0 0,1 1 0,1 1 0,0 0-1,-9 17 1,-7 17 349,-23 62-1,36-77-23,1 0 0,2 1 0,-5 41 0,11-58-141,2 1 1,0-1-1,0 1 0,2-1 1,0 1-1,0-1 0,2 0 1,0 1-1,1-2 0,0 1 1,1-1-1,0 1 0,2-2 1,-1 1-1,2-1 0,0 0 0,19 21 1,-19-26-127,0 0-1,1 0 1,0-1 0,0-1 0,16 8-1,9 2-3462,-11-7 1219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50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82 242 2304,'-1'-1'55,"0"1"0,0-1 0,0 1 0,0 0 0,0-1 0,0 1 0,0 0 0,0 0-1,0 0 1,0 0 0,0-1 0,0 1 0,0 1 0,0-1 0,-1 0 0,-1 0 0,2 1 164,0-1 1,0 0-1,0 0 0,-1 0 1,1 0-1,0 0 0,0 0 1,-1 0-1,1 0 0,0 0 1,0 0-1,0-1 0,-1 1 0,0-1 1,-2-1 406,0-1-1,0 1 1,0-1 0,0 1 0,1-1-1,-1 0 1,1 0 0,-6-8 0,9 11-590,0-1 0,-1 0 1,1 0-1,-1 0 1,1 0-1,0 0 1,-1 0-1,1 0 0,0 0 1,0 0-1,0 0 1,0 0-1,0 0 1,0 0-1,0 0 0,0 1 1,0-1-1,1 0 1,-1 0-1,0 0 0,1 0 1,-1 0-1,0 0 1,1 0-1,-1 0 1,1 1-1,0-1 0,-1 0 1,1 0-1,-1 1 1,1-1-1,0 0 1,0 1-1,-1-1 0,1 0 1,0 1-1,0-1 1,0 1-1,0 0 0,1-1 1,12-6-20,1 1 1,-1 1 0,1 0-1,-1 1 1,1 1-1,20-3 1,14-3-2,361-56 549,-359 60-429,43-6 352,-93 10-472,0 1 0,0 0-1,0 0 1,-1 0 0,1 0 0,0 0 0,0-1 0,0 1 0,-1 0-1,1-1 1,0 1 0,0 0 0,-1-1 0,1 1 0,0-1 0,-1 1 0,1-1-1,0 0 1,-1 1 0,1-2 0,-1 2 7,0-1 0,0 1 1,0-1-1,0 1 0,0-1 1,0 1-1,0-1 0,0 1 0,0-1 1,0 1-1,-1-1 0,1 1 0,0-1 1,0 1-1,-1-1 0,1 1 1,0 0-1,-1-1 0,1 1 0,0 0 1,-1-1-1,1 1 0,-1-1 0,-3-2-340,0 0 0,0 0-1,0 1 1,-1 0-1,-6-3 1,7 3-288,0 1-1,0-1 1,0 1 0,0 0 0,0 1 0,-1-1 0,1 1 0,0 0 0,0 0 0,-8 1 0,-9 5-3347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11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4992,'4'-2'12127,"36"26"-9908,-31-20-2094,0 0 0,0-1 0,0 0 0,1-1 0,-1 0 0,1-1 0,12 1 0,10 2-21,22 4-1347,-24-4 475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50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 2240,'-4'-3'305,"3"3"-234,1-1-1,-11-3 4764,11 5-4632,1 0 0,-1 0 0,1 0 0,0 0 0,0-1 1,0 1-1,-1 0 0,1 0 0,0-1 0,2 2 0,-1-1 135,5 5 49,-1-1 1,1-1 0,0 0-1,0 0 1,0 0 0,1-1-1,0 0 1,-1 0 0,16 3-1,5-1 364,41 2 0,-59-6-554,19-1 18,-1 0-1,34-6 0,-14 1-74,106-8-1495,-54 2-6131,-96 11 6830,1-1 0,-1 1 0,0-1 0,7-2 0,8-12-2036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52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17 221 3136,'-13'4'1029,"13"-4"-999,0 0 0,-1 0 0,1 0 0,0 0 0,0 0 0,0 0 0,0 0 0,-1-1 0,1 1 0,0 0 0,0 0 0,0 0 0,0 0 0,0 0 0,0 0 0,-1 0 0,1 0 0,0-1 0,0 1 0,0 0 0,0 0 0,0 0 0,0 0 0,0 0 0,0 0-1,0-1 1,-1 1 0,1 0 0,0 0 0,0 0 0,0 0 0,0-1 0,0 1 0,0 0 0,0 0 0,0 0 0,0 0 0,0-1 0,0 1 0,0 0 0,0 0 0,1 0 0,-1 0 0,0-1 0,0 1 0,0 0 0,0 0 0,0 0 0,0 0 0,8-17 4039,15-41-1114,-13 39-2685,17-24 0,-23 37-315,2-1 1,-1 1 0,0 0-1,1 1 1,0 0-1,12-8 1,-10 7-113,1 1 0,0 0 1,0 1-1,17-6 0,-25 9 131,1 1-1,0-1 1,0 1-1,0-1 1,0 1-1,0 0 1,0 0-1,0 0 1,0 0-1,0 0 1,-1 0-1,1 0 1,0 1-1,0-1 1,0 1-1,0-1 1,0 1-1,0 0 1,-1 0-1,1 0 1,0 0-1,-1 0 1,1 0-1,-1 0 1,1 0-1,-1 1 1,1-1-1,-1 0 0,0 1 1,0 0-1,2 2 1,0 3 25,0 0-1,0 0 1,-1 1-1,0-1 1,-1 0-1,0 1 1,0-1-1,0 1 1,-1-1-1,0 1 1,-3 14 0,-1 6 128,-17 49 0,13-48-156,-2 7 171,-1 0 0,-1 0 0,-3-2-1,-26 49 1,-9-5 861,50-77-984,-1-1 0,1 1 0,-1 0 1,1 0-1,-1 0 0,1-1 0,-1 1 0,1 0 0,0 0 1,-1 0-1,1 0 0,0 0 0,0 0 0,0 0 0,0 0 0,0 0 1,0 0-1,0 0 0,0 0 0,0 1 0,1-1 34,0 0 0,-1 0-1,1-1 1,0 1 0,-1 0-1,1-1 1,0 1 0,0 0-1,0-1 1,0 1 0,-1-1-1,1 1 1,0-1 0,0 0-1,0 1 1,0-1 0,0 0 0,0 0-1,2 1 1,80 11 1531,-76-11-1459,-1 0 0,0 0 0,0-1-1,10-1 1,1 0-40,14-6-1050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53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19 178 3808,'0'2'169,"1"-1"1,-1 0-1,0 0 0,1 0 1,-1 0-1,0 1 0,1-1 1,0 0-1,-1 0 0,1 0 1,0 0-1,-1 0 0,1 0 1,0 0-1,0 0 1,0-1-1,0 1 0,0 0 1,0 0-1,0-1 0,0 1 1,0-1-1,0 1 0,2 0 1,5 2 673,-1-1 0,14 3 1,-15-3-867,2-1 163,0 0 0,0 0 0,0 0 0,0-1 0,1 0 0,-1-1 0,0 0 0,0 0 0,0-1 0,0 1-1,0-2 1,13-5 0,-17 6-104,1 0-1,-1 0 0,0-1 0,0 0 0,0 0 1,0 0-1,0 0 0,-1 0 0,0-1 1,1 0-1,-1 1 0,0-1 0,-1 0 0,1-1 1,-1 1-1,0 0 0,0-1 0,0 1 0,0-1 1,-1 0-1,0 1 0,1-8 0,-2 8-32,0-1-1,0 0 1,0 1-1,-1-1 0,0 0 1,0 1-1,0-1 1,0 1-1,-1-1 1,0 1-1,1-1 1,-2 1-1,1 0 0,0 0 1,-1 0-1,0 0 1,-4-4-1,4 6-40,1-1-1,-1 1 1,1 0-1,-1 0 1,0 0 0,0 0-1,0 0 1,0 0-1,0 1 1,0 0-1,0 0 1,0 0-1,-1 0 1,1 0-1,-1 0 1,1 1 0,0 0-1,-1-1 1,1 1-1,-1 1 1,1-1-1,-1 0 1,1 1-1,-6 1 1,1 2 94,0-1-1,0 2 1,0-1 0,0 1-1,1 0 1,0 0 0,0 1-1,-10 10 1,6-3 217,-1 0 1,2 1-1,-16 25 1,24-36-200,0 0 0,0 1 1,1-1-1,-1 1 0,1-1 1,-1 1-1,1 0 0,0-1 1,1 1-1,-1 0 0,1 0 1,-1 0-1,1-1 0,0 1 1,0 0-1,1 0 0,-1 0 1,1-1-1,0 1 0,0 0 1,0 0-1,1-1 0,-1 1 1,1-1-1,0 0 0,0 1 1,0-1-1,0 0 0,1 0 1,-1 0-1,1 0 1,5 4-1,1 0 85,0 0 1,0-1 0,0 0-1,1-1 1,0 0-1,0 0 1,18 5-1,-10-5-132,1-1-1,0 0 0,31 1 0,22-6-3580,-56 0 1668,15 1-316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54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 4480,'-16'1'6160,"22"2"-5840,-1 0 0,1 0 0,0-1 0,1 0 1,-1 0-1,0-1 0,0 1 0,11 0 0,57 0 959,-60-2-1050,313-7 1317,-190 9-1394,67-1-10,-58-3-119,207-8-2153,-250-1-2472,-70 7 2762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54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3072,'2'2'4553,"5"9"-2971,4 17-581,-6-1-329,-1 0 1,-2 0 0,0 40-1,-2-25-253,6 186 1112,-1-44 58,-5-184-1567,0 0 0,0 0 0,0 0 0,0 0 0,0 0 0,0 0 1,0 1-1,0-1 0,0 0 0,0 0 0,0 0 0,0 0 0,0 0 0,0 0 0,0 0 1,0 0-1,0 0 0,0 0 0,0 0 0,0 0 0,0 0 0,0 0 0,1 0 0,-1 0 1,0 0-1,0 1 0,0-1 0,0 0 0,0 0 0,0 0 0,0 0 0,0 0 0,0 0 0,0 0 1,0 0-1,1 0 0,-1 0 0,0 0 0,0 0 0,0 0 0,0 0 0,0-1 0,0 1 1,0 0-1,0 0 0,0 0 0,0 0 0,0 0 0,1 0 0,6-4 210,9-10-465,21-30-518,-18 19 452,38-36 0,-53 57 212,1 1 1,-1-1 0,1 1 0,0 0 0,-1 0 0,1 1-1,10-5 1,-13 7 84,-1-1 0,1 1 0,-1 0 1,1 0-1,-1-1 0,1 1 0,-1 0 0,1 0 0,-1 0 0,1 0 0,-1 1 0,1-1 0,-1 0 0,0 1 0,1-1 0,-1 0 0,1 1 0,-1 0 0,0-1 0,1 1 0,-1 0 1,0 0-1,0 0 0,0 0 0,0 0 0,1 0 0,-1 0 0,0 0 0,-1 0 0,1 0 0,0 1 0,0-1 0,-1 0 0,2 2 0,0 3 134,0 0-1,0 0 1,0 0-1,-1 0 1,0 1-1,0-1 0,-1 0 1,0 0-1,0 1 1,-2 10-1,-1 6 82,-11 35 1,4-20-514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55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379 7 2400,'-11'-7'779,"0"11"664,5-1-295,2-2-699,1 0 0,-1 0 0,0 0 0,0 1-1,1 0 1,-1 0 0,1 0 0,-6 4-1,-25 25 1603,24-21-1351,-90 86 2313,-53 45-2858,140-129-1937,11 0 476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3:55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34 2656,'-2'-6'328,"-9"-15"2615,11 21-2803,0-1-1,-1 1 0,1-1 0,0 1 0,-1-1 1,1 1-1,-1-1 0,1 1 0,-1 0 1,1-1-1,-1 1 0,1 0 0,-1 0 0,1-1 1,-1 1-1,1 0 0,-1 0 0,1 0 1,-1-1-1,1 1 0,-1 0 0,0 0 1,1 0-1,-1 0 0,1 0 0,-1 0 0,0 0 1,1 1-1,-1-1 0,1 0 0,-1 0 1,1 0-1,-2 1 0,-6 4 352,-1 0 0,1 1-1,0 0 1,0 0 0,0 1 0,1 0-1,0 0 1,-7 10 0,-5 10 391,-19 34 0,31-49-605,-11 17 259,-24 45 474,38-66-881,1-1 1,0 1-1,0 0 1,1 0-1,0 0 1,1 0-1,-2 17 1,3-21-83,1 0 0,0 1 0,-1-1 0,1 1 0,0-1 0,1 0 0,-1 0 0,1 0 1,0 0-1,0 0 0,0 0 0,1 0 0,-1-1 0,1 1 0,0-1 0,0 1 0,0-1 0,0 0 0,1-1 0,-1 1 1,8 4-1,-3-2-60,0-1 0,0-1 0,0 1 1,1-1-1,-1-1 0,1 1 1,0-1-1,-1-1 0,1 0 0,12 0 1,21-2-3036,55-8 0,-45 1 643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4:01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312 500 2144,'-14'0'7874,"-2"1"-7373,0 0-1,-19 4 1,18-1-240,1 0 0,0 1 1,1 1-1,-1 0 0,-28 17 1,36-18-256,0 0 1,1 1 0,-1 0 0,1 0-1,1 1 1,-1 0 0,1 0-1,0 1 1,1-1 0,-1 1 0,2 0-1,-1 1 1,1-1 0,0 1 0,1 0-1,0 0 1,1 0 0,-3 18 0,3-12 29,1-1 1,1 1-1,1-1 1,0 1 0,6 25-1,-6-34 17,1 0 1,0 0-1,1 0 0,0 0 0,-1 0 0,8 9 0,-8-12-12,1 0 0,-1 0-1,1-1 1,0 1 0,0 0-1,0-1 1,0 0-1,0 0 1,1 0 0,-1 0-1,1 0 1,3 1 0,-3-2 23,0-1 1,-1 1-1,1-1 0,-1 1 1,1-1-1,0 0 1,-1-1-1,1 1 1,0-1-1,-1 1 1,1-1-1,-1 0 1,1 0-1,-1-1 1,0 1-1,1-1 1,-1 1-1,0-1 1,0 0-1,0 0 1,4-4-1,4-4 63,0-1 0,-1 0-1,15-20 1,-3-1-4,-2 0-1,-1-1 1,28-71-1,-40 85-99,-1 1 0,0-1-1,-2-1 1,0 1-1,2-35 1,-6 21-20,-1 0 0,-9-52-1,8 66 5,-24-128-149,20 121-67,-1 0 1,-1 1-1,-17-37 0,24 61 151,1-1 1,-1 1-1,1 0 0,-1 0 1,1-1-1,-1 1 0,0 0 1,0 0-1,0 0 0,0 0 1,0 0-1,0 0 0,0 0 1,0 0-1,0 0 0,0 1 1,0-1-1,-1 0 0,-1 0 1,2 1 33,0 0 0,0 0 0,1 0 1,-1 1-1,0-1 0,0 0 0,0 1 0,1-1 1,-1 0-1,0 1 0,1-1 0,-1 1 0,0-1 1,1 1-1,-1 0 0,1-1 0,-1 1 0,1-1 1,-1 1-1,1 0 0,-1 0 0,1-1 0,-1 2 1,-2 6 14,0-1 1,0 1 0,1 0 0,-3 16 0,-1 27 292,3 0 0,2 1 0,6 68 0,4-48 513,31 127 0,-33-170-670,1-1-1,2-1 1,1 0-1,1 0 1,1-1-1,21 31 0,-24-43-76,33 40 631,-35-43-309,-5-6-886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4:03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1824,'0'-2'152,"0"0"1,1 1-1,-1-1 0,1 1 0,-1-1 1,1 1-1,0-1 0,-1 1 1,6-10 4366,-5 15-3200,1 18-555,0 12 139,1 1 1,15 62-1,-6-39-290,3 5-37,1 14 16,1 23-69,14 119 458,-30-168-421,-1-47-826,0-11-2476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4:03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 4224,'-2'-11'1856,"4"20"666,6 84 486,5 86 170,2 74-1247,-15-96-1460,0-96-4893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12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 0 2912,'1'4'5749,"-62"91"-41,24-26-3789,-39 101 0,-65 157 241,120-287-2527,12-24-2626,25-45-6169,-11 20 7119,7-11-303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4:04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98 4064,'-34'-24'3974,"34"24"-3701,1 0 0,0-1 0,-1 1 0,1-1 0,0 1-1,-1 0 1,1-1 0,0 1 0,0 0 0,0 0 0,-1 0 0,1 0 0,0-1 0,1 1 102,32-7 1962,37-12 1,-28 6-2010,-21 7-693,8-2 429,34-6 0,-52 13-1841,-1 0 1,1 1-1,18 1 0,-13 1-820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4:04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35 5888,'-18'-15'2688,"1"15"-2336,8-5 1632,1 2-288,8 0-1472,4 3-128,-4-5-320,4 5 128,1-3-2016,3 6 1184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4:05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6304,'-5'0'5888,"5"3"-4768,-5-3 480,2 0-1600,6 0 32,2 0-1920,0 5 1024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4:06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16 1728,'-5'-15'1968,"10"22"26,-1 5-1020,6 23-1,-8-25-722,0 0-1,2-1 1,-1 1 0,8 13-1,-10-20-174,1 0 0,-1-1 0,1 0-1,0 1 1,-1-1 0,1 0 0,0 0-1,1 0 1,-1 0 0,0 0 0,1-1-1,-1 1 1,0-1 0,1 1-1,0-1 1,3 1 0,-3-1-11,1 0 0,-1-1 1,0 0-1,0 0 0,1 0 1,-1 0-1,0-1 0,0 1 0,1-1 1,-1 0-1,0 0 0,0 0 0,0 0 1,4-2-1,64-38-449,-71 41 368,0 0 0,0 0 0,0-1-1,1 1 1,-1 0 0,0 0 0,0 0 0,0 0 0,0 0 0,1 0-1,-1 0 1,0 0 0,0 0 0,0 0 0,0 0 0,1 0-1,-1 0 1,0 0 0,0 0 0,0 0 0,0 0 0,1 0 0,-1 0-1,0 0 1,0 1 0,0-1 0,0 0 0,0 0 0,1 0 0,-1 0-1,0 0 1,0 0 0,0 0 0,0 1 0,0-1 0,2 8-166,-5 17 389,2-17-136,-2 14 89,-1 0 1,-2-1 0,-11 35 0,5-22 22,5-12-33,5-10 28,-2 0 0,0 0 0,0-1 0,-1 0 0,0 1 0,-1-2 0,-14 21 0,19-30-122,-1 0 0,1 1 0,0-1 0,0 0 0,0 0 0,-1 0 0,1 0 0,-1 0 0,1-1 0,-1 1 0,1 0 0,-1-1 0,-2 1 0,3-1-25,0 0-1,0 0 1,0 0-1,0 0 1,0 0-1,0 0 1,0 0-1,0-1 1,0 1-1,0-1 1,0 1-1,0 0 1,0-1-1,0 0 0,0 1 1,0-1-1,1 1 1,-1-1-1,0 0 1,0 0-1,1 1 1,-1-1-1,0 0 1,0-1-1,-3-4-7,1 0 0,0 0 0,0-1 1,0 1-1,1-1 0,0 1 0,0-1 0,0 0 0,1 0 0,0 0 0,1 0 0,0-12 0,0 12 18,0 1-1,1-1 1,0 1-1,1-1 0,-1 1 1,1 0-1,0-1 1,1 1-1,-1 0 1,1 0-1,1 1 1,-1-1-1,1 1 0,4-6 1,-2 5 9,1 1 0,-1 0 0,1 0 0,0 0 0,1 1 0,-1 0 1,1 0-1,-1 1 0,1 0 0,0 0 0,12-2 0,2 1-20,0 1-1,-1 1 1,27 0 0,-40 2-85,-1 1 0,0 0 0,0 0 0,10 3 0,0 1-1478,1-1 312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4:09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99 3232,'0'-12'4224,"9"7"-458,4-2-3015,84-57 1185,-96 62-1938,1 1-1,0 0 1,0 0 0,0 0 0,0 0-1,0 1 1,0-1 0,0 0 0,0 1-1,0-1 1,0 1 0,0 0-1,0 0 1,0 0 0,3 0 0,-3 0 5,-1 1 0,1-1 0,-1 1 0,0-1-1,1 1 1,-1 0 0,0 0 0,0 0 0,1-1 0,-1 1 0,0 0 0,0 0 0,0 1 0,0-1 0,0 0 0,0 0 0,0 0 0,-1 1 0,1-1 0,0 0 0,-1 1 0,2 1 0,3 16 192,0-1 1,-1 0 0,2 27-1,0-1 202,-5-40-358,1 12 65,1-1 1,1 0-1,0 0 1,1-1 0,7 18-1,-5-20 5,0 0 0,10 14 0,-13-21-121,-1 0 0,2-1-1,-1 1 1,0-1 0,1 0 0,0 0 0,8 5 0,-11-9-351,-1 1 1,0 0 0,1-1 0,-1 1 0,1-1 0,-1 1 0,1-1 0,-1 0-1,1 1 1,-1-1 0,1 0 0,-1 0 0,1 0 0,-1 0 0,1-1 0,-1 1-1,1 0 1,-1-1 0,3 0 0,9-3-1819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4:09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499 26 3648,'-8'-21'1173,"8"21"-1143,0 0 0,0 0 0,0-1 0,0 1-1,-1 0 1,1 0 0,0 0 0,0-1 0,0 1 0,0 0 0,0 0-1,0 0 1,0-1 0,-1 1 0,1 0 0,0 0 0,0 0 0,0 0-1,0 0 1,-1-1 0,1 1 0,0 0 0,0 0 0,0 0 0,-1 0-1,1 0 1,0 0 0,0 0 0,0 0 0,-5 1 1837,-45 42 1744,13-12-2278,9-8-747,0-1 1,-1-1 0,0-2-1,-2-1 1,-34 15 0,-94 48-156,156-80-649,-15 10 21,18-11 130,-1 1 1,1-1 0,0 0-1,0 0 1,-1 0 0,1 0 0,0 1-1,0-1 1,-1 0 0,1 0-1,0 0 1,0 1 0,0-1-1,0 0 1,-1 0 0,1 1 0,0-1-1,0 0 1,0 1 0,0-1-1,0 0 1,0 0 0,0 1-1,-1-1 1,1 0 0,0 1 0,0-1-1,0 0 1,0 1 0,0-1-1,1 0 1,-1 1 0,0-1-1,0 0 1,0 0 0,0 1-1,0-1 1,0 0 0,0 0 0,0 1-1,1-1 1,-1 0 0,0 1-1,0-1 1,0 0 0,1 0-1,-1 0 1,0 1 0,0-1 0,1 0-1,11 7-1671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4:10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2912,'5'-8'5824,"-5"17"-2763,5 34 176,-1 10-2344,8 232 555,-12-282-1655,0-1 0,0 1 0,0 0 0,1 0 0,-1 0 0,1-1 0,-1 1 0,1 0 0,0 0-1,0-1 1,3 6 0,0-37-10459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4:10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20 5984,'-23'0'3319,"35"0"-84,108 1 1500,2 1-3534,-105-2-1163,5 0 13,1 0 1,30-5-1,42-10-2973,-81 13-476,-1 1 1036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4:11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97 2560,'-1'-1'158,"0"1"0,1-1-1,-1 1 1,1-1 0,-1 1 0,1 0 0,-1-1 0,0 1-1,1 0 1,-1 0 0,0 0 0,1-1 0,-1 1 0,0 0 0,1 0-1,-1 0 1,0 0 0,1 0 0,-1 0 0,0 0 0,0 0-1,0 1 1,-1 0 143,0 0 1,1 0-1,-1 1 0,1-1 1,0 1-1,-1-1 0,-1 4 0,1-2-469,-19 24 1139,1 1 1,2 1 0,-15 33-1,27-50-832,0 1 0,1 1 0,1-1 0,1 0-1,0 1 1,0 0 0,1 0 0,1 0-1,1 0 1,1 19 0,-1-26-93,2-1 0,-1 1 0,1-1 0,0 1-1,0-1 1,0 0 0,1 0 0,0 0 0,1 0 0,-1 0 0,6 6 0,-3-5 35,1 0 0,0 0 0,0 0 0,1-1 0,0 0 0,0-1 0,9 6 0,1-2 93,1-1 0,0-1 0,0-1-1,1 0 1,-1-1 0,41 4 0,-40-9-72,-1-1 0,1 0 0,0-1 0,-1-2 0,1 0 0,35-12 0,-31 7-73,-1-1-1,-1-1 0,0-1 1,-1-1-1,0 0 0,0-2 0,-2 0 1,0-2-1,18-19 0,-24 21 4,-1-1-1,-1 0 1,0-1 0,-1 0-1,-1 0 1,0-1 0,-2 0-1,0-1 1,-1 0 0,0 0-1,-2 0 1,-1-1 0,0 1-1,-1-1 1,-2-37 0,0 51-69,0 0 1,-1 1-1,0-1 0,0 0 1,0 1-1,-1-1 0,0 1 1,0 0-1,0 0 0,-1-1 1,-5-7-1,6 11-15,-1-1-1,1 0 1,-1 1-1,1 0 1,-1-1 0,0 1-1,0 0 1,0 1-1,0-1 1,0 0 0,0 1-1,-1 0 1,1 0-1,0 0 1,-1 0-1,1 0 1,-1 1 0,1-1-1,-8 1 1,4 0 39,0 1 0,0 0 0,0 0 0,0 1 0,0-1 0,0 2 0,0-1 0,0 1 0,1 0 0,0 0 0,-1 1 0,1-1 0,0 2 0,1-1 0,-1 0 0,1 1 0,0 0 0,-8 11 0,1 0 138,0 1-1,2 0 1,0 1 0,1 0-1,-11 29 1,-47 187 837,64-220-857,-2 9 109,2 1-1,0 0 1,2 0 0,0 0 0,2 0-1,0 0 1,2 0 0,1 0 0,0-1-1,2 1 1,9 22 0,-12-37-103,1 1-1,0-1 1,1 0-1,0 0 1,1 0-1,-1-1 1,2 0-1,10 12 1,-14-17-79,0-1-1,0 1 1,1 0 0,-1-1-1,1 0 1,-1 0 0,1 0-1,0 0 1,0 0 0,0-1-1,0 0 1,0 1-1,0-2 1,0 1 0,1 0-1,-1-1 1,0 0 0,0 0-1,1 0 1,-1-1 0,0 1-1,0-1 1,5-1 0,2-2-642,-1-1 1,0 0-1,0 0 1,-1-1 0,0 0-1,0-1 1,9-8-1,1 0-2765,-1 1-1963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4:12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8 5632,'-1'-1'170,"-1"0"-1,0 0 1,1 0 0,-1 0 0,0 1-1,1-1 1,-1 1 0,0-1 0,0 1 0,1 0-1,-1 0 1,0 0 0,-2 0 0,2 1 7,0-1 0,0 1 0,1 0 0,-1 0 1,1 0-1,-1 0 0,1 1 0,-1-1 0,1 0 0,0 1 1,-1-1-1,1 1 0,0-1 0,-1 2 0,-2 3 207,1 0-1,0 0 0,0 0 1,0 1-1,1-1 0,-3 11 1,-6 43 625,10-53-947,0 1 51,0 0 0,1 0 0,0 1 0,0-1 0,1 0-1,0 0 1,1-1 0,0 1 0,0 0 0,0 0 0,1-1 0,7 15 0,-8-19-56,1 1 1,-1-1-1,0 0 0,1 1 0,0-1 1,0 0-1,0 0 0,0-1 1,0 1-1,0-1 0,1 0 0,-1 0 1,1 0-1,0 0 0,-1 0 0,1-1 1,0 1-1,0-1 0,0 0 1,0-1-1,0 1 0,0-1 0,1 1 1,-1-1-1,0-1 0,0 1 1,6-1-1,-1-1 19,1-1 0,0 0 1,-1 0-1,0-1 0,0 0 0,0-1 1,0 0-1,-1 0 0,0-1 1,0 0-1,14-13 0,-17 14-56,-1 0 1,1 0-1,-1 0 0,0 0 1,-1-1-1,1 0 0,-1 1 1,0-1-1,-1-1 0,1 1 1,-1 0-1,0 0 0,-1-1 1,0 0-1,0 1 0,0-1 0,-1 1 1,0-12-1,-1 14-47,1 1 0,-1-1 0,0 1 0,0-1 0,-1 1 0,1 0 0,-1-1 0,1 1 1,-1 0-1,0 0 0,0 0 0,0 0 0,-1 0 0,1 1 0,-1-1 0,0 1 0,1 0 0,-1-1 0,0 1 0,0 0 0,-1 1 0,1-1 0,0 0 0,-1 1 0,1 0 0,-7-2 0,1 1-51,0 1-1,0 0 0,0 0 1,0 1-1,-1 0 0,1 0 1,0 1-1,0 0 0,-16 5 0,2 1-413,-32 15-1,44-17-382,0 1 0,0 0 0,1 0 0,-16 15 1,3 2-4166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12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31 5056,'-6'-7'938,"-1"1"1,-16-11 7578,39 29-7050,8 14-569,-2 0 1,21 30-1,32 61 161,-26-39-723,4 20-612,-39-68-2562,-6-18 945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03.7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233 1045 2304,'8'19'8042,"-9"-32"-7750,-1 0 0,0 0-1,0 0 1,-8-17-1,0-6-58,3 5-110,-2-9 60,-2 1 0,-18-44 0,5 29-89,-50-124 317,62 144-415,1-1 1,2 0-1,-5-48 1,12 71-1,-4-40 35,2-1 1,2-65-1,3 110-47,0 0 0,0 0 0,0-1 0,1 1 0,0 0 0,1 0 0,-1 1 0,8-14 0,-9 20 9,-1 0-1,1 0 1,0 0-1,0 0 1,0 0-1,0 0 1,0 0-1,0 1 1,0-1-1,0 0 1,0 1-1,0-1 1,0 1-1,0-1 1,0 1-1,1-1 1,-1 1-1,0 0 1,0 0-1,1-1 1,-1 1-1,0 0 1,0 0-1,1 0 1,-1 0-1,0 1 1,0-1 0,1 0-1,-1 0 1,0 1-1,0-1 1,0 1-1,1-1 1,-1 1-1,0 0 1,0-1-1,2 2 1,1 1 23,-1 0 0,1 0 0,0 0 0,-1 1 1,1-1-1,-1 1 0,0 0 0,4 6 1,0 4-10,-1 0 1,-1 1 0,0-1 0,3 17-1,10 64 345,-15-76-278,21 199 555,-21-135-310,-15 149 0,11-216-290,-1 5 12,-20 168 390,16-162-259,0 0 0,-2 0 1,-1 0-1,-22 45 0,27-62-40,1-4-32,0 0-1,0-1 1,-5 8-1,7-12-66,0 0 0,0 0-1,0 0 1,0 0 0,-1 0-1,1 0 1,0 0 0,0 0-1,-1 0 1,1 0 0,0-1-1,-1 1 1,1-1 0,0 1-1,-1-1 1,1 1 0,-1-1-1,1 0 1,-3 0 0,4 0-49,0-1 0,1 0-1,-1 0 1,0 1 0,0-1 0,0 0 0,1 0 0,-1 1 0,0-1 0,1 0-1,-1 1 1,0-1 0,1 1 0,-1-1 0,1 0 0,-1 1 0,2-2 0,14-15-78,36-28-145,-27 23 99,-7 5 82,0 0 0,-2-2 0,0 1 0,16-27 0,43-85 471,-25 41-664,-45 81 228,1 0-1,10-10 1,9-15 413,-28 39-487,0 0-1,1 1 1,0-1-1,0 0 1,-2 11-1,-4 42-99,2-17-61,5-31 184,-1 0-1,2 0 0,-1 0 1,2 0-1,1 14 0,-1-19 78,0 0 0,0-1-1,1 1 1,0 0 0,0-1-1,0 1 1,1-1 0,0 0-1,0 0 1,0 0 0,6 7-1,-8-11 23,-1-1 0,1 1-1,0 0 1,0 0 0,0 0 0,0-1-1,1 1 1,-1-1 0,0 1-1,0 0 1,0-1 0,0 0 0,1 1-1,-1-1 1,0 0 0,0 0-1,1 0 1,-1 1 0,0-1 0,0-1-1,1 1 1,-1 0 0,0 0-1,0 0 1,1-1 0,-1 1 0,0 0-1,0-1 1,0 1 0,2-2-1,0 0 28,-1 1 0,1-1 0,-1 0 0,0 0 0,0 0-1,0 0 1,0 0 0,0 0 0,0-1 0,0 1 0,-1 0-1,2-4 1,0-1 28,-1 0-1,0 0 1,0 0 0,-1-1-1,0 1 1,-1-1 0,1 1-1,-1-1 1,0 1 0,-1-1-1,-2-10 1,0 4-59,0 0 0,-1 1 0,-1 0 1,0 0-1,-9-17 0,9 22 23,0 0 0,-9-11 0,12 17-112,0-1-1,0 1 1,-1-1 0,1 1 0,-1 0-1,1 0 1,-1 0 0,0 1 0,0-1-1,-5-2 1,7 4 42,0 0 0,0 0-1,0 1 1,0-1 0,0 0-1,0 0 1,0 0 0,0 1-1,0-1 1,0 0 0,0 1 0,0-1-1,0 1 1,1-1 0,-1 1-1,0 0 1,0-1 0,0 1-1,1 0 1,-1 0 0,0-1 0,1 1-1,-1 0 1,1 0 0,-1 0-1,1 0 1,-1 1 0,0-1-28,0 1 1,0 0 0,0-1 0,1 1-1,-1 0 1,0-1 0,1 1-1,0 0 1,-1 0 0,1-1-1,0 1 1,0 0 0,0 0-1,0 0 1,0-1 0,1 3 0,0 0 12,1 0 0,0-1 0,1 1 0,-1-1 1,0 1-1,1-1 0,0 0 0,0 0 0,0-1 1,0 1-1,0 0 0,0-1 0,1 0 0,-1 0 1,1 0-1,0 0 0,6 2 0,0-1 50,0 0 0,0-1-1,1 0 1,-1 0-1,20-1 1,-20-1 74,-1 0 1,1-1 0,-1 0-1,0-1 1,0 0-1,0 0 1,0-1-1,0 0 1,0-1-1,-1 0 1,1 0 0,-1-1-1,0 0 1,13-10-1,-8 4 18,0-1 0,-1-1-1,0 0 1,-1 0 0,0-1 0,-1-1-1,0 0 1,11-25 0,-18 33-174,1 0 0,-1 1 1,2-1-1,-1 1 0,0 0 1,1 1-1,6-6 1,-10 10-131,6 10-106,-3-2 293,-1 0 0,0 0 0,0 0 0,0 0 0,-1 1 0,0-1 0,1 11 0,-1 2 180,-1-1 0,-1 1 0,0 0 0,-1-1-1,-2 1 1,0-1 0,-8 28 0,10-43-118,0-1 0,0 1-1,-1-1 1,0 1 0,1-1-1,-1 0 1,0 1-1,-1-1 1,-2 3 0,3-5 1,0 1 1,0-1-1,0 1 1,0-1-1,0 0 1,0 0-1,0 0 1,0 0-1,-1-1 1,1 1-1,0-1 1,0 1-1,-1-1 1,1 0-1,0 1 1,-3-2-1,0 1-36,1 0 0,-1 0 0,1-1 0,0 0 0,0 0 0,-1 0 0,1-1 0,0 1 0,0-1 0,0 0 0,-4-3 0,-2-2-103,0 0-1,-13-14 1,12 11 24,10 9 45,1 1 0,-1 0-1,0-1 1,1 1 0,-1-1-1,1 1 1,-1-1 0,1 1-1,-1-1 1,1 0 0,-1 1 0,1-1-1,-1 0 1,1 1 0,0-1-1,0 0 1,-1 0 0,1 1-1,0-1 1,0 0 0,0 0 0,-1 1-1,1-1 1,0 0 0,0 0-1,0 1 1,1-1 0,-1 0 0,0 0-1,0 0 1,1 0-19,0 0 0,0 0 0,-1 0 0,1 1 0,0-1 0,0 0 0,0 1 0,0-1 0,0 1 0,0-1 0,0 1 1,0 0-1,0-1 0,1 1 0,-1 0 0,0 0 0,2 0 0,24-2-397,46 4 0,-16 0 144,-42-2 353,-1 0 1,0-1 0,0-1-1,15-4 1,-22 4-30,0 0 1,0-1-1,0 0 0,-1 0 1,1-1-1,-1 1 0,1-2 1,-1 1-1,8-8 0,-7 5 85,1 1-1,0-1 0,16-9 0,-23 16-107,-1 0-1,0 0 0,0 0 1,0 0-1,1 0 1,-1 0-1,0 0 0,0 0 1,0 0-1,1 0 0,-1 0 1,0 0-1,0 0 0,0 0 1,0-1-1,1 1 0,-1 0 1,0 0-1,0 0 0,0 0 1,0 0-1,0-1 0,1 1 1,-1 0-1,0 0 0,0 0 1,0 0-1,0-1 0,0 1 1,0 0-1,0 0 0,0 0 1,0-1-1,0 1 0,0 0 1,0 0-1,0 0 0,0-1 1,0 1-1,0 0 0,0-1 1,0-1 713,0-2-666,-1 3-65,1 0 0,0 0 0,0-1 1,0 1-1,0 0 0,1 0 0,-1 0 0,0 0 0,0 0 0,1 0 0,-1 0 1,0 0-1,1 0 0,-1 0 0,1 0 0,1-1 0,1-4 88,1 1 0,0-1 0,-1 0 0,0 0 0,0 0 0,-1 0 0,0 0 0,0 0 0,0-1 0,0-9 0,-1 13-41,-1 0 1,0-1-1,0 1 1,0 0-1,0 0 1,-1 0-1,1-1 1,-1 1-1,0 0 1,-2-4-1,2 5-45,0 0 0,0 0 0,0 1 0,0-1 0,0 1 0,-1-1 0,1 1 0,0 0 0,-1-1 0,1 1-1,-1 0 1,0 0 0,1 0 0,-1 0 0,0 0 0,0 0 0,1 1 0,-4-2 0,3 2-37,1 0 0,0 0 0,-1 0 1,1 1-1,-1-1 0,1 0 0,-1 0 0,1 1 1,-1-1-1,1 1 0,0 0 0,-1-1 0,1 1 1,0 0-1,0 0 0,0-1 0,-1 1 0,1 0 1,0 0-1,0 0 0,0 1 0,0-1 0,1 0 1,-1 0-1,0 0 0,0 2 0,-3 3-56,1-1-1,0 1 1,0 0-1,-3 10 1,3-3 11,0 0 0,1 1 0,0-1 1,1 1-1,0 16 0,2-23 56,-1 0 0,1-1 0,-1 1 0,2 0 0,-1-1 0,1 0 0,0 1 0,0-1 0,1 0 0,0 0 0,0 0 0,7 9 0,-9-14 58,0 0 0,0 1 0,1-1 1,-1 0-1,1 0 0,-1 0 0,1 0 0,-1 0 1,1 0-1,0-1 0,0 1 0,-1 0 0,1-1 0,0 1 1,0-1-1,-1 0 0,1 0 0,0 1 0,0-1 1,0-1-1,0 1 0,-1 0 0,1 0 0,0-1 0,0 1 1,0-1-1,-1 1 0,1-1 0,0 0 0,-1 1 1,3-3-1,6-3 84,-1 0 0,0 0 0,0-1 0,8-8 0,-8 7 19,10-10 54,22-18-54,-37 33-179,0 0 0,0 0 0,0 1 0,1-1 0,-1 1 0,1 0 1,-1 0-1,7-1 0,-9 3 36,-1 0-1,1 0 1,-1 0 0,1 0 0,-1 0 0,1 0-1,-1 0 1,1 0 0,-1 1 0,1-1 0,-1 0-1,1 1 1,-1 0 0,1-1 0,-1 1-1,0 0 1,1 0 0,-1-1 0,0 1 0,0 0-1,1 0 1,-1 1 0,0-1 0,0 0 0,0 0-1,0 0 1,-1 1 0,1-1 0,1 2 0,1 4-12,0 1 0,0-1 1,-1 1-1,3 10 0,-5-16 26,11 54 59,-2 1 0,-3 0 0,-1 86 0,-27 172 674,14-265 706,8-70-1286,2 0 1,0 0-1,1 0 0,8-28 1,37-145-328,-1 5-11,-32 139-105,37-83 0,-51 129 302,6-12-226,13-18-1,-19 30 145,2 0 0,-1 0 0,0 0 0,1 0 0,-1 0 0,1 1 0,0-1 0,0 1 0,0 0 0,0 0 0,7-3 0,-9 4 61,0 1-1,0-1 1,0 1 0,0 0-1,0 0 1,0-1 0,0 1 0,0 0-1,0 0 1,0 0 0,0 0 0,0 0-1,0 1 1,0-1 0,0 0 0,0 0-1,0 1 1,0-1 0,0 0-1,0 1 1,2 1 0,-2-1 13,1 0 1,-1 0-1,0 1 1,1-1-1,-1 1 1,0 0-1,0-1 1,0 1-1,-1 0 1,1-1-1,1 4 1,0 4 67,0 1-1,0 0 1,0 17 0,-1-22-59,1 30 194,-1 1 0,-2-1-1,-1 0 1,-11 59 0,12-89-93,0-1 1,-1 0-1,0 0 1,0 1-1,0-1 0,0 0 1,0 0-1,-4 4 1,5-7-90,0-1-1,1 1 1,-1 0 0,0-1 0,1 1-1,-1 0 1,0-1 0,0 1 0,1-1-1,-1 0 1,0 1 0,0-1 0,0 1-1,0-1 1,0 0 0,0 0 0,0 0-1,-1 1 1,1-2-30,0 1 1,0 0-1,0-1 1,0 1-1,0-1 0,0 1 1,0-1-1,0 1 1,0-1-1,0 0 0,0 1 1,0-1-1,0 0 0,0 0 1,1 0-1,-1 1 1,0-1-1,1 0 0,-2-2 1,1 1-25,0-1 1,0 0 0,0 1-1,0-1 1,0 0 0,1 0-1,-1 0 1,1 1 0,0-1-1,0 0 1,0 0 0,0 0-1,1-4 1,0-1-55,1 0 0,0 0 1,3-10-1,-1 8-25,-1 2 12,0-1 1,0 1-1,1 0 0,-1 1 0,2-1 0,-1 0 0,1 1 0,1 0 0,-1 0 0,9-7 0,-1 3-33,2 1 1,-1 0-1,28-12 0,21-15 227,-34 15 230,-2-2 0,-1-1 1,0-1-1,42-57 0,-61 72-282,1 0-1,-2-1 0,1 0 1,-2 0-1,0 0 1,5-18-1,16-82 75,-21 86-79,6-29-36,48-200-813,-59 254 773,0 0-1,0 0 1,0 1 0,1-1-1,-1 0 1,0 0 0,0 1-1,1-1 1,-1 0 0,1 1-1,-1-1 1,1 0 0,-1 1-1,1-1 1,-1 1 0,2-1-1,-2 1 28,0 0 1,0 0-1,1 0 0,-1 0 0,0 0 0,0 0 0,1 0 0,-1 1 0,0-1 0,0 0 0,1 0 0,-1 0 0,0 1 0,0-1 0,0 0 1,1 0-1,-1 1 0,0-1 0,0 0 0,0 0 0,0 1 0,0-1 0,0 0 0,0 1 0,1-1 0,-1 0 0,0 1 0,5 30-120,-4-30 131,3 55 79,-3 73 0,-2-65-26,-10 174 183,4-133-81,-9 101 657,15-204-795,0 22 328,3-19-24,3-11 88,19-45-22,27-49-829,-44 88 314,0 1-1,1 0 0,1 0 0,0 1 0,0 0 1,14-11-1,-22 21 106,-1-1 1,1 0-1,0 0 1,0 1 0,0-1-1,-1 1 1,1-1-1,0 1 1,0-1-1,0 1 1,0-1-1,0 1 1,0 0-1,0 0 1,0-1 0,0 1-1,0 0 1,0 0-1,0 0 1,0 0-1,0 0 1,0 0-1,0 1 1,0-1 0,0 0-1,0 0 1,0 1-1,0-1 1,0 1-1,0-1 1,0 1-1,0-1 1,0 1 0,-1-1-1,1 1 1,0 0-1,0-1 1,0 2-1,3 3 10,-1-1-1,0 1 1,-1 0-1,1 0 1,2 10-1,-1-6 30,0 4 43,0-1 0,-1 1 0,0-1 1,1 15-1,-4-18-20,1 0 0,1 1 0,0-1 0,0 0 0,1 0 1,0-1-1,0 1 0,1 0 0,8 12 0,-12-20-27,1-1 0,-1 1 0,1 0 0,0 0 0,-1 0 1,1-1-1,0 1 0,0-1 0,-1 1 0,1 0 0,0-1 0,0 1 0,0-1 0,0 0 0,0 1 0,0-1 0,0 0 0,-1 1 0,1-1 1,0 0-1,0 0 0,0 0 0,0 0 0,0 0 0,0 0 0,0 0 0,0 0 0,0 0 0,0-1 0,0 1 0,0 0 0,0-1 0,0 1 0,0 0 1,0-1-1,0 1 0,-1-1 0,1 0 0,1 0 0,4-4 89,-1 0 0,-1 0 0,1 0 0,6-9 1,-7 8-53,13-19 124,-1-2 1,-2 1-1,0-2 0,12-37 0,-17 42-137,-3 6 1,-4 11-71,0 0 0,0 0 0,1 0 0,5-7 0,-8 12-6,1 0-1,-1 0 1,1 1-1,-1-1 0,1 0 1,-1 0-1,1 1 0,-1-1 1,1 1-1,0-1 1,0 1-1,-1-1 0,1 1 1,0-1-1,0 1 1,-1-1-1,1 1 0,0 0 1,0 0-1,0-1 0,1 1 1,0 0-51,0 1 0,0 0 1,0-1-1,0 1 0,-1 0 0,1 0 0,0 0 1,2 2-1,1 0 180,4 4-102,0 0 1,0 1-1,0 0 0,-1 0 0,-1 1 0,1 0 0,-1 0 1,9 18-1,-1 0 124,22 60 0,-35-84-99,4 14 64,0 0 0,6 33-1,-11-45-7,-1 0-1,1 1 0,-1-1 0,-1 0 1,1 0-1,-2 7 0,2-10 4,-1 1-1,0-1 1,0 0 0,0 1 0,0-1-1,0 0 1,0 0 0,0 0-1,-1 0 1,1 0 0,-1 0-1,0 0 1,-3 3 0,3-4-25,0 1 1,-1-1-1,1 0 0,-1 0 1,1 0-1,-1 0 1,0-1-1,1 1 0,-1-1 1,0 1-1,1-1 1,-1 0-1,0 0 0,0 0 1,1 0-1,-1-1 1,0 1-1,-2-2 1,-6 0 73,0-2 1,-19-8-1,11 4-181,1-2 0,0 0 0,1 0 1,-26-22-1,32 24-142,4 3-807,17 3 439,22 0 457,0-1 0,53-13 0,-64 12 81,23-7 102,-1-2-1,0-2 0,-1-1 0,52-29 0,-53 18 307,-41 39-492,-22 73-308,20-69 333,-4 33-185,6-45 278,0 0 0,0 1 1,0-1-1,1 0 0,0 0 1,-1 0-1,2 0 0,-1 0 0,3 6 1,-3-9 13,-1 0 1,1 0 0,-1 0-1,1-1 1,0 1-1,0 0 1,-1 0 0,1 0-1,0-1 1,0 1-1,0 0 1,0-1 0,0 1-1,0-1 1,0 1 0,0-1-1,0 0 1,0 1-1,0-1 1,0 0 0,0 0-1,0 0 1,0 0-1,1 1 1,-1-2 0,0 1-1,0 0 1,0 0-1,0 0 1,0 0 0,0-1-1,0 1 1,0 0-1,0-1 1,0 1 0,0-1-1,0 1 1,2-2 0,1-1 31,0 1 0,-1-1 0,1 0 1,-1 0-1,1 0 0,-1 0 1,0-1-1,3-4 0,-2 1 38,0-1 0,0 1 0,-1-1 0,0 0 0,0-1 0,-1 1 0,0 0 0,-1-1 0,0 1 0,0-1 0,-1-9 0,0 5-41,-1 0 0,-1 1-1,0-1 1,-1 0 0,0 1-1,-9-21 1,11 30-79,0 0 0,0 0 0,-1 0 0,1 1 0,-1-1 0,0 1 0,0-1 0,0 1 0,0-1 0,0 1 0,-1 0 0,1 0 0,-1 0 0,1 1 0,-1-1 0,0 1 0,1-1 0,-1 1 0,0 0 0,0 0 0,0 0 0,0 0 0,0 1 0,0-1 0,0 1 0,-1-1 0,-5 2 0,8-1-247,2 0 49,22-2 49,0 0 0,30-8 0,10 0 41,-42 7 173,9-1 22,-1 1 1,1 1-1,30 3 1,-57-1-39,1 0 0,-1 1 0,0 0 1,1 0-1,-1 0 0,0 0 0,0 0 1,0 0-1,0 1 0,0 0 0,0 0 1,5 3-1,-6-3 15,-1 0-1,1-1 1,-1 1 0,0 0-1,0 0 1,1 0 0,-1 0-1,0 0 1,-1 0 0,1 0-1,0 0 1,0 0-1,-1 0 1,0 1 0,1-1-1,-1 0 1,0 0 0,0 1-1,0 3 1,-2 7 93,1 0 0,-2 1 0,0-1 0,0 0 0,-7 17-1,7-25 22,4-6 70,6-12-22,6-5-287,1 0 0,30-29-1,-38 42 19,1-1-1,0 1 0,-1 1 1,1 0-1,1 0 0,-1 0 1,1 0-1,-1 1 0,1 1 1,0-1-1,11-1 0,-17 4 82,1 0-1,-1 0 1,1 1-1,-1-1 1,0 0-1,1 1 1,-1 0-1,0-1 1,1 1-1,-1 0 1,0 0-1,0 0 1,0 1-1,0-1 1,0 0-1,3 3 1,1 1 198,0 1 0,0 0 1,7 9-1,7 13 511,26 29 146,-45-55-857,0-1 1,0 0-1,0 0 0,0 0 1,1 0-1,-1 0 1,0 0-1,1-1 0,-1 1 1,1 0-1,-1-1 1,1 1-1,-1-1 0,1 1 1,-1-1-1,1 0 0,0 0 1,-1 0-1,1 0 1,-1 0-1,1 0 0,0 0 1,-1 0-1,1 0 0,-1-1 1,1 1-1,1-2 1,3 0-242,-1-1 0,0 0 0,0 0 1,0 0-1,0-1 0,5-5 0,11-13-3215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06.6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247 643 4064,'0'-1'287,"-1"-1"-1,0 1 1,0 0 0,1 0-1,-1-1 1,0 1 0,0 0 0,0 0-1,0 0 1,-1 0 0,1 0-1,0 1 1,0-1 0,0 0-1,-1 0 1,1 1 0,0-1 0,-1 1-1,1-1 1,-1 1 0,1 0-1,0-1 1,-1 1 0,1 0-1,-1 0 1,1 0 0,-1 0 0,-1 0-1,-8 1 97,1-1 0,-1 1 0,1 1 0,0 0 0,-1 1 0,1 0 0,0 0 0,-12 6 0,15-6-361,1 1-1,0 0 1,0 0 0,0 0-1,0 1 1,1-1-1,-1 1 1,1 1 0,1-1-1,-1 1 1,1 0 0,-8 12-1,7-6-13,0-1-1,1 1 1,1 0 0,-1 1-1,2-1 1,0 0 0,0 1-1,1-1 1,1 18 0,1-20 12,-1 0 0,2 0 1,-1-1-1,1 1 1,1 0-1,0-1 0,0 0 1,1 0-1,0 0 0,1 0 1,0 0-1,8 11 1,-11-18 19,1 1 1,-1 0 0,1-1 0,0 1 0,0-1 0,0 0-1,0 0 1,1 0 0,-1-1 0,0 1 0,1-1 0,-1 1-1,1-1 1,-1 0 0,1-1 0,0 1 0,-1 0 0,1-1-1,0 0 1,-1 0 0,1 0 0,0-1 0,0 1 0,-1-1-1,1 0 1,6-2 0,3-1 78,-1-1 0,-1-1 0,1 0 0,-1 0 0,0-1 0,15-13 0,143-130 580,-103 78-749,-26 26 244,-27 28-487,-12 17-129,-2 14-255,-6 30 517,-2 62 0,9-92 170,0 0-1,1 0 1,0 0-1,1 0 1,1 0 0,0 0-1,0-1 1,2 1 0,7 17-1,-11-28 32,0 0 1,0 0-1,0-1 1,1 1-1,-1 0 0,0-1 1,1 1-1,-1-1 0,1 1 1,-1-1-1,1 1 0,0-1 1,0 0-1,-1 0 1,1 0-1,0 0 0,0 0 1,0-1-1,3 2 0,-3-2 1,-1 0 0,1 0 0,0 0 0,0-1 0,-1 1 0,1 0 0,0-1 0,-1 1 0,1-1 0,-1 0 0,1 1 0,0-1 0,-1 0 0,1 0 0,-1 0 0,0 0 0,1 0 0,-1 0 0,0 0 0,0-1 0,0 1 0,0 0 0,2-4 0,12-19 116,-2 0 0,-1-1 0,15-44 0,-4 12-108,4-22-1255,-29 92 1133,1 0 0,-1 1-1,2-1 1,0 0 0,1 1 0,0-1 0,1 0-1,0 0 1,1 0 0,1 0 0,0-1 0,7 17-1,-7-20 95,1-1 0,0 0-1,0 1 1,1-2 0,0 1-1,0-1 1,0 1-1,1-2 1,9 8 0,-13-12 26,0 1 0,1-1 0,-1 0 0,1 0 0,0 0 0,-1-1 0,1 1 0,0-1 1,0 0-1,0 0 0,0 0 0,0-1 0,0 1 0,0-1 0,1 0 0,-1 0 0,0 0 0,0-1 1,0 0-1,0 1 0,0-1 0,0-1 0,0 1 0,4-3 0,0 0 57,1-2 1,-1 1-1,-1-1 1,1 0-1,-1-1 0,0 1 1,-1-1-1,10-13 0,0-3 75,22-43-1,-30 50-130,0 0 0,-1 0 0,7-25 0,-13 34-41,1 1-1,-1 0 1,0 0 0,-1-1-1,0 1 1,0 0 0,0-1 0,-1 1-1,0 0 1,0-1 0,0 1-1,-1 0 1,-3-7 0,1 4 18,3 7-70,0 0 0,0 0 0,0 0 0,0 0 0,0 0 0,1 0 0,-1-3 0,1 4 17,0 0 1,0 1-1,0-1 1,0 0-1,0 1 1,0-1-1,1 0 1,-1 1-1,0-1 1,1 1 0,-1-1-1,0 1 1,1-1-1,-1 0 1,0 1-1,1-1 1,-1 1-1,1-1 1,-1 1-1,1 0 1,-1-1-1,1 1 1,0 0-1,-1-1 1,1 1 0,-1 0-1,1-1 1,0 1-1,0 0 1,8-3-43,0 1 0,0 0-1,0 0 1,0 1 0,1 0 0,-1 1 0,0 0 0,1 0 0,-1 1 0,0 0 0,0 1 0,0 0 0,0 0 0,0 1 0,0 0 0,-1 1-1,1 0 1,-1 0 0,0 1 0,9 7 0,-13-9 79,-1 0 0,-1 0 0,1 0 0,0 1 0,-1-1-1,0 1 1,1-1 0,-2 1 0,1 0 0,0 0 0,-1 0 0,1 0 0,-1 0 0,0 1-1,-1-1 1,1 0 0,-1 8 0,0 7 147,-1 0 0,-5 32 0,3-29-70,-10 83-23,13-103-52,0 1 0,0-1 0,0 0 0,0 0 1,0 0-1,0 1 0,1-1 0,-1 0 0,1 0 0,0 0 0,0 0 0,-1 0 0,1 0 0,2 3 0,-2-5 5,0 0 0,0 0-1,-1 0 1,1 0 0,0 0-1,0 0 1,-1 0 0,1-1-1,0 1 1,0 0 0,-1 0-1,1-1 1,0 1 0,-1-1-1,1 1 1,0 0-1,0-1 1,-1 0-2,4-1 2,-1-1 0,1 0 0,-1 0 0,0 0 0,0-1 0,0 1 0,-1-1 0,4-5 0,18-38 122,-9 16-106,51-79 394,-49 82-632,23-31-1,-39 58 163,0-1 0,0 1-1,1 0 1,-1 0 0,0 0 0,1 0-1,-1 1 1,1-1 0,-1 0-1,1 1 1,-1-1 0,1 1-1,0-1 1,-1 1 0,1 0-1,0-1 1,-1 1 0,1 0 0,-1 0-1,1 0 1,0 0 0,-1 1-1,1-1 1,0 0 0,-1 1-1,1-1 1,-1 1 0,1 0-1,2 1 1,4 2 46,0 0 0,0 0 0,-1 1-1,10 8 1,-2 1 23,-1 0 0,-1 1 0,0 1 0,16 24 0,-15-19-43,0-2 1,28 28-1,-40-45 47,0 1-1,1-1 1,0 0 0,-1 0-1,1-1 1,0 1-1,0-1 1,0 1 0,0-1-1,0 0 1,1 0-1,-1 0 1,0-1 0,0 1-1,1-1 1,-1 0 0,0 0-1,1 0 1,-1 0-1,0 0 1,1-1 0,-1 0-1,0 1 1,0-1-1,0 0 1,0-1 0,0 1-1,0 0 1,0-1-1,0 0 1,0 0 0,0 0-1,-1 0 1,1 0 0,-1 0-1,0 0 1,3-5-1,10-13 198,0 0 0,-2-2-1,18-38 1,-29 56-227,-1 0 0,1 0 0,-1-1 0,0 1 0,0-1 0,0 1 0,-1-1 0,0 1 0,0-1 0,0 1 0,0-1 0,-1 1 0,0-1 0,0 1 0,0 0 0,-3-9 0,4 13-23,-1-1 0,1 0 0,0 1 0,-1-1 0,1 0 0,0 0 0,-1 1 0,1-1 0,-1 1 0,1-1 0,-1 0 0,0 1 0,1-1 0,-1 1 0,1-1 0,-1 1 0,0 0 0,1-1 0,-1 1 0,0 0 0,0-1 1,1 1-1,-1 0 0,0 0 0,-1 0 0,1 0-16,-1 0 0,1 0 1,-1 0-1,0 1 0,1-1 1,-1 0-1,1 1 1,-1 0-1,1-1 0,-1 1 1,-1 1-1,-3 2-29,1 0 1,0 0-1,0 0 1,0 1-1,-3 4 0,6-6 47,0 0 0,1 0-1,-1 0 1,1 0 0,0 0-1,0 0 1,0 0 0,0 0-1,0 1 1,1-1 0,0 0-1,-1 0 1,1 1-1,0-1 1,1 0 0,-1 0-1,1 1 1,0 4 0,1-1 1,0 0 0,1 0 0,0 1 0,0-2 0,0 1 0,1 0 0,5 6 0,-7-9 57,0-1 0,1 0 0,0 0 0,0 0 0,0 0 0,0-1 0,0 1 0,1-1 0,-1 0 0,6 2 0,-7-3-5,0 0 0,0 0 1,0-1-1,0 1 1,0-1-1,0 0 1,0 0-1,1 0 0,-1 0 1,0 0-1,0 0 1,0 0-1,0-1 1,0 1-1,0-1 0,0 1 1,0-1-1,0 0 1,0 0-1,0 0 1,3-2-1,8-7 183,-1 0 0,18-20 0,-18 17-321,26-20-1,-8 10-197,-30 23 297,1 0 1,-1 0-1,1 0 0,-1 1 0,0-1 1,0 0-1,1 0 0,-1 1 1,0-1-1,1 0 0,-1 1 0,0-1 1,0 0-1,0 1 0,1-1 0,-1 1 1,0-1-1,0 0 0,0 1 1,0-1-1,0 1 0,0-1 0,2 7 2,-2-1 0,1 1 1,-1-1-1,0 1 0,0-1 0,-1 1 0,0-1 0,-3 11 0,2-8 62,1 0 1,-1 17-1,1-26-39,1 1-1,0 0 0,0 0 0,0 0 0,0 0 0,1 0 0,-1 0 0,0-1 0,0 1 0,0 0 1,1 0-1,-1 0 0,1 0 0,-1-1 0,0 1 0,2 1 0,-2-2-5,0 0 0,1 1 0,-1-1 0,0 0 0,1 0 0,-1 0 0,1 0 0,-1 0 0,0 0 0,1 0 0,-1 0 0,1 0 0,-1 0 0,0 0 0,1 0 0,-1 0 0,1 0 0,-1 0 0,0 0 0,1 0 0,-1 0 0,0 0 0,1-1 0,-1 1 0,1 0 0,4-3 69,-1-1-1,0 1 1,0-1-1,5-5 0,0 1-103,20-20 77,29-24-141,-51 46 53,0 1-1,0 1 1,0-1 0,1 1 0,-1 1 0,15-6 0,-19 8 9,0 1 0,0-1 1,0 0-1,0 1 0,0 0 1,0 0-1,0 0 0,0 0 1,1 0-1,-1 1 0,0-1 1,0 1-1,-1 0 0,1 0 1,0 0-1,0 0 0,0 0 1,-1 1-1,1-1 0,0 1 1,3 2-1,1 3 38,0 1 1,-1-1 0,0 1-1,0 0 1,5 10-1,6 6 166,-15-20-132,1-1 0,0 1 0,1-1 0,-1 1-1,1-1 1,-1 0 0,1 0 0,0-1 0,0 1 0,0-1 0,0 0 0,1 0 0,6 2-1,-7-3-21,-1 0-1,1-1 0,0 1 1,-1-1-1,1 0 0,0 0 0,0 0 1,-1-1-1,1 1 0,-1-1 0,1 0 1,0 0-1,-1 0 0,1-1 1,-1 1-1,0-1 0,5-2 0,7-7 59,-1 0-1,0-1 0,-1 0 1,0-1-1,-1 0 1,-1-1-1,0-1 0,18-31 1,-17 25-8,-2-2 0,0 1 0,7-29 0,15-73 87,-25 96-150,62-248-1,-66 262-56,9-40-133,-12 50 169,1 1 0,-1-1 0,0 0 0,0 1 0,0-1 0,-1 0 0,1 1 0,-1-1 0,0 1 0,0-1 0,-2-4 0,3 7 2,0 0-1,-1 0 1,1 1 0,0-1-1,-1 1 1,1-1-1,-1 0 1,1 1 0,-1-1-1,1 1 1,-1-1-1,1 1 1,-1-1 0,0 1-1,1-1 1,-1 1-1,0 0 1,1-1 0,-1 1-1,0 0 1,1-1-1,-1 1 1,0 0 0,0 0-1,1 0 1,-1 0-1,0 0 1,0 0 0,0 0-1,1 0 1,-1 0-1,-1 0 1,1 1-6,-1 0-1,1-1 1,0 1 0,0 0 0,0 0-1,0 0 1,0-1 0,0 1 0,0 0-1,0 1 1,0-1 0,0 0 0,0 0 0,1 0-1,-1 0 1,0 1 0,1-1 0,-1 2-1,-5 15 30,2 0-1,0 0 0,1 0 0,0 21 0,3 76 43,1-95-20,2 0 0,1 0 0,0 0 0,1-1 0,1 0 0,1 0 0,1 0 0,0-1 0,1 0 0,2 0 0,-1-1 0,2 0 0,0-1 0,1-1 0,1 0 0,0-1 0,1 0 0,0-1 0,1-1 0,1 0 0,0-1 0,1-1 0,26 12 0,-34-18-611,0-1 1,18 5-1,-24-8-232,0 1 0,0-1-1,0 0 1,0 0 0,8 0-1,-3-3-711,-45-33-10565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07.0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35 125 10304,'-26'-36'3808,"18"33"-2944,8-5-256,16 5-192,15-5-352,9-4-224,9-1 64,-2 2 96,11 0 32,12-1 64,9 4-64,-1 11-7136,-21 14 3872,-21-3-320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08.8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306 59 3648,'7'-29'2599,"-5"-1"7212,24 177-8824,-4-21-913,38 89 198,-56-203-257,39 132 129,-36-117 187,-2-1 0,-1 1 0,1 41 0,-5-64-200,0 0-1,-1 0 1,1 0-1,-1 0 1,0 0-1,0 0 1,0-1-1,0 1 1,-2 4-1,2-7-86,0 0 0,1 0 0,-1 1 0,0-1 0,0 0 0,0 0-1,0 0 1,0 0 0,0 0 0,-1 0 0,1 0 0,0-1 0,0 1-1,-1 0 1,1-1 0,0 1 0,-1-1 0,1 1 0,-1-1 0,1 1-1,0-1 1,-1 0 0,1 0 0,-1 0 0,1 0 0,-1 0 0,-1 0-1,-3-1 47,1 0 0,-1-1-1,1 1 1,0-1 0,0 0-1,-1-1 1,-6-3 0,-35-26 217,21 13-169,-6-2-12,-44-22 0,61 36-137,0 0 0,-1 2 0,0-1 0,0 2 1,-25-4-1,18 4-179,-16-2 290,36 6-261,1 0 0,-1 0 0,1 0 0,-1 0 0,0 0 0,1 1 0,-1-1 0,1 1 0,-1 0 0,1-1 0,-3 3 0,5-3-110,0 1-1,1 0 0,-1-1 1,7 6-2717,0-2 2104,-1-1 1,1-1-1,0 1 1,0-1-1,0-1 1,0 1-1,0-1 1,8 0-1,11 0-3793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11.7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115 39 1056,'-4'5'273,"3"-4"-235,1 0 1,-1 0-1,0 0 0,1 0 0,-1 0 0,1 0 0,-1 0 1,1 0-1,0 0 0,-1 2 0,0-2 116,1 0-1,0-1 0,-1 1 0,1-1 1,-1 1-1,1-1 0,-1 0 0,1 1 1,-1-1-1,1 1 0,-1-1 0,0 0 1,1 0-1,-1 1 0,1-1 0,-1 0 1,0 0-1,1 0 0,-1 0 0,0 1 1,1-1-1,-1 0 0,0 0 0,1 0 1,-1 0-1,-1-1 0,-17 0 2082,14-4-1335,4 5-822,1-1-1,-1 0 1,0 1-1,0-1 1,1 1-1,-1-1 1,0 1 0,0 0-1,1-1 1,-1 1-1,0 0 1,0 0-1,0-1 1,0 1-1,0 0 1,1 0 0,-1 0-1,-2 0 1,1 0 78,-1 0 1,1 0 0,-1 1 0,1-1-1,0 1 1,-1-1 0,1 1-1,-1 0 1,1 0 0,0 0 0,-1 0-1,-2 3 1,-6-1 922,9-4-334,7-1 50,-2 1-670,1 0 1,0 0 0,-1 1 0,1 0-1,0-1 1,-1 1 0,1 1 0,0-1-1,3 1 1,-1 0 21,0 0 0,0-1 0,10 0 0,27-7 746,83-25 0,-125 32-896,-1 0 0,1 0 0,0 0 0,-1-1 0,1 1-1,0 0 1,-1 0 0,1-1 0,0 1 0,-1 0 0,1-1-1,-1 1 1,1-1 0,-1 1 0,1-1 0,-1 1 0,1-1-1,-1 1 1,1-1 0,-1 1 0,0-1 0,1 0 0,-1 1-1,0-1 1,1-1 0,-1 2-191,0-1 1,-1 0-1,1 1 0,0-1 0,0 1 0,-1-1 0,1 1 1,0-1-1,-1 1 0,1-1 0,0 1 0,-1-1 1,-1 0-583,2 0 582,-1 1 1,1 0-1,-1-1 0,1 1 0,-1 0 0,1 0 1,-1-1-1,1 1 0,-1 0 0,-1 0 0,2 0 78,0 0 0,0 0 0,-1 0 0,1 0-1,0-1 1,-1 1 0,1 0 0,0 0 0,-1 0-1,1 0 1,0 0 0,0 0 0,-1 1 0,1-1-1,0 0 1,-1 0 0,1 0 0,0 0 0,-3 2-930,-2 11-4431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12.7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31 2400,'-11'7'13380,"14"-3"-14254,8-2 927,-10-1-59,0-1 1,0 1 0,0-1 0,0 0-1,1 0 1,-1 0 0,0 1-1,0-1 1,0 0 0,0 0 0,0 0-1,2-1 1,8-1 162,23-1 1,0 1 71,110-6 332,-44 5 3,-79 4-426,-18-1-5,1 0 0,0 1-1,0-1 1,0-1 0,0 1 0,0-1 0,4 0-1,-7 1-128,-1 0 0,0-1 0,0 1 0,1 0 0,-1 0 0,0 0 0,1 0 0,-1 0 0,0 0 0,0-1 0,1 1 0,-1 0 0,0 0 0,0 0-1,0 0 1,1-1 0,-1 1 0,0 0 0,0 0 0,0-1 0,0 1 0,0 0 0,1 0 0,-1-1 0,0 1 0,0 0 0,0-1 0,0 1 0,0 0 0,0 0-1,0-1 1,0 1 0,0 0 0,0-1 0,0 1 0,0 0 0,0 0 0,0-1 0,0 1 0,0 0 0,-1-1 0,1 1 0,0 0 0,0 0 0,0-1-1,0 1 1,0 0 0,-1 0 0,1-1 0,0 1 0,0 0 0,0 0 0,-1 0 0,1 0 0,0-1 0,0 1 0,-1 0 0,1 0 0,0 0 0,-1 0-1,-16-11-3421,13 10 2711,0 1 0,0-1 0,0 1 0,0-1 0,0 1 1,0 0-1,0 1 0,0-1 0,0 1 0,-5 0 0,-13 4-3026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13.1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59 3488,'14'-1'3162,"-1"0"0,23-5 0,32-11-431,-37 8-2555,49-8 1,-74 17-251,81-8 1033,-43 9-1993,-2 6-3478,-29-2 1653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13.8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342 8 4576,'-5'-2'1163,"0"1"0,1-1 1,-1 1-1,0 1 0,0-1 1,-8 0-1,12 1-1062,0 0-1,0 1 1,-1-1 0,1 0 0,0 0-1,0 1 1,0-1 0,0 1 0,-1-1-1,1 1 1,0-1 0,0 1 0,0 0-1,0-1 1,0 1 0,0 0 0,1 0-1,-1 0 1,0 0 0,0 0-1,0 0 1,1 0 0,-1 0 0,1 0-1,-1 0 1,1 0 0,-1 0 0,1 0-1,-1 0 1,1 1 0,0-1 0,0 0-1,0 0 1,0 2 0,-1 13-37,0 0-1,2 0 1,0 1 0,1-1 0,8 30 0,30 79 123,31 26-270,-64-136 81,42 72 131,-30-56-83,-1 2 0,19 48 0,-33-71-30,31 94-89,-29-82 592,0 1-1,3 39 0,-9-59-409,1-1 0,-1 1 0,0 0 0,-1-1 0,1 1 0,0-1 0,-1 1 0,1-1 0,-2 4 0,2-6-72,-1 1 0,1 0 0,-1 0 0,1-1 0,-1 1 0,0 0 0,1-1 0,-1 1-1,0 0 1,1-1 0,-1 1 0,0-1 0,0 1 0,0-1 0,1 0 0,-1 1 0,0-1 0,0 0-1,0 1 1,0-1 0,0 0 0,0 0 0,0 0 0,1 0 0,-1 0 0,0 0 0,0 0-1,-2-1 1,-7 0 128,-1-1 0,1-1-1,0 0 1,-16-8-1,-3 0-21,-332-109 443,338 113-687,12 4-125,0 0 0,1 0 0,0-2-1,-19-9 1,29 13 66,-1 1-1,0 0 0,1-1 0,-1 1 0,1-1 1,-1 1-1,1-1 0,-1 1 0,1-1 1,0 1-1,-1-1 0,1 1 0,0-1 0,-1 1 1,1-1-1,0 0 0,0 1 0,0-1 0,-1 0 1,1 1-1,0-1 0,0 0 0,0 1 1,0-1-1,0 0 0,0 1 0,0-1 0,0 0 1,1 1-1,-1-1 0,0 0 0,0 1 0,0-1 1,1 1-1,-1-1 0,0 0 0,1 1 1,-1-1-1,0 1 0,1-1 0,-1 1 0,1-1 1,0 0-1,2-2-744,0 0 1,1-1 0,-1 2-1,1-1 1,4-3-1,14-6-1500,4 0-944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14.4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31 3648,'-30'-10'12177,"37"9"-9934,15-1-2071,3 0 201,65-8 141,172 5 1,-157 16-883,-103-11-75,0 1 1,0-1-1,0 1 0,0-1 1,0 1-1,0-1 1,-1 1-1,1 0 0,0 0 1,1 1-1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14.9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20 3072,'0'-1'60,"0"1"0,0-1 0,0 0-1,0 0 1,0 1 0,0-1 0,0 0 0,0 0 0,0 1 0,1-1-1,-1 0 1,0 1 0,0-1 0,1 0 0,-1 1 0,1-1 0,-1 0 0,0 1-1,1-1 1,-1 1 0,1-1 0,-1 1 0,8-4 3059,10 7 843,-16-1-3750,0-1-1,1 1 0,-1 0 1,0-1-1,0 1 0,0 0 1,0 0-1,0 1 0,-1-1 1,1 0-1,-1 0 0,1 1 1,-1-1-1,0 1 0,0 0 1,0-1-1,0 1 0,0 0 1,0 3-1,1 6 185,-1 1-1,0-1 1,-1 14 0,-1-12-217,1 117-147,-9-160-8303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13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78 6048,'2'3'356,"0"-1"-1,0 1 1,-1 0 0,1 0 0,-1 0-1,1 0 1,-1 0 0,0 0 0,0 0-1,0 1 1,-1-1 0,1 0 0,0 5-1,-1 8 951,-1 23-1,1-31-928,-2 18 267,-19 218 3277,17-214-3532,3-18-156,0-1 1,-1 0 0,-1 1-1,-4 12 1,6-23-138,1-3-39,1-9-49,-1 9-14,46-360-2282,-43 340 2442,2 1 0,0-1-1,1 1 1,2 0 0,0 0 0,14-24 0,-22 45-131,0-1 0,0 1 0,0-1-1,1 1 1,-1-1 0,0 1 0,0-1 0,1 1-1,-1 0 1,0-1 0,1 1 0,-1-1 0,1 1 0,-1 0-1,0-1 1,1 1 0,-1 0 0,1 0 0,-1-1 0,1 1-1,-1 0 1,1 0 0,-1 0 0,1-1 0,-1 1-1,1 0 1,0 0 0,-1 0 0,1 0 0,-1 0 0,1 0-1,-1 0 1,1 0 0,-1 0 0,1 1 0,-1-1-1,1 0 1,-1 0 0,1 0 0,-1 1 0,1-1 0,-1 0-1,1 0 1,-1 1 0,1-1 0,-1 1 0,0-1 0,1 0-1,-1 1 1,1-1 0,-1 1 0,0-1 0,0 0-1,1 2 1,2 2 52,-1 0-1,1 0 0,-1 0 1,0 1-1,2 4 0,12 44 465,12 69 0,-7-28-305,22 54 15,-28-101-1372,-11-35 579,1 4-3136,-1-8 1627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16.8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340 12 3808,'14'-12'6208,"-67"43"-940,4-3-4403,-64 37 431,80-45-1167,-26 16 25,54-32-165,0 0 0,0 0 0,0 1 1,1-1-1,0 1 0,-1 0 1,2 0-1,-5 7 0,8-11 1,-1 0 1,1 0-1,-1 0 0,1 0 0,0 0 0,0 0 0,-1 0 0,1 0 0,0 0 0,0 1 0,0-1 0,0 0 0,0 0 0,0 0 0,1 0 0,-1 0 0,0 1 0,1-1 0,-1 0 0,0 0 0,1 0 0,-1 0 0,1 0 0,0 0 0,-1 0 0,1 0 0,0-1 0,-1 1 0,1 0 0,0 0 0,0 0 0,0-1 0,0 1 0,2 1 0,2 1 10,0 0-1,0-1 1,1 1-1,-1-1 1,10 2-1,84 17-91,-60-14 52,-1 2-1,39 13 1,-51-13 46,-17-7 160,0 1 1,0 1-1,-1-1 0,1 2 0,8 4 0,-16-8-138,-1-1 1,1 0-1,-1 0 0,1 1 1,-1-1-1,1 0 1,-1 1-1,1-1 1,-1 1-1,0-1 0,1 0 1,-1 1-1,0-1 1,1 1-1,-1-1 0,0 1 1,1-1-1,-1 1 1,0 0-1,0-1 1,0 1-1,1-1 0,-1 1 1,0-1-1,0 1 1,0 0-1,0-1 1,0 1-1,0-1 0,0 1 1,0 0-1,-1-1 1,1 1-1,0-1 0,0 1 1,0-1-1,-1 1 1,1-1-1,0 1 1,0-1-1,-1 1 0,1-1 1,-1 1-1,0 0 1,-1 1 47,-1 0 0,0 0 0,0 0 0,1 0 0,-1 0 0,-1-1 1,-3 2-1,-172 51 865,99-34-757,70-17-361,-1 0 1,0-1-1,0 0 0,0-1 0,0 0 0,-21-1 1,32 0 92,0 0 0,-1 0 0,1 0-1,-1 0 1,1 0 0,0 0 0,-1 0 0,1 0 0,-1-1 0,1 1 0,0 0 0,-1 0 0,1 0 0,0 0 0,-1-1 0,1 1 0,0 0 0,-1 0-1,1 0 1,0-1 0,-1 1 0,1 0 0,0-1 0,0 1 0,-1-1 0,6-6-2342,18-4-1869,5 3 1965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17.2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20 6976,'-1'-5'394,"1"5"-323,0 0 0,-1-1-1,1 1 1,0 0 0,0 0 0,0-1-1,-1 1 1,1 0 0,0-1 0,0 1-1,0 0 1,0-1 0,0 1 0,0-1-1,0 1 1,0 0 0,0-1 0,0 1 0,0 0-1,0-1 1,0 1 0,0 0 0,0-1-1,0 1 1,1 0 0,-1-1 0,0 1-1,0 0 1,0-1 0,0 1 0,1 0-1,-1-1 1,0 1 0,0 0 0,1 0 0,-1-1-1,0 1 1,0 0 0,1 0 0,-1 0-1,0-1 1,1 1 0,2-2 876,-2 10-456,0-1-1,0 0 1,-1 1 0,0-1 0,-1 1 0,1-1 0,-1 1 0,-3 9 0,2-5-320,0-1 1,-1 18 0,1-6-454,0-11-1514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17.5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43 5728,'-18'-39'2592,"15"39"-2240,6-4-512,7 12-320,-2 4-1088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17.8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1 4480,'-21'0'3605,"21"7"-917,6 13-666,-5-16-1680,1 0 0,-1 1 0,0-1 0,0 0 0,0 6 1,-1 62 1918,9-75-1707,28-20-612,-13 9-177,31-15 0,-37 21 132,-10 4 58,0 1 0,0 0 0,0 0 1,0 0-1,12-1 0,-18 3 117,0 1 0,0 0-1,0 0 1,1 0 0,-1 1 0,0-1-1,0 0 1,0 1 0,1 0 0,-1-1-1,0 1 1,0 0 0,0 0 0,0 0-1,0 0 1,-1 0 0,1 1 0,0-1-1,0 1 1,-1-1 0,1 1 0,-1-1 0,1 1-1,-1 0 1,2 2 0,1 4 70,0-1 1,0 0-1,-1 1 1,0-1 0,-1 1-1,1 0 1,-2 0-1,2 9 1,0 7-150,-2 33 0,-1-50-105,31-53-13338,-18 28 10906,0 5 256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18.6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125 9 3488,'0'-8'7248,"-10"20"-4240,-55 100-235,60-102-2619,-6 11 37,-13 37 1,22-50-155,0-1 1,0 0-1,1 0 1,0 1-1,0-1 1,1 1-1,0-1 1,0 1-1,2 11 1,-1-14-9,1-1 1,-1 1-1,1-1 1,0 1-1,1-1 1,-1 0-1,1 0 1,-1 0 0,1 0-1,0 0 1,1-1-1,-1 1 1,1-1-1,6 5 1,0-1 43,0-1 1,0 0-1,0-1 1,23 9-1,-9-7 64,1 0-1,0-1 0,0-2 0,43 3 0,-49-6-45,0-1 0,0-1 0,0-1 0,0-1 0,0 0 0,-1-2 0,19-6-1,-24 6-24,0 0-1,-1-1 0,1-1 0,-2 0 0,1-1 0,-1 0 0,0-1 0,11-10 0,-17 13-26,0 0 0,0 0 0,0 0-1,-1 0 1,0-1 0,0 0-1,-1 0 1,1 0 0,-2 0-1,1 0 1,-1-1 0,0 1 0,0-1-1,-1 1 1,0-16 0,-2 4-19,-1 0 1,-1 0-1,0 0 0,-2 0 1,-11-29-1,14 42-42,0 1 0,0 0 0,-1 1 0,0-1 0,0 0 0,0 1 0,-1 0 0,-5-6 0,8 9-7,0 0 1,-1-1-1,1 1 0,0 0 1,-1 0-1,0 0 0,1 0 1,-1 0-1,1 0 1,-1 1-1,0-1 0,0 0 1,1 1-1,-1 0 0,0-1 1,0 1-1,0 0 0,0 0 1,0 0-1,1 0 0,-1 0 1,0 0-1,0 1 0,0-1 1,1 0-1,-1 1 0,0 0 1,-3 1-1,-2 3-48,-1 0-1,1 1 1,0 0 0,1 0 0,0 0-1,0 1 1,0 0 0,-9 15-1,1 3 304,-17 38-1,28-55-115,0 0 0,0 0 1,1 0-1,0 1 0,0-1 1,1 1-1,0 0 0,1-1 1,0 1-1,0 0 0,1-1 0,0 1 1,0-1-1,1 1 0,0-1 1,1 0-1,-1 1 0,9 13 1,5 9 282,2-1 0,2 0 1,38 43-1,-48-61-264,0-1 0,1-1 0,1 0 0,23 16 0,-30-24-203,0 1-1,0 0 1,0-1-1,0 0 1,0-1-1,1 1 1,5 0-1,-7-1-239,-1-1 0,1 0 1,0 0-1,-1 0 0,1 0 0,-1-1 0,1 0 0,-1 1 0,1-1 0,-1-1 0,1 1 0,2-2 0,-1 1-1050,0 0 89,-1 0 0,0-1 1,0 1-1,0-1 0,4-3 0,-1-9-4506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26.3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13 2720,'-18'7'12576,"21"-8"-12498,-1 0 1,1 0 0,0 0 0,0 0 0,0 0-1,0 0 1,0 1 0,5-1 0,124-9 838,-7 9-638,-71 1-57,-20 5 536,-32-5-348,-3 1-675,0 0 0,0-1 0,0 1 0,0 0 0,0-1 0,-1 0 0,1 1 0,0-1 0,0 1 0,0-1 0,-2 0 0,0 1-858,-31 12-6680,21-7 4230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26.7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93 4480,'-7'-2'2565,"20"-4"1287,5-1-2157,2-2-629,1 0 1,0 1 0,25-6 0,67-10-87,-108 22-905,37-3 141,0 1 0,62 1 0,-82 4-208,9 2-2717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27.4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230 17 4896,'-13'-16'9461,"14"16"-9240,1 1 0,0 1 1,-1-1-1,1 0 0,-1 0 0,1 0 0,-1 1 1,0-1-1,2 3 0,-1-1 4,7 8 28,88 93 395,-25-27-469,-61-63-158,0 1-1,0 0 1,14 29 0,-21-35-3,6 10 136,-1 1-1,-1 0 0,-1 1 0,8 38 0,-11-39 112,-3-13-144,1-1 0,-1 0 0,-1 1 0,0-1 1,0 11-1,0-16-93,0 0 1,0 0 0,-1 0-1,1-1 1,0 1 0,-1 0-1,1 0 1,-1 0 0,1 0-1,-1 0 1,1-1 0,-1 1-1,1 0 1,-1 0 0,0-1-1,1 1 1,-1 0 0,0-1-1,0 1 1,-1 0 0,0 0 13,0 0 0,0-1-1,0 1 1,0-1 0,0 1 0,0-1 0,0 0 0,0 0 0,-3 0 0,-5-1 73,1 0 1,-1-1 0,-12-4-1,15 4-62,-184-69 723,16 6-1702,137 52-62,14 2-2760,23 11 3566,1 0-1,-1-1 0,1 1 1,-1 0-1,1 0 0,-1 0 1,1-1-1,-1 1 0,1 0 1,-1-1-1,-2-2-1461,3 2 1461,0 1 0,0-1 1,0 1-1,-1-1 0,1 0 1,0 1-1,0-1 0,0 1 1,0-1-1,0 1 0,0-1 1,0 1-1,0-1 0,0 1 0,0-1 1,0 0-1,0 1 0,1-1 1,-1 1-1,1-2 0,-1 1-165,1 0-1,0 0 0,0 0 0,0 1 0,0-1 1,0 0-1,0 0 0,0 1 0,1-1 1,-1 0-1,0 1 0,0-1 0,1 1 0,-1-1 1,0 1-1,0 0 0,1 0 0,0-1 1,20 1-1183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27.8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33 181 5408,'-33'-9'11227,"44"9"-10833,16-6 541,33-11 0,-5 1-603,93-19 340,60-15-229,-186 43-879,-1 0 0,0-1 0,22-12 0,-42 19 94,0 0-1,1 1 0,-1-1 1,0 0-1,1 1 1,-1 0-1,1-1 0,-1 1 1,1 0-1,-1 0 1,1 0-1,-1 0 1,0 0-1,1 0 0,-1 0 1,3 1-1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28.6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62 2240,'0'-1'44,"0"1"0,0-1 0,0 1 0,0-1-1,0 1 1,0-1 0,0 1 0,-1-1 0,1 1 0,0-1 0,0 1 0,0-1 0,0 1 0,-1-1-1,1 1 1,0-1 0,-1 1 0,1-1 0,0 1 0,-1-1 0,1 1-32,0 0-1,0 0 1,-1 0 0,1-1 0,0 1-1,0 0 1,0 0 0,0 0 0,0-1-1,0 1 1,0 0 0,0 0 0,0-1-1,0 1 1,0 0 0,0 0 0,0 0-1,0-1 1,0 1 0,0 0 0,0 0-1,0-1 1,0 1 0,0 0 0,0 0-1,0 0 1,0-1 0,0 1 0,0 0-1,0 0 1,1 0 0,-1-1 0,0 1-1,0 0 1,0 0 0,0 0 0,0 0-1,1-1 1,-1 1 0,0 0 0,0 0-1,0 0 1,1 0 0,-1 0 0,1-2 416,-1 1 0,1-1 0,-1 1 0,1-1 0,-1 0 0,0 1 1,0-1-1,0 1 0,0-1 0,0 0 0,0 1 0,-1-4 1,1-3 1364,1-3 2510,1 31-2499,7 122 135,-4-83-1724,-4-44-169,0 0 0,2 0 0,-1 0 0,7 17 0,-9-32-127,0 0 1,1 0 0,-1 1-1,0-1 1,0 0-1,0 0 1,1 0 0,-1 0-1,0 1 1,0-1 0,1 0-1,-1 0 1,0 0-1,1 0 1,-1 0 0,0 0-1,1 0 1,-1 0 0,0 0-1,0 0 1,1 0 0,-1 0-1,0 0 1,1 0-1,-1 0 1,0 0 0,1 0-1,-1 0 1,0 0 0,0 0-1,1 0 1,-1-1-1,10-4-3191,-2-9 920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2:31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14 3552,'-3'-1'264,"-15"-12"3604,26 15-1499,57 20 2012,-51-19-4144,0 0 0,0-1 0,0 0 0,0-1 0,18-2 0,-15 1-236,87-8-1693,-73 3 327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13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52 7040,'-17'4'3200,"25"4"-608,1-5-1696,4-3 1280,5 5-1281,-2-13 33,7 3-544,-2-6-32,2-1-224,-2-7-1696,7 3 865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29.7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227 25 2656,'1'0'113,"-1"0"0,0 0 0,1 0 1,-1 0-1,0 0 0,0 0 0,1 0 0,4-3 2037,-5 3-2036,0 0-1,0-1 0,0 1 0,0 0 0,1-1 0,-1 1 1,0 0-1,0-1 0,0 1 0,0 0 0,0 0 0,0-1 1,0 1-1,0 0 0,0-1 0,0 1 0,0 0 0,0-1 1,0 1-1,0 0 0,-1-1 0,1 1 0,0-1 0,0 0 60,-1 1 0,1-1-1,-1 0 1,1 0 0,-1 0-1,0 1 1,1-1 0,-1 0-1,0 1 1,1-1-1,-1 0 1,0 1 0,0-1-1,1 1 1,-1-1 0,0 1-1,0-1 1,0 1 0,0 0-1,-1-1 1,-1 1-5,0 0 1,0-1-1,0 1 1,0 1-1,0-1 1,0 0-1,0 1 0,0-1 1,1 1-1,-1 0 1,0 0-1,0 0 1,-3 2-1,-4 2 2,1 1 0,-11 9 1,7-6 160,-21 14 127,22-16-423,0 1 1,1 0 0,-1 0-1,2 2 1,-17 16 0,27-26-49,-1 1 1,1-1-1,0 1 0,-1 0 1,1-1-1,-1 1 0,1 0 1,0-1-1,-1 1 0,1 0 1,0-1-1,0 1 0,0 0 1,0 0-1,0-1 0,-1 1 1,1 0-1,0 0 0,1-1 1,-1 1-1,0 0 0,0 0 1,0-1-1,0 1 0,1 0 1,-1 0-1,0-1 0,0 1 1,1 0-1,-1-1 0,1 1 1,-1-1-1,1 1 0,-1 0 1,1-1-1,-1 1 0,1-1 1,-1 1-1,2 0 0,2 2-35,1 0-1,0-1 0,-1 1 0,9 2 0,-4-1 11,19 7-33,51 13 1,-29-9 179,-12-6 143,-26-6 696,24 7 1,-36-9-865,0-1 0,0 1-1,0-1 1,0 1 0,0-1 0,0 1 0,-1-1 0,1 1 0,0-1 0,0 1 0,0-1-1,-1 1 1,1-1 0,0 0 0,-1 1 0,0 0 35,-2 2 28,0 0 0,0 0 0,0-1 0,-1 1 0,1-1 0,-1 0 0,0 0 0,1 0 0,-8 2 0,0 0 106,0-1 0,-15 3 0,6-3-191,0-1-1,0-1 0,-39-2 1,44 1-136,13 0-56,1 0 0,-1 1 0,1-1 1,-1 0-1,1 0 0,-1-1 1,1 1-1,-1 0 0,1 0 1,0-1-1,-1 1 0,1-1 1,-1 1-1,1-1 0,-2-1 0,25 2-6125,-19 1 5232,0 0 1,0 1-1,0-1 1,0 0-1,0 1 1,5 3-1,-7-5 970,16 11-3216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30.1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62 172 5312,'0'0'81,"0"-1"0,0 1 1,1 0-1,-1 0 0,0-1 0,0 1 1,0 0-1,0-1 0,1 1 0,-1 0 1,0 0-1,0 0 0,0-1 0,1 1 1,-1 0-1,0 0 0,0 0 1,1 0-1,-1-1 0,0 1 0,0 0 1,1 0-1,-1 0 0,0 0 0,0 0 1,1 0-1,-1 0 0,0 0 0,1 0 1,-1 0-1,0 0 0,1 0 0,-1 0 1,0 0-1,0 0 0,1 0 0,-1 0 1,0 0-1,0 0 0,1 0 0,-1 1 1,0-1-1,1 0 0,-1 0 1,0 0-1,0 0 0,1 1 0,16 8 1700,-15-8-1489,3 2 4,-1 0-1,1 1 1,-1-1 0,0 1 0,0 1-1,0-1 1,0 0 0,-1 1 0,1 0-1,-1 0 1,-1 0 0,1 0 0,-1 0-1,0 0 1,0 1 0,0-1 0,-1 1-1,0-1 1,0 1 0,0 0 0,0 8-1,-1-14-363,0 1 0,0 0 0,0-1 0,0 1 0,-1 0 0,1-1 0,0 1 0,0 0 0,0-1 0,-1 1 0,1-1 0,0 1 0,0 0 0,-1-1 0,1 1 0,-1-1 0,1 1 0,0-1 0,-1 1 0,1-1 0,-1 1 0,1-1 0,-1 0 0,1 1 0,-1-1 0,0 0 0,1 1 0,-2-1 0,1 0-245,0 1 0,0-1 1,0 0-1,0 0 0,0 0 0,0 0 0,0 0 0,0 0 1,0-1-1,0 1 0,0 0 0,0 0 0,0-1 0,0 1 1,0-1-1,0 1 0,0-1 0,0 1 0,-1-2 0,-10-8-4481</inkml:trace>
  <inkml:trace contextRef="#ctx0" brushRef="#br0" timeOffset="1">10 8 2496,'-9'-8'1120,"18"11"-992,-1-3-2080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30.6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 5152,'0'0'90,"-1"0"1,1 1-1,0-1 1,0 0-1,0 0 0,0 1 1,-1-1-1,1 0 1,0 0-1,0 1 1,0-1-1,0 0 0,0 1 1,0-1-1,0 0 1,0 0-1,0 1 0,0-1 1,0 0-1,0 1 1,0-1-1,0 0 1,0 0-1,0 1 0,0-1 1,0 0-1,0 1 1,0-1-1,0 0 1,0 0-1,1 1 0,-1-1 1,0 0-1,0 0 1,1 1-1,6 16 1768,-4-12-1057,-2 1-171,0 0-1,1 0 0,-2 0 0,1 0 1,-1 0-1,0 0 0,0 0 1,-1 0-1,-1 8 0,0 18 694,3-20-1055,-1-12-266,0 0 0,0 0 0,0 0 0,0 0 0,0 0 1,0 0-1,0 0 0,0 0 0,0 0 0,0 0 0,0 0 1,0 0-1,0 1 0,0-1 0,0 0 0,0 0 1,0 0-1,0 0 0,0 0 0,0 0 0,0 0 0,0 0 1,0 0-1,0 0 0,0 0 0,0 0 0,1 0 0,-1 0 1,0 0-1,0 0 0,0 0 0,0 0 0,0 0 0,0 0 1,0 0-1,0 0 0,0 0 0,0 0 0,0 0 0,0 0 1,0 0-1,0 0 0,0 0 0,1 0 0,-1 0 1,0 0-1,0 0 0,0 0 0,0 0 0,0 0 0,0 0 1,0 0-1,0 0 0,0 0 0,0 0 0,0 0 0,0-1 1,0 1-1,0 0 0,0 0 0,0 0 0,0 0 0,8-17-28,-2 3-160,-1 5 107,1 0 0,0 0 0,0 0 1,1 1-1,0 0 0,13-11 0,-17 17 110,0-1 0,0 1 0,0-1 0,1 1 1,-1 0-1,1 1 0,0-1 0,-1 0 0,1 1 0,0 0 0,0 0 0,0 0 0,0 1 1,0-1-1,0 1 0,0 0 0,0 0 0,0 0 0,0 1 0,5 0 0,0 2 269,-1 0-1,1 0 1,-1 1-1,13 7 1,-18-9-206,0 0 1,0 0 0,-1 0-1,1 0 1,-1 1-1,5 4 1,-6-6-75,-1 1 1,1-1-1,0 0 0,-1 0 0,1 0 0,-1 1 1,1-1-1,-1 0 0,0 0 0,1 1 1,-1-1-1,0 0 0,0 1 0,0-1 0,0 0 1,0 1-1,0-1 0,-1 2 0,-6 15-782,-4-1-3298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32.7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227 15 1728,'15'-14'10538,"-21"23"-8792,-11 12-1049,2-4 90,1 0-1,1 1 1,-16 28-1,15-20-500,1 0 0,1 1 0,2 0-1,-10 41 1,-15 112 446,21-91-487,2-14 110,3 0 0,3 1 0,4 0 0,13 140 1,-5-172-184,2 0 1,2 0-1,1-1 0,3-1 1,29 65-1,-29-82-47,1-2 0,2 0 0,0-1-1,36 35 1,10 12-98,-50-51-1467,-6-52-12902,-9 13 11952,2 11 1549,-5-35-2140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33.8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17 120 1888,'0'0'41,"-1"0"0,0 0 0,1 0 1,-1 0-1,0 0 0,1-1 0,-1 1 0,0 0 1,1 0-1,-1 0 0,1 0 0,-1-1 0,0 1 0,1 0 1,-1-1-1,1 1 0,-1 0 0,1-1 0,-1 0 0,-4-2 315,16-10 2776,-8 9-2579,7-5 189,0 0 1,1 0-1,0 1 0,0 1 1,21-11-1,5-3-498,-35 19-222,1 0-1,0 1 1,0-1 0,1 1-1,-1 0 1,0 0-1,0 0 1,1 0 0,-1 0-1,0 1 1,1-1-1,5 1 1,-7 0 0,0 1 0,-1-1 0,1 1 0,-1-1 0,1 1 0,-1-1-1,0 1 1,1 0 0,-1 0 0,0 0 0,1 0 0,-1 0 0,0 0 0,0 0 0,0 0 0,0 0 0,0 0 0,0 1 0,0-1 0,0 0 0,0 1-1,-1-1 1,1 1 0,-1-1 0,1 1 0,-1-1 0,1 1 0,-1-1 0,0 3 0,1 1 43,-1 0 1,0 1-1,0-1 1,-1 0-1,1 0 1,-1 0-1,-3 10 0,0 1 84,-10 40 803,-34 88 0,28-101-561,13-29-276,1 1 0,-6 15 0,12-30-110,-1 1 1,1 0 0,0-1-1,0 1 1,-1 0 0,1-1-1,0 1 1,0-1 0,0 1-1,0 0 1,0-1-1,0 1 1,0 0 0,0-1-1,0 1 1,0 0 0,0-1-1,0 1 1,0 0 0,1-1-1,-1 1 1,0 0-1,0-1 1,1 1 0,-1-1-1,0 1 1,1-1 0,-1 1-1,1-1 1,-1 1 0,1-1-1,-1 1 1,1-1-1,-1 1 1,1-1 0,-1 0-1,1 1 1,-1-1 0,1 0-1,0 1 1,-1-1 0,1 0-1,0 0 1,-1 0-1,1 0 1,0 0 0,-1 0-1,1 0 1,0 0 0,0 0-1,6 0 142,-1-1-1,0 0 1,1 0-1,8-3 1,-3 1 22,9-2 103,20-3 461,-37 7-693,-1 1-1,0 0 1,0 0-1,1 0 1,-1 1-1,0-1 1,1 1-1,-1 0 1,0 0 0,3 1-1,10 5 478,-14-6-666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34.4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5 105 3328,'5'-5'3080,"-5"4"-2918,1 1 0,-1 0 0,1 0 0,-1 0 0,0 0 0,1 0 0,-1 0 0,1 0 0,-1 0 0,0 0 1,1 0-1,-1 0 0,1 0 0,-1 0 0,1 0 0,-1 0 0,0 0 0,2 1 487,-1-1-487,21 8 2649,-19-7-2153,13 3-210,0 0 0,0-1 0,20 1 0,-19-3-305,0 0-1,0-1 1,32-5-1,-40 4-82,0-1 0,0 0 0,0-1 0,0 0 0,0-1 0,-1 1-1,1-2 1,11-7 0,-17 10-31,0 0-1,0 0 0,-1-1 1,1 1-1,-1 0 1,0-1-1,0 0 0,0 0 1,2-4-1,-3 6-51,-1 0 0,1 0 0,-1 0 0,0-1 0,1 1 0,-1 0 0,0 0 0,0-1 0,0 1 0,0 0 0,0 0 0,0-1 0,-1 1 0,1 0 0,0 0 0,-1 0 0,1 0 0,0-1 0,-1 1 0,0 0 0,1 0-1,-1 0 1,0 0 0,1 0 0,-1 0 0,0 0 0,0 0 0,-2-1 0,0-1-21,0 1-1,-1 0 1,1 0-1,-1 0 1,1 0-1,-1 0 1,0 1-1,0-1 1,0 1-1,0 0 1,0 0-1,-8 0 0,-5 0 13,-31 3-1,30-1 5,5-1 93,1 2 0,-1-1-1,1 2 1,0-1 0,-1 2-1,1 0 1,1 0 0,-17 9-1,23-11 70,0 1 0,0 0 0,1 1-1,-1-1 1,1 1 0,0 0 0,0 0 0,0 0-1,0 0 1,1 1 0,0-1 0,0 1-1,0 0 1,0 0 0,1 0 0,0 1 0,0-1-1,0 0 1,1 1 0,0 0 0,-1 7-1,1-5-39,1 1 0,0-1 0,1 1 0,0 0-1,0-1 1,1 1 0,0-1 0,0 0-1,1 0 1,0 0 0,0 0 0,1 0 0,0 0-1,1-1 1,5 8 0,-3-6-56,0-1 1,1-1-1,0 1 1,0-1-1,0-1 0,1 0 1,0 0-1,1 0 1,-1-1-1,1-1 1,0 0-1,10 3 0,-3-2 30,0-1 0,0 0 0,1-1 0,0-2 0,-1 1 0,29-3 0,-32 0-1160,1-1 1,-1-1-1,0 0 0,0-1 1,14-5-1,-21 5-544,0 1-1,0-1 1,0-1 0,9-6 0,2-4-2268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35.1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39 4064,'2'0'8453,"332"-15"-3312,-332 15-5123,337-22 1209,-237 20-999,136 15 0,-231-12-706,0-1 0,0 2 0,0-1 0,0 1-1,-1 0 1,1 0 0,0 1 0,7 4 0,-14-7 315,1 0 0,-1 0 1,1 0-1,-1 1 0,0-1 1,4 6-2278,-3-6 2277,-1 0 0,0 1 1,0-1-1,0 1 0,0-1 1,0 1-1,0-1 0,0 1 1,0-1-1,0 1 0,0-1 1,-1 1-1,1-1 0,0 0 1,0 1-1,0-1 0,0 1 1,-1 0-1,-10 14-4514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35.9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36 3072,'-9'-20'1401,"9"19"-1288,0 1 0,0 0-1,-1-1 1,1 1 0,0-1-1,0 1 1,0-1 0,0 1-1,0-1 1,0 1 0,0 0-1,0-1 1,0 1 0,0-1-1,0 1 1,0-1 0,0 1-1,0-1 1,0 1 0,1-1-1,-1 1 1,0 0 0,0-1 0,0 1-1,1-1 1,-1 1 0,0 0-1,0-1 1,1 1 0,-1 0-1,0-1 1,1 1 0,-1 0-1,1 0 1,-1-1 0,0 1-1,1 0 1,-1 0 0,1 0-1,-1 0 1,0-1 0,1 1-1,-1 0 1,1 0 0,-1 0-1,1 0 1,-1 0 0,1 0-1,0 0-29,0 1-1,0-1 0,0 0 0,0 0 1,0 1-1,-1-1 0,1 1 0,0-1 1,0 1-1,-1-1 0,1 1 0,0-1 1,-1 1-1,1 0 0,0-1 0,-1 1 1,1 0-1,-1 0 0,1-1 0,-1 1 1,0 0-1,1 0 0,-1 0 0,0-1 1,1 3-1,6 26 858,-5-22-733,5 35 998,4 64 0,-8 44-109,0 14-187,-1-152-782,-1 0-1,6 19 0,-7-31-111,0 0 1,0 1-1,0-1 0,0 1 0,1-1 0,-1 0 1,0 1-1,0-1 0,0 1 0,1-1 1,-1 0-1,0 1 0,0-1 0,1 0 1,-1 1-1,0-1 0,1 0 0,-1 0 0,0 1 1,1-1-1,-1 0 0,0 0 0,1 0 1,-1 1-1,1-1 0,-1 0 0,1 0 1,12-3 74,11-14-260,9-13-306,26-26 205,-30 28 176,-27 26 81,1 1 1,-1-1 0,1 0-1,-1 1 1,1-1-1,-1 1 1,1 0 0,0 0-1,-1 0 1,1 0 0,5 0-1,-7 1 22,0 0 0,0 1 0,0-1 0,-1 1 0,1 0 0,0-1 0,0 1 0,-1-1 0,1 1-1,0 0 1,-1 0 0,1 0 0,0-1 0,-1 1 0,0 0 0,1 0 0,-1 0 0,1 0 0,-1 0 0,0 0 0,1 0 0,-1 0 0,0 0 0,0 0-1,0 1 1,4 29 383,-9 51 287,1-44-1361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36.4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506 10 3552,'0'0'130,"0"-1"0,0 1 0,0-1 0,0 1-1,0-1 1,-1 1 0,1 0 0,0-1 0,0 1 0,0-1 0,-1 1 0,1-1 0,0 1 0,0 0 0,-1-1-1,1 1 1,0 0 0,-1-1 0,1 1 0,0 0 0,-1-1 0,1 1 0,0 0 0,-2-1 0,1 2 61,1-1 1,-1 0-1,0 1 1,0-1 0,0 0-1,0 1 1,0-1-1,1 1 1,-1-1 0,0 1-1,0 0 1,0 1-1,-42 41 3436,1-1-1526,-6-4-920,-2-1 0,-69 37-1,24-16-1042,80-49-422,-30 13 0,23-12-519,14-5-731,25-6-4494,17-8 3265,8-6-1135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36.8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147 9 3712,'10'-8'4869,"-16"19"-2298,0-1-1827,0 0 0,-1-1 0,-1 0 0,0 0 0,-13 12 0,-14 14 1053,31-31-1637,-30 38 1188,31-38-1256,0 0 0,1 1 0,-1-1 0,1 1 0,0-1 0,0 1 0,0 0 0,-1 5 0,3-8-85,0 0 1,0-1 0,1 1-1,-1-1 1,0 1 0,0-1-1,1 1 1,-1-1 0,1 1-1,-1-1 1,1 0 0,0 1-1,0-1 1,-1 0 0,1 1-1,0-1 1,0 0 0,0 0-1,0 0 1,1 0 0,-1 0-1,0 0 1,0 0-1,0 0 1,1 0 0,-1-1-1,3 2 1,3 1 33,1 1-1,1-2 1,11 4 0,-18-5-24,13 2 91,0-1 0,1 0 0,19 0-1,-12-2-2118,40-6-1,-35 1-1007,-1-1 0,0-2 0,51-20 0,-20-3 80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13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28 117 3552,'-1'0'99,"0"-1"0,1 1 0,-1-1 0,0 1 1,0-1-1,-22-2 9486,31-1-6630,10-1-1425,-1 0-1,22-10 0,-30 12-1285,56-26 556,43-14-2074,-84 37 388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38.9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221 51 2496,'1'0'80,"-1"-1"0,0 0 1,0 1-1,1-1 0,-1 1 0,1-1 1,-1 0-1,0 1 0,1-1 0,-1 1 1,1-1-1,-1 1 0,1 0 0,-1-1 1,2 0-1,-1 1 85,-1-1 0,1 1 0,0-1 0,0 1 0,-1-1 1,1 0-1,0 1 0,-1-1 0,1 0 0,-1 0 0,1 1 0,-1-1 0,1 0 0,-1 0 0,0 0 1,1 0-1,-1-1 0,1 1 10,-1-1 0,0 1 0,0 0 0,0 0 0,0 0 0,0 0 0,-1 0 0,1 0 0,0-1 0,0 1 0,-1 0 0,1 0 0,-1 0 0,1 0 0,-1 0 0,1 0 0,-1 0 0,1 0 0,-1 0 1,0 0-1,0 1 0,-1-2 0,1 1-28,-1 1 1,0-1 0,0 1-1,0 0 1,0 0 0,1 0 0,-1 0-1,0 0 1,0 0 0,0 0-1,0 1 1,1-1 0,-1 1 0,0-1-1,-2 2 1,-16 6 362,0 0 1,1 2-1,0 0 1,1 1-1,0 1 1,-29 25-1,43-34-483,-1 1-1,2 0 0,-1 0 1,0 0-1,1 0 1,0 1-1,-5 7 0,7-10-18,1-1 0,-1 1 0,1-1 0,-1 1 0,1-1 0,0 1 0,0-1 0,0 1-1,0 0 1,0-1 0,0 1 0,0-1 0,0 1 0,0-1 0,1 1 0,-1-1 0,1 1 0,-1-1-1,1 1 1,-1-1 0,1 0 0,0 1 0,0-1 0,0 0 0,0 1 0,0-1 0,0 0 0,0 0-1,0 0 1,0 0 0,2 1 0,3 2-7,0 1 1,0-2-1,1 1 0,0-1 1,-1 0-1,10 3 0,45 9-32,-45-11 69,-6-2-332,1-1 0,-1 0 0,1 0 0,0-1-1,-1 0 1,20-4 0,-22 3-937,1-1 1,0 0-1,-1-1 0,0 0 0,0 0 1,1-1-1,-2 0 0,13-8 1,-7 3-1101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39.2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17 3328,'0'-16'1061,"0"16"-1035,0 0-1,-1-1 1,1 1-1,-1 0 1,1 0 0,-1 0-1,1 0 1,-1 0-1,-8 6 3782,16 102 1647,-1-12-3921,-5-55-1084,8 171 1027,-6-167-1397,4 27 98,-5-64-247,0-1 0,0 0 1,1 0-1,6 11 0,-2-5-935,-7-12 840,0 0 1,0-1 0,1 1 0,-1 0-1,0-1 1,1 1 0,-1 0 0,1-1-1,-1 1 1,0-1 0,1 1 0,-1-1 0,1 1-1,0-1 1,-1 1 0,1-1 0,-1 0-1,1 1 1,0-1 0,0 1 0,1-1-246,-1 0 1,1 0 0,-1-1-1,1 1 1,-1 0 0,1-1-1,-1 1 1,0-1-1,1 0 1,1 0 0,17-10-4167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39.8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0 3904,'-8'3'5479,"8"-3"-5405,2 10 901,0 5 21,-1 0 0,0 0 1,-3 22-1,1 4-267,-3 134 1592,1 79-375,3-227-1881,2-1 0,1 1 0,1-1 0,12 40 0,-16-65-210,0-1 1,0 1-1,0 0 1,1 0-1,-1 0 0,0 0 1,1-1-1,-1 1 0,0 0 1,1 0-1,-1-1 0,1 1 1,-1 0-1,1-1 1,-1 1-1,1 0 0,0-1 1,-1 1-1,1-1 0,0 1 1,-1-1-1,1 1 0,0-1 1,0 0-1,-1 1 1,1-1-1,0 0 0,1 1 1,0-2-421,0 1-1,0-1 1,0 0 0,0 0 0,0 0 0,0 0 0,-1 0 0,1-1 0,0 1 0,2-3 0,9-7-4443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40.3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8 3552,'-5'-8'4357,"10"21"-1936,-2-5-1862,-1 0 0,-1 0 0,1 0 0,-1 1 0,-1-1 0,0 0 0,0 11 0,-1 0-87,1 496 4509,2-492-4760,5 24 0,-6-37-4243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40.6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58 6560,'-8'0'2976,"16"0"-2592,0 0 2176,5 0-1472,2 0 928,11-4-1216,0 0 351,9-4-671,-4 0-64,0 5-256,-5-5-32,0 0-64,-3 0-416,-7 1 224,2 7-3583,-1 0 2047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41.4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0 4992,'-3'2'6851,"7"9"-5255,8 12-1590,-5-11 232,-4-7-170,0 0 0,0 0 0,1 0-1,-1-1 1,8 8 0,-10-11-34,1 0 0,-1 0 0,1 0 0,-1 0 0,1-1 0,-1 1 0,1 0 0,0-1 0,-1 1 0,1-1 0,0 0 0,-1 1 0,1-1 0,0 0 0,0 0 0,-1 0 0,1 0 0,0 0 0,-1-1 0,1 1 0,0-1 0,0 1 0,2-2 0,6-2 68,-1-1 0,1 0 0,15-12 0,-16 10-69,0 1-1,1 0 1,-1 1-1,12-5 1,-18 9-16,-2 1 16,-1 0-1,1-1 1,0 1 0,-1 0 0,1 0 0,-1-1 0,1 1 0,0 0 0,-1 0-1,1 0 1,-1 0 0,1 0 0,0 0 0,-1 0 0,1 0 0,0 0 0,0 0-1,0 1-1,-1 0 0,1 0-1,-1 0 1,0 0 0,1 0-1,-1 0 1,0 0-1,0 0 1,1 0 0,-1 0-1,0 0 1,0 0 0,0 0-1,0 0 1,-1 1-1,1 69 465,-3 0 0,-3-1-1,-28 127 1,30-184-384,0 0 0,0 0 0,-1-1 0,-1 1 0,0-1 0,-1-1 0,0 1 0,0-1 0,-1-1 0,-17 19 0,23-28-86,0 1 0,0 0-1,0-1 1,0 1 0,0-1-1,0 0 1,0 0 0,-1 0-1,1 0 1,0 0 0,-1 0-1,1 0 1,-1-1 0,1 1-1,0-1 1,-1 0 0,1 0-1,-1 0 1,1 0 0,-1 0-1,1-1 1,-1 1 0,1 0-1,-4-2 1,2 0-82,0 0-1,0 0 1,0-1 0,0 1 0,0-1-1,1 0 1,-1 0 0,1 0-1,0-1 1,0 1 0,0-1 0,-3-4-1,3 2-45,0 1 0,0-2-1,0 1 1,0 0 0,1-1-1,0 1 1,1-1-1,-2-10 1,1-5-204,1-28 1,1 36 132,0 8 128,0 1-1,0-1 1,1 0 0,0 0-1,0 1 1,0-1 0,1 1-1,0-1 1,0 1 0,5-9-1,-6 12 35,1-1 0,-1 1 0,1 0-1,0 0 1,0 1 0,0-1 0,0 0-1,0 1 1,0-1 0,0 1 0,1-1-1,-1 1 1,1 0 0,-1 0 0,0 0-1,1 0 1,0 1 0,-1-1 0,1 1-1,-1 0 1,1-1 0,0 1 0,-1 0-1,6 1 1,-1 0-749,0 0 1,0 1-1,0 0 0,0 1 1,0-1-1,0 1 0,-1 0 1,1 1-1,-1-1 0,10 9 0,-3-1-1073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43.2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 2816,'0'-8'9813,"5"16"-8741,2 2-671,18 17 0,-18-19-268,0-1 0,-1 1-1,8 13 1,15 37 503,-19-36-87,16 25-1,-21-37-436,2-1-1,-1 0 0,1 0 0,9 8 0,-14-15-116,1 0 0,0 0 0,-1 0-1,1 0 1,0 0 0,0-1 0,0 1 0,0-1 0,0 0 0,1 0 0,-1 0 0,0 0 0,0-1 0,1 1 0,-1-1 0,0 0 0,7 0-1,18-1-1906,11-2-2784,-36 3 4142,0-1 0,0 0 0,0 1 0,-1-1 0,1-1-1,0 1 1,0 0 0,-1-1 0,1 1 0,3-4 0,7-6-2086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43.6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359 5 3712,'-2'-1'147,"0"0"0,0 0-1,-1 1 1,1-1 0,0 1 0,-1-1 0,1 1 0,-3 0 0,3 0 11,1 1 1,-1-1 0,1 1-1,0-1 1,-1 1 0,1 0 0,-1-1-1,1 1 1,0 0 0,0 0 0,-1 0-1,1 0 1,0 0 0,0 0-1,-1 2 1,-31 25 3603,24-21-2510,-17 17 1,5-3 10,-1-1 0,-37 26 1,-53 28-809,81-54-1143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44.3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3 5216,'-2'-2'3337,"4"11"296,2 97-197,-1-53-2042,-6 86 0,-6 21-2530,8-154-122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44.6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26 7136,'-8'0'890,"8"0"-807,0 0 0,-1 0-1,1 0 1,0 0 0,-1 0 0,1 0-1,0 0 1,-1 0 0,1 0-1,0 0 1,-1 0 0,1 0 0,0 0-1,-1 0 1,1 0 0,0 0 0,-1-1-1,1 1 1,0 0 0,0 0 0,-1 0-1,1 0 1,0-1 0,0 1 0,-1 0-1,1 0 1,0 0 0,0-1 0,-1 1-1,1 0 1,0 0 0,0-1 0,0 1-1,0 0 1,-1-1 0,1 1 0,3 0 607,-1 1 0,0-1 0,1 1 1,-1-1-1,1 0 0,4 0 1,31 0 1998,29 0-1085,31 3-1574,-55-3-3207,-42 1 2670,0-1 0,1 0 0,-1 0 0,1 0 0,-1-1 1,1 1-1,-1 0 0,0-1 0,1 1 0,-1 0 0,0-1 0,1 0 0,-1 1 0,0-1 0,0 0 0,0 1 0,3-4-507,9-12-3188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14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36 5888,'-7'1'12666,"95"-16"-9296,46-3-3284,-109 18-662,7-3-3179,-19 2 1788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45.6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87 3392,'-21'0'3296,"20"0"-2885,0 0 0,0 0 0,0 1 0,-1-1 0,1 0 1,0 1-1,0-1 0,0 1 0,0-1 0,-1 2 0,0 1-85,0 1 0,0-1 0,0 1 0,1-1 0,0 1 0,0 0 0,0 0 0,-1 4 0,-2 35 726,3-26-552,0 0-283,0-1 1,1 1 0,0-1 0,2 1 0,0-1 0,6 24 0,-4-23-15,1-1 0,1 1 0,1-1 0,0 0 0,16 24 0,-19-34-125,0-1-1,1 1 1,-1-1-1,1-1 0,0 1 1,1-1-1,8 7 1,-10-9-37,0 0 1,0 0 0,1 0-1,-1 0 1,0-1-1,1 0 1,-1 0-1,1 0 1,0 0 0,-1-1-1,1 0 1,5 0-1,6-2-42,-1-1 0,0 0-1,0-1 1,0 0 0,0-1-1,-1-1 1,1-1-1,-2 0 1,1 0 0,-1-2-1,0 1 1,-1-2 0,0 0-1,0 0 1,11-14-1,-8 8-54,-2 0-1,0-1 0,-1-1 1,-1 0-1,0-1 0,-1 0 1,-1 0-1,-1-1 0,-1 0 1,7-33-1,-13 46 57,0 0 0,0 0 0,-1 0-1,0 0 1,0-1 0,-1 1 0,1 0 0,-2 0 0,1 0-1,-1 0 1,0 0 0,-4-8 0,4 12-41,1-1-1,-2 0 1,1 1-1,0 0 1,-1-1 0,1 1-1,-1 0 1,0 0-1,0 1 1,0-1-1,0 0 1,-1 1 0,1 0-1,-1 0 1,1 0-1,-1 0 1,0 1 0,0-1-1,0 1 1,1 0-1,-1 0 1,-7 0-1,1 0 113,0 1-1,0 0 0,0 1 1,1 0-1,-1 1 0,0 0 1,0 0-1,1 1 0,-1 0 1,1 1-1,0 0 0,0 0 1,0 1-1,1 0 0,-14 11 1,15-10 45,1 1 0,0 0 0,1-1 0,-1 2 0,1-1 0,0 1 0,1 0 0,0 0-1,0 0 1,1 0 0,0 1 0,-3 14 0,1 2-3,2 0-1,1 1 1,1 29-1,0-42-48,2 1 1,-1-1-1,2 1 0,0-1 1,0 1-1,1-1 1,1 0-1,0-1 0,1 1 1,0 0-1,1-1 0,1 0 1,0-1-1,8 12 0,-4-9 17,1 0 0,1 0-1,0-1 1,0 0-1,1-1 1,1-1-1,0-1 1,17 10 0,-23-16-327,1 0 0,-1 0-1,1-2 1,11 3 0,18-1-6288,-37-4 5833,0 1 0,0-1 0,-1 0 0,1 0 1,0 1-1,0-1 0,0 1 0,-1 0 1,4 1-1,5 4-3747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46.0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1 5408,'0'6'9081,"0"27"-6493,-1-22-2362,1 0 0,0 0 1,0-1-1,2 1 0,-1 0 0,1-1 1,4 13-1,-5-19-170,0 0 1,1 0 0,0 0-1,-1-1 1,1 1 0,0 0-1,1-1 1,-1 0-1,1 1 1,0-1 0,-1 0-1,1 0 1,0 0 0,1-1-1,-1 1 1,1-1 0,-1 0-1,1 0 1,-1 0-1,1 0 1,5 1 0,-7-2-28,-1-1 0,1 0 0,-1 0 0,1 0 0,-1 0 0,1 0 0,0 0 0,-1-1 0,1 1-1,-1 0 1,1-1 0,-1 1 0,1-1 0,-1 1 0,0-1 0,1 0 0,-1 0 0,0 0 0,1 0 0,-1 0 0,0 0 0,0 0 0,0 0 0,0 0 0,2-3 0,0 0 44,0-1-1,0 0 1,-1 1 0,1-1-1,2-9 1,-4 11-54,0 0 0,0 0 0,0 0 0,-1-1 0,1 1 0,-1 0 0,0 0 0,0 0 0,0 0 0,0 0 0,-1 0 0,1 0 0,-1-1 0,0 1 0,0 0 0,0 1 0,0-1 0,-1 0 0,1 0 0,-1 0 0,1 1 0,-4-4 0,1 1-54,0 1-1,-1 0 1,1 0-1,-1 1 0,0 0 1,0-1-1,0 2 1,-1-1-1,1 1 1,-1-1-1,-6-1 1,-5 0-420,0 1 1,0 1 0,0 0-1,-28 1 1,43 1 135,0 0 1,0 0-1,1 0 1,-1 0-1,0 0 1,1 1-1,-1-1 0,0 1 1,1-1-1,-3 2 1,29 13-7367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46.8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20 3328,'-10'-20'8170,"12"21"-7471,1 1-476,0 0 0,0 0 0,0 1 0,0-1 0,0 1 0,-1-1-1,1 1 1,-1 0 0,4 6 0,17 33 536,-6-9-291,70 94 535,-58-88-799,-1 2 0,-2 0-1,21 48 1,-3 20 666,42 161-1,-78-239-631,-1 2 1,-2-1-1,-1 1 0,-2-1 0,-1 1 0,-1 0 1,-2 0-1,-1-1 0,-2 1 0,-1-1 0,-2 0 1,-1 0-1,-1-1 0,-21 43 0,3-21-67,-2-1-1,-46 60 1,43-71-1456,-43 43 0,16-24-5435,26-32-693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51.3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167 13 2080,'9'-4'1984,"4"-4"2884,-13 8-4766,0 0 0,1 0 1,-1 0-1,0 0 0,0 0 0,1 0 1,-1 0-1,0 0 0,1 0 0,-1 0 1,0 0-1,4 2 1534,-4-2-1534,0 1 0,0-1 1,1 0-1,-1 0 0,0 1 0,0-1 1,0 1-1,2 4-93,-1 0-1,0 0 1,0 1 0,-1-1-1,0 0 1,0 0 0,0 9-1,0 21 147,21 70 357,10 57 303,-5-35-702,-19-88-5,7 56 158,-13-80 90,-1 0 0,0 0 0,0 0 0,-4 19 1,4-33-282,-1 1 1,1-1-1,0 1 1,0-1-1,-1 0 1,1 1-1,-1-1 1,1 1-1,-1-1 1,1 0-1,-1 0 1,0 1-1,0-1 1,0 0 0,0 0-1,0 0 1,0 0-1,0 0 1,0 0-1,0 0 1,0 0-1,0 0 1,-1-1-1,1 1 1,-3 1-1,1-2 18,0 0-1,-1 0 0,1 0 0,-1 0 0,1 0 0,0-1 0,-1 1 0,1-1 1,-7-2-1,-12-6 168,-24-11 1,-7-3-105,25 13-173,5 1-865,-40-10 0,89 30-8371,-19-10 8114,1-1-1,-1 1 1,0-1 0,15-2 0,1-5-845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5:51.7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97 109 4160,'-47'-22'2933,"-3"3"5408,65 19-7268,0 0-1,29-4 0,-29 2-833,43-6-247,81-22 0,-108 23-2413,58-5 0,-17 8-4891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6:17.2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392 574 1984,'0'0'640,"0"-11"3253,-4 6-3558,0 1-1,1 0 1,-1 0-1,-1 0 1,1 0-1,0 1 1,-1-1-1,0 1 1,0 0-1,-5-2 1,-21-9 142,21 9-180,0 0 0,0 1 0,-13-4 0,19 7-217,1 0-1,-1 1 1,0-1-1,1 1 1,-1 0-1,0 0 1,0 1-1,1-1 1,-1 1-1,0-1 1,1 1 0,-1 0-1,-5 3 1,-9 5 50,1 1 0,0 1 0,1 0 0,0 1 0,1 1 0,0 0 1,1 1-1,1 1 0,-20 28 0,30-39-108,0 0 0,0 0 0,1 0 0,-1 1 0,1-1 0,0 1 0,1 0 0,-1-1 0,-1 9 0,3-9-7,0-1 0,0 0 1,0 0-1,0 1 0,1-1 0,-1 0 1,1 0-1,0 1 0,0-1 0,0 0 1,0 0-1,1 0 0,-1 0 0,1 0 1,2 3-1,2 1-12,-1 0 1,1-1-1,1 1 0,-1-1 1,1 0-1,0-1 1,0 0-1,9 5 0,8 2 65,34 14-1,-37-20-52,-1 0-1,30 5 1,21 5 427,-60-12-335,-1-1 0,1 2 0,-1 0 0,18 10 1,-26-13-68,1-1 0,-1 1 1,0 0-1,1 0 0,-1 0 1,0 0-1,0 0 0,0 0 1,-1 1-1,1-1 0,0 0 1,-1 1-1,1-1 0,-1 1 1,0 0-1,0 0 0,0-1 1,0 1-1,-1 0 0,1 0 1,-1 0-1,0 0 0,1 4 0,-4 6 27,0 0-1,0-1 1,-1 0-1,-1 1 0,0-1 1,0-1-1,-1 1 0,-1-1 1,-8 12-1,-2-1 97,0-1 1,-2 0-1,-25 21 1,38-36-118,-1-2 1,1 1-1,-1-1 1,0 0-1,0 0 1,0-1-1,0 1 1,-12 2-1,14-5-3,0 0 1,0 0-1,0 0 0,0-1 0,-1 1 0,1-1 1,0 0-1,0-1 0,0 0 0,0 1 1,0-2-1,0 1 0,0 0 0,-5-4 0,9 5-40,-4-2 4,-1-1 0,1 0 1,0 0-1,-1-1 1,-5-4-1,11 7-27,-1 0 0,0 1-1,0-1 1,1 0 0,-1 0 0,0 0 0,1 1-1,-1-1 1,1 0 0,-1 0 0,1 0-1,0 0 1,-1 0 0,1 0 0,0 0-1,0 0 1,-1 0 0,1 0 0,0-1-1,0 1 1,0 0 0,0 0 0,0 0 0,1 0-1,-1 0 1,0 0 0,0 0 0,1 0-1,-1 0 1,1 0 0,-1 0 0,1 0-1,-1 0 1,1 0 0,-1 1 0,1-1-1,0 0 1,0 0 0,0 0 0,8-7-44,1 0 1,0 1-1,0 0 1,1 1-1,-1 0 1,2 0 0,18-6-1,5-3-4,6-2 112,45-12 0,8-3 33,-82 28-64,59-22-40,-61 23 41,1 0 1,0 1 0,0 1-1,17-2 1,-26 3-38,0 0-1,0 1 1,-1-1 0,1 0 0,0 0-1,-1 1 1,1-1 0,0 1-1,-1 0 1,1-1 0,-1 1 0,1 0-1,-1 0 1,1 0 0,-1 0 0,1 0-1,0 2 1,0-1 25,0 1-1,0-1 1,0 1 0,0 0-1,-1 0 1,1 0-1,-1 0 1,2 5 0,0 5 71,-1 0 0,0 0 1,1 20-1,-3-27-85,0 38 235,-2-1 0,-12 68 0,13-108-204,-3 23 172,-1 0-1,-1 0 1,-14 37 0,20-62-155,-1 0 1,1-1-1,0 1 1,-1 0-1,1-1 1,0 1-1,-1 0 1,1-1 0,-1 1-1,1-1 1,-1 1-1,1-1 1,-1 1-1,1-1 1,-1 1-1,0-1 1,1 0-1,-1 1 1,0-1-1,0 0-16,1 0-1,0 0 0,-1 0 0,1 0 0,0 0 1,-1-1-1,1 1 0,0 0 0,-1 0 0,1 0 1,0-1-1,-1 1 0,1 0 0,0 0 0,0-1 1,-1 1-1,1 0 0,0-1 0,0 1 0,0 0 1,-1-1-1,1 1 0,0 0 0,0-1 0,0 1 1,0 0-1,0-1 0,0 1 0,0 0 0,0-1 1,0 1-1,0 0 0,0-1 0,0 1 0,0-1 1,0 1-1,0 0 0,0-1 0,0 1 0,2-33-46,1 1 0,15-60-1,-7 37 73,-9 48-45,43-195-23,-36 171-57,1 0 0,2 1 1,1 0-1,25-41 1,-10 31-216,-24 36 215,-1 0-1,1 0 1,0 0-1,0 1 0,0-1 1,9-5-1,-12 9 71,0-1 1,1 1-1,-1 0 0,0-1 1,1 1-1,-1 0 0,0 0 0,1 0 1,-1 0-1,0 0 0,1 0 1,-1 0-1,0 0 0,1 1 0,-1-1 1,0 1-1,1-1 0,-1 1 1,0-1-1,0 1 0,1 0 1,-1-1-1,0 1 0,0 0 0,0 0 1,0 0-1,0 0 0,0 0 1,0 0-1,-1 0 0,1 0 1,1 2-1,2 3 45,0 0 1,-1 0 0,0 1-1,-1-1 1,3 8-1,-1 0 8,-1 1 0,-1-1-1,-1 1 1,0-1 0,0 1-1,-2 0 1,0-1 0,0 1-1,-8 28 1,8-39 0,0 1 0,0-1 0,-1 0 0,0 0 1,0 1-1,0-1 0,-1-1 0,1 1 0,-1 0 0,0-1 0,-3 5 0,4-7-11,0 1 0,0-1 0,0 0 0,1 0 0,-1 1 0,-1-1 0,1 0 0,0-1 0,0 1 0,0 0 0,0-1 0,-1 1 0,1-1 0,0 0 0,0 1 0,-1-1 0,1 0 0,0-1 0,-1 1 0,1 0 0,0-1 0,0 1 0,-3-1 0,0-1-78,-1 0 1,1 0-1,0 0 0,0 0 0,0-1 0,0 0 0,0 0 0,0 0 1,-5-6-1,9 8-66,7 2-149,0 0 175,0 0 1,0 0 0,9 3 0,17 4 57,-16-8 1,1 0 0,0-1 0,31-7 0,-23 4 45,30-7 115,-1-2 0,0-3 1,92-40-1,-128 48-59,-1 0 0,0-1-1,0-1 1,-1 0 0,27-23 0,-42 32-59,-1 1-1,1 0 1,-1-1 0,1 1 0,-1-1 0,1 1 0,-1 0 0,0-1-1,1 1 1,-1-1 0,0 1 0,1-1 0,-1 1 0,0-1 0,0 0-1,0 1 1,1-1 0,-1 1 0,0-1 0,0 1 0,0-1 0,0 0-1,0 1 1,0-1 0,0 1 0,0-1 0,0 0 0,0 1-1,-1-1 1,1 0 0,-1 0-8,1 1-1,-1 0 1,1-1 0,-1 1-1,0-1 1,1 1-1,-1 0 1,1 0 0,-1-1-1,0 1 1,0 0-1,1 0 1,-1 0 0,0 0-1,1 0 1,-1 0-1,0 0 1,1 0 0,-1 0-1,0 0 1,0 0-1,1 0 1,-1 0 0,0 0-1,1 1 1,-1-1-1,-1 1 1,-5 2-13,0 1 0,0 0 0,0 0 0,0 1 0,1-1-1,-1 2 1,1-1 0,1 1 0,-8 8 0,-2 4 12,2 1 0,-12 20 0,16-22 163,0-1 0,-10 29 0,17-37-148,-1 0 0,1 1 1,0-1-1,1 1 1,0-1-1,1 1 0,0 14 1,0-20-11,0 0 0,1 0 0,-1-1 0,1 1 0,0 0 0,0 0 0,0-1 0,0 1 1,0-1-1,1 1 0,-1-1 0,1 1 0,0-1 0,-1 0 0,1 0 0,3 3 0,-3-4 2,-1 0-1,0-1 0,1 1 1,-1 0-1,1-1 1,-1 1-1,1-1 0,-1 1 1,1-1-1,-1 0 0,1 0 1,0 0-1,-1 0 1,1 0-1,-1 0 0,1 0 1,0 0-1,-1 0 0,1-1 1,-1 1-1,1-1 1,-1 1-1,1-1 0,-1 0 1,0 1-1,1-1 1,-1 0-1,0 0 0,3-2 1,0-1 5,1-1 0,-1 0-1,1 1 1,-1-2 0,-1 1 0,1 0 0,-1-1 0,0 1 0,4-12 0,2-7-4,6-29 0,-7 23-19,5-24-173,-9 35-20,1-1-1,10-23 1,-15 42 189,0 1-1,0 0 1,0 0 0,0 0 0,0 0 0,0 0-1,0 0 1,0 0 0,0-1 0,0 1-1,0 0 1,0 0 0,0 0 0,0 0-1,0 0 1,0 0 0,0 0 0,1 0-1,-1 0 1,0 0 0,0 0 0,0-1-1,0 1 1,0 0 0,0 0 0,0 0-1,0 0 1,0 0 0,1 0 0,-1 0-1,0 0 1,0 0 0,0 0 0,0 0-1,0 0 1,0 0 0,0 0 0,0 0-1,1 0 1,-1 0 0,0 0 0,0 0-1,0 0 1,0 0 0,4 6-170,1 9 101,-5-14 63,6 21-37,1 6 16,13 31 0,-17-52 45,0 0-1,1 1 1,0-1 0,0-1-1,0 1 1,1-1 0,0 1-1,0-1 1,7 5 0,-11-10 3,1 0 0,-1 0 0,1 0 0,-1 0 0,0-1 0,1 1 0,0 0 0,-1-1 0,1 1 0,-1-1 0,1 0 0,0 0 0,-1 1 0,1-1 1,0 0-1,-1 0 0,1 0 0,0-1 0,-1 1 0,1 0 0,-1-1 0,1 1 0,0-1 0,-1 1 0,1-1 0,-1 0 0,1 1 0,2-3 0,1-1 39,1 0-1,-1-1 0,0 0 0,0 1 0,6-10 0,41-63 173,-36 50-228,26-31 1,-34 47-18,64-79-338,-58 71 247,-1-1 0,19-40 1,-16 22 51,-2-2 0,-1 0 0,-3 0 0,-1-1-1,-1-1 1,-3 1 0,-1-1 0,-4-75 0,0 116 55,-1-12-14,0 0 0,-1 0 0,-4-16 0,5 26 13,0 0 0,0-1 0,0 1 0,-1 0 0,1 0 0,-1 1 0,-4-6 0,5 6-6,0 1 1,0 0-1,-1 0 1,1 0-1,0 0 1,0 1-1,-1-1 1,1 0-1,-1 0 1,1 1-1,-1-1 0,1 1 1,-1-1-1,1 1 1,-1 0-1,1 0 1,-3-1-1,1 2-9,1-1-1,-1 1 0,1-1 0,-1 1 0,1 0 0,0 0 0,0 0 1,-1 0-1,1 0 0,0 1 0,0-1 0,0 0 0,0 1 1,-2 2-1,0 0 14,-1 1 1,1 0 0,0 0 0,-5 8-1,4-2 27,-1 0 0,2 0-1,0 0 1,0 1 0,-3 14-1,-6 63 254,13-88-269,-5 73 95,5 82 0,1-66 221,20 216 45,-20-294-388,2 13 108,6 25-1,-8-44-40,1 0 1,0 0-1,0 1 1,1-2-1,-1 1 1,1 0-1,1 0 1,-1-1-1,6 7 1,-8-11-27,0 0 0,1 0 0,-1 0 0,0 0 0,1 0 0,-1-1 0,1 1 0,-1 0 0,1-1 0,-1 1 0,1-1 0,-1 1 0,1-1 0,-1 0 0,1 0 0,-1 0 1,1 0-1,0 0 0,-1 0 0,1 0 0,-1 0 0,1-1 0,-1 1 0,1-1 0,0 1 0,-1-1 0,0 0 0,1 1 0,1-2 0,3-2-6,1 0 1,-1 0-1,0 0 1,-1-1-1,7-6 1,24-28 96,45-66 1,-50 64-83,9-14-62,-36 49 5,-4 5-86,0 12 12,0-10 105,0 37 0,1-1-1,8 46 0,-7-68-8,-1-7 35,0-1-1,0-1 0,1 1 1,0 0-1,0 0 1,0 0-1,1-1 0,0 1 1,0-1-1,1 0 1,4 7-1,-7-13-16,-1 1 0,1 0 0,0-1 1,-1 1-1,1-1 0,0 1 0,-1-1 0,1 1 1,0-1-1,0 0 0,-1 1 0,1-1 0,0 0 0,0 0 1,0 1-1,-1-1 0,1 0 0,0 0 0,0 0 0,0 0 1,0 0-1,1 0 0,0-1 2,0 0-1,-1 1 1,1-1 0,0 0 0,0 0 0,-1 0-1,1 0 1,-1 0 0,3-2 0,3-4 7,-1 1 1,0-1 0,7-10 0,-12 14-12,22-30 56,-10 14-47,0 0 0,1 1 0,24-23 0,-26 30-47,0 0 0,1 1 0,0 0 0,24-13 0,-31 20 12,1 0-1,0 1 1,-1-1-1,1 2 0,0-1 1,0 1-1,0 0 1,0 0-1,0 1 1,0 0-1,0 0 0,0 0 1,11 3-1,116 23-107,-126-26 160,-7 0 16,-5 0 160,-12-4-192,0 1-1,0 1 1,-1 0-1,1 1 1,0 1-1,-23 3 0,30-2-35,1 0-1,-1 1 0,1 0 1,0 0-1,0 1 0,0 0 1,0 1-1,0 0 0,1 0 1,-1 0-1,1 1 0,0 0 1,-12 12-1,9-6-31,0 1 0,1 0 0,-14 24 0,21-32 46,-1 1 0,1-1 0,0 1 0,0 0 0,1 0 0,-1 0 0,1 0 0,0 0 0,1 0 0,-1 0 0,1 0 0,0 1 0,0-1 0,1 0 0,0 5 0,-1-8 12,1 0 1,-1 0-1,1-1 1,-1 1-1,1 0 1,0-1-1,0 1 1,0-1-1,-1 1 1,2-1-1,-1 1 1,0-1-1,0 1 1,0-1-1,1 0 0,-1 0 1,0 0-1,1 0 1,1 2-1,-1-3 2,0 1 0,0-1-1,0 0 1,-1 0 0,1 0-1,0 0 1,0 0 0,0 0-1,0 0 1,-1-1 0,1 1-1,0-1 1,0 1 0,-1-1-1,1 0 1,0 1 0,-1-1-1,1 0 1,2-2 0,6-5-8,0 0 0,-1 0 0,0-1 0,0-1 0,-1 1 0,11-16 0,-10 12-28,1 1 0,0 0 0,17-16 0,-26 28 21,-1 0 0,0 0 0,0-1 0,1 1 0,-1 0 0,0 0 0,0-1 0,1 1 0,-1 0 0,0 0 0,1 0 0,-1 0 0,0 0 0,1-1 0,-1 1 0,1 0 0,-1 0 0,0 0 0,1 0 0,-1 0 0,0 0 0,1 0 0,-1 0 0,0 0 0,1 0 0,-1 0 0,0 1 0,1-1 0,-1 0 0,1 0 0,-1 0 0,0 0 0,0 0 0,1 1 0,-1-1 0,0 0 0,1 0 0,-1 1 0,0-1 0,0 0 0,1 0 0,-1 1 0,7 16-24,-5-12-16,-2-3 46,6 15-9,0 1 0,1-1 0,0 0-1,19 28 1,-24-41 13,0-1-1,1 0 0,0 0 1,0 1-1,-1-2 0,2 1 1,-1 0-1,0-1 0,0 1 1,1-1-1,0 0 0,-1 0 1,1 0-1,0-1 0,0 1 1,0-1-1,0 0 0,0 0 1,0 0-1,0-1 0,0 1 1,0-1-1,1 0 0,-1 0 1,0-1-1,0 1 0,0-1 1,5-1-1,-2 0 7,0-1 1,-1 0-1,1 0 1,-1 0-1,0-1 1,0 0-1,0 0 0,-1-1 1,1 0-1,8-10 1,3-4-186,22-37 0,-35 50 131,19-28-158,-2-2 0,-1 0 1,-2-1-1,-1 0 0,-3-2 1,18-66-1,21-207-538,-28 151 517,-11 58 129,-13 89 176,0 0 0,-1-1-1,-1 1 1,-5-28 0,6 40-66,-1-1 0,0 1 0,1 0 0,-1-1 0,-1 1 0,1 0 0,-2-4 0,2 5-20,1 1-1,0 0 1,0-1-1,-1 1 1,1 0-1,0 0 1,-1-1-1,1 1 1,-1 0-1,1 0 1,0 0-1,-1-1 1,1 1-1,-1 0 1,1 0-1,0 0 1,-1 0-1,1 0 1,-1 0-1,1 0 1,-1 0-1,1 0 1,0 0-1,-1 0 1,1 0-1,-1 0 1,1 0-1,-1 0 1,1 0-1,0 0 1,-1 1-1,1-1 1,-1 0-1,1 0 1,0 1-1,-1-1 1,1 0-1,0 0 0,-1 1 1,1-1-1,0 0 1,0 1-1,-1-1 1,1 0-1,0 1 1,-1 0-1,-7 10-25,0 0 0,1 1 0,1 0 0,-1 1-1,2-1 1,0 1 0,-4 13 0,-17 97 216,-5 201 749,30-297-748,2 0 0,6 51 1,-5-67-176,1 1-1,-1-1 1,2 0 0,0-1 0,0 1-1,1-1 1,0 1 0,0-1 0,10 12-1,1-8-2053,-12-12 868,0-1 0,0 1 0,0 0 0,1-1 0,-1 0 0,0 0 0,1 0 0,6-1 0,7 3-3822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6:17.6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23 5632,'-21'-22'2560,"16"22"-960,10 8-1344,-1 6-128,0 6-64,6 4-1120,3-1 576,-5 4-2976,-3 4 1920,3 5-672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6:17.9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31 117 7712,'-30'-14'2880,"34"9"-2240,18 2-192,-5-2 1024,14 2-896,8-9 1472,15-4-1185,7 2 97,22-3-576,17 1-96,2 8-192,-11 5-2719,-6 6 1407,-11 10-5920,1-2 3968,-1-11 448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6:23.2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1347 1824,'-2'9'628,"2"-9"-605,0 0 0,0 1 0,0-1 0,0 1 0,0-1 0,-1 0 0,1 1 0,0-1 0,0 1 0,0-1 0,0 0 0,0 1 0,3 4 2351,0-21 1871,8-8-2446,1-2-552,9-51 832,-12 40-1480,2 0 1,17-41-1,-10 40-455,1 0 0,2 1 0,1 1 0,2 1 0,44-50 0,-53 68-113,-3 4-6,17-16 0,-25 26-22,0 0 1,0 1 0,0-1-1,0 0 1,0 1 0,0 0-1,1 0 1,-1 0 0,8-1-1,-9 2 0,-1 1 1,0 0-1,0 0 0,0 0 0,0 0 1,1 0-1,-1 0 0,0 0 0,0 1 1,0-1-1,0 1 0,0 0 0,0 0 1,0-1-1,0 1 0,0 1 0,3 1 1,-2-1 18,0 1 0,-1 0 0,1-1 0,-1 1 0,1 0 0,-1 0 0,0 1 0,0-1 0,2 6 0,-1-1 18,0 0 0,0 1 0,-1 0 0,0-1 1,-1 1-1,0 0 0,0 0 0,-1 10 0,-4 7 22,-1 0 1,-1-1-1,-1 1 0,-14 32 0,3-4 427,17-51-424,0 1 49,0-1-1,-1 1 1,1 0 0,-1-1-1,-3 6 1,5-9-107,0 0-1,0 0 1,0 0 0,0 0 0,0 0-1,0 0 1,0 0 0,0 0 0,0-1-1,0 1 1,0 0 0,0 0 0,0 0-1,0 0 1,0 0 0,0 0 0,0 0-1,0 0 1,0 0 0,0-1 0,-1 1 0,1 0-1,0 0 1,0 0 0,0 0 0,0 0-1,0 0 1,0 0 0,0 0 0,0 0-1,0 0 1,0 0 0,0 0 0,-1 0-1,1 0 1,0 0 0,0 0 0,0 0 0,0 0-1,0 0 1,0 0 0,0 0 0,0 0-1,-1 0 1,1 0 0,0 0 0,0 0-1,0 0 1,0 0 0,0 0 0,0 0-1,0 0 1,0 0 0,0 0 0,-1 0-1,1 0 1,0 0 0,0 0 0,0 0 0,0 0-1,0 0 1,0 0 0,0 0 0,0 0-1,0 1 1,0-1 0,0 0 0,0 0-1,0-9 141,1 4-137,0 0-1,0 0 1,1 0 0,0 1-1,0-1 1,0 1 0,1-1-1,4-6 1,28-30-235,-21 26 187,87-84-213,-91 87 232,-1 2-62,1 1-1,-1-1 1,2 1-1,17-12 1,-27 21 67,1-1 1,-1 0 0,1 1-1,-1-1 1,0 1-1,1-1 1,-1 1 0,1 0-1,-1 0 1,1-1 0,-1 1-1,1 0 1,-1 0 0,1 1-1,-1-1 1,1 0-1,-1 0 1,1 1 0,-1-1-1,1 1 1,-1-1 0,1 1-1,-1 0 1,0-1-1,1 1 1,-1 0 0,0 0-1,0 0 1,0 0 0,0 0-1,0 0 1,0 0-1,2 3 1,0 1 26,0-1 0,0 1 0,0 0-1,-1 0 1,0 0 0,0 0 0,3 11 0,-3-4 3,-1 0 0,-1 1 0,0-1 0,0 0 0,-1 1 0,-4 18 0,-1 8 181,5-19 8,-2 0 1,0 0-1,-11 32 0,11-46 66,4-11-67,6-15-49,0 1-195,1 1 1,0 0-1,2 1 1,17-26-1,-23 38 40,19-26-157,34-35 0,-55 64 112,1-1-1,-1 1 1,1 0 0,-1 0 0,1 1 0,0-1 0,3-1-1,-5 3 38,-1-1 0,1 1-1,0 0 1,-1 0 0,1 0-1,0-1 1,0 1 0,0 0-1,-1 0 1,1 0 0,0 0-1,0 0 1,-1 1 0,1-1-1,0 0 1,0 0 0,-1 0-1,1 1 1,0-1 0,-1 0-1,1 1 1,0-1 0,-1 1-1,1-1 1,0 0 0,-1 1-1,1-1 1,-1 1 0,1 0-1,-1-1 1,1 1 0,-1-1-1,1 1 1,-1 0 0,1 1-1,0-1 3,-1 1 0,1 0 0,-1 0 0,1 0 0,-1 0 0,0-1-1,0 1 1,0 0 0,0 0 0,0 0 0,-1 3 0,-5 25 146,1-12-31,5-17-106,-4 19 120,0 0 0,2 0 1,0 1-1,2 24 0,0-43-113,0 1-1,1-1 0,-1 0 1,1 0-1,-1 0 1,1 0-1,0 0 1,-1-1-1,1 1 1,0 0-1,0 0 1,1 0-1,-1-1 1,2 3-1,-2-4-2,0 1-1,0 0 0,0 0 1,1-1-1,-1 1 0,0 0 1,0-1-1,1 0 1,-1 1-1,0-1 0,1 0 1,-1 1-1,1-1 1,-1 0-1,0 0 0,1 0 1,-1 0-1,1 0 1,-1-1-1,0 1 0,3-1 1,16-5 64,29-14 1,-19 7-50,36-15-11,69-25-65,-132 52 14,-1 0 1,0 1-1,1-1 0,-1 1 0,1-1 0,-1 1 0,1 0 0,-1 0 0,3 0 1,-4 1 34,0-1 1,-1 0 0,1 0 0,-1 1-1,1-1 1,-1 0 0,1 1 0,-1-1-1,1 0 1,-1 1 0,1-1 0,-1 1-1,1-1 1,-1 1 0,1-1 0,-1 1-1,0-1 1,1 1 0,-1-1 0,0 1-1,0 0 1,1-1 0,-1 1 0,0 0 0,0-1-1,0 1 1,0-1 0,0 1 0,0 0-1,0-1 1,0 1 0,0 0 0,0-1-1,0 1 1,0 0 0,-1-1 0,1 2-1,-8 41 141,2-17-131,-2 34 0,8-53-7,0 1 0,0-1 1,0 1-1,1-1 0,0 1 0,1-1 1,-1 0-1,2 0 0,2 9 0,-4-14 19,0 0-1,0 0 1,0 0-1,0 0 0,0 0 1,1-1-1,-1 1 0,0 0 1,1-1-1,0 1 1,-1-1-1,1 0 0,0 1 1,-1-1-1,5 2 1,-4-3-1,-1 1 1,1-1 0,0 0 0,-1 0 0,1 0 0,-1 0 0,1 0 0,0 0 0,-1 0 0,1 0 0,0-1 0,-1 1 0,1 0 0,0-1 0,-1 0-1,1 1 1,-1-1 0,0 0 0,1 0 0,-1 0 0,2-1 0,2-2 19,0-1 0,-1 1 0,0 0 0,0-1 0,0 0 0,0 0 0,-1 0 0,0-1 0,0 1 0,-1-1 0,4-9 0,0-4-22,-2 1 0,5-30 1,-8 40-59,0 1 0,-1-1 0,1 1 1,-1-1-1,-1 1 0,0-1 0,0 1 0,0-1 1,-3-7-1,2 11 31,0 0-1,0 0 1,0 0 0,0 0-1,-1 1 1,1-1 0,-1 1-1,0 0 1,0 0 0,0 0 0,0 0-1,-1 0 1,1 1 0,-1-1-1,0 1 1,1 0 0,-6-2-1,1 1 6,0 0 0,-1 0 0,1 1 0,-1 0 0,0 0 0,1 1 0,-1 0 0,0 1 0,0 0 0,0 0 0,1 1 0,-1 0 0,0 1 0,1 0 0,-15 5 0,23-7 5,-1 0 0,1 0 0,0 0 0,0 0 0,0 0 0,-1 0 0,1 0 0,0 0 0,0 0 0,0 0 0,-1 0 0,1 0 0,0 1-1,0-1 1,0 0 0,-1 0 0,1 0 0,0 0 0,0 0 0,0 1 0,0-1 0,0 0 0,-1 0 0,1 0 0,0 1 0,0-1 0,0 0 0,0 0 0,0 0-1,0 1 1,0-1 0,0 0 0,0 0 0,0 0 0,0 1 0,0-1 0,0 0 0,0 0 0,0 0 0,0 1 0,0-1 0,0 0 0,0 0 0,0 1-1,0-1 1,0 0 0,0 0 0,0 0 0,1 1 0,-1-1 0,0 0 0,0 0 0,0 0 0,1 1 0,10 6-37,1-5 77,0 0 0,-1-1 0,1-1-1,0 0 1,17-2 0,-16 2-66,66-8 10,89-21-1,-27 4 262,-130 24-260,69-11 198,106-2-1,-186 14-173,0 0-1,0-1 1,0 1-1,-1 0 1,1 0-1,0-1 1,0 1-1,0 0 1,0 0-1,0 0 1,0-1-1,0 1 0,-1 0 1,1 0-1,0 0 1,0-1-1,0 1 1,0 0-1,-1 0 1,1 0-1,0 0 1,0 0-1,0 0 1,-1-1-1,1 1 1,0 0-1,0 0 1,-1 0-1,1 0 0,0 0 1,0 0-1,-1 0 1,1 0-1,0 0 1,0 0-1,-1 0 1,1 0-1,0 0 1,-11 1 45,1 0 0,0 1 0,0 0 0,0 1 0,-14 6 0,2-2-85,4-1 36,0 1 0,1 1 0,0 0 0,0 1 0,1 1 0,0 1 0,-21 19 0,28-22 0,1 0 0,0 1 0,0 0 0,1 0 0,-10 18-1,13-20-34,1 0-1,0 1 0,0-1 1,1 0-1,0 1 0,0-1 0,1 1 1,0 0-1,0 11 0,0-17 40,1 1 0,0 0-1,1-1 1,-1 1-1,0-1 1,1 1 0,0 0-1,-1-1 1,1 1-1,0-1 1,0 1-1,0-1 1,1 0 0,-1 1-1,1-1 1,-1 0-1,1 0 1,0 0 0,0 0-1,-1 0 1,1-1-1,1 1 1,-1 0 0,0-1-1,0 0 1,1 1-1,-1-1 1,0 0 0,1 0-1,-1 0 1,1-1-1,0 1 1,-1 0 0,1-1-1,-1 0 1,1 0-1,0 0 1,-1 0 0,1 0-1,5-1 1,-1-1 23,0 0-1,-1-1 1,1 1 0,0-2 0,-1 1 0,0 0 0,10-9 0,40-36 6,-30 24-35,7-5-93,38-34-18,-62 53 107,0-1 0,0 0 0,-1 0 0,13-23 0,-7 2-50,-2-1-1,-1 0 0,-2 0 0,8-52 0,-9 45-135,24-147-476,-27 146 526,-2 0-1,-4-67 0,-4 77-5,5 29 127,-1 1 1,1-1-1,-1 0 0,0 1 1,0-1-1,1 0 0,-1 1 1,0-1-1,0 1 0,-1 0 1,1-1-1,0 1 0,0 0 0,-2-2 1,2 3 16,1 0 0,-1 0 1,1 0-1,-1 0 0,1 0 0,-1 0 1,1 0-1,-1 0 0,1 0 0,-1 0 1,1 0-1,-1 0 0,1 1 0,-1-1 1,1 0-1,-1 0 0,1 0 1,0 1-1,-1-1 0,1 0 0,-1 1 1,1-1-1,0 0 0,-1 1 0,1-1 1,0 0-1,-1 1 0,1-1 0,0 1 1,-1 0-1,0 0 8,-2 3 15,0-1 0,1 1-1,-1 0 1,1-1 0,0 1 0,0 0 0,0 1 0,-2 7 0,-6 38 159,9-43-148,-9 90 349,3 117 0,9-169-171,1 0 0,18 75 0,-19-111-186,0 0 0,1 0 0,1-1 0,-1 0 0,2 0 0,-1 0 0,1 0 0,0 0 0,0-1 0,1 0 0,10 10 0,-14-15-5,0-1 0,-1 0 0,1 1 0,0-1-1,0 0 1,-1 0 0,1 0 0,0 0 0,0 0 0,0-1 0,1 1 0,-1 0 0,0-1 0,0 0 0,0 1 0,0-1 0,0 0 0,1 0 0,-1 0 0,0-1 0,0 1 0,0 0 0,0-1 0,0 1 0,0-1 0,0 0 0,0 0-1,0 0 1,3-2 0,5-3 45,-1 0-1,0-1 0,0 0 0,11-12 0,-16 15-105,12-11 36,5-5-34,34-40 1,-54 58 17,0 1-1,0-1 1,0 1 0,0 0-1,0-1 1,0 1 0,1 0 0,-1 0-1,0 0 1,4-2 0,-8 16-330,2-12 344,-16 40 43,-18 61 0,32-90 42,0 1 0,1-1 0,0 1 0,1 0 0,1-1 0,0 1 0,0 0 0,1 0 0,5 22 0,-5-33-65,-1-1 1,0 1-1,0-1 1,1 1-1,-1-1 1,1 0-1,0 1 1,-1-1 0,1 0-1,0 0 1,-1 1-1,1-1 1,0 0-1,0 0 1,0 0-1,0 0 1,0 0 0,0 0-1,1 0 1,-1 0-1,0-1 1,0 1-1,1 0 1,-1-1-1,0 1 1,1-1-1,-1 1 1,1-1 0,-1 0-1,0 0 1,1 1-1,-1-1 1,1 0-1,-1 0 1,1 0-1,2-1 1,1-1 28,1 1 0,-1-1 0,0-1-1,0 1 1,0-1 0,0 0 0,0 0 0,5-4 0,11-11-145,30-32 0,9-8-152,75-67-384,-131 122 607,0-1 0,0 1 0,0 0 1,7-4-1,-10 7 17,0-1 0,0 1 0,1-1 0,-1 1 0,0 0 1,0-1-1,0 1 0,0 0 0,0 0 0,0 0 0,2-1 0,-2 2 9,-1-1 0,1 0 0,-1 0 0,0 0 0,1 0 0,-1 1 0,0-1 0,1 0 0,-1 0 0,0 1 0,0-1 0,1 0 0,-1 0 0,0 1 0,0-1 0,1 0 0,-1 1 0,0-1 0,0 0 0,0 1 0,1-1 0,-1 1 0,0-1 0,0 0 1,0 1-1,0-1 0,0 0 0,0 1 0,0-1 0,0 1 0,0-1 0,0 0 0,0 1 0,-3 76 52,1-51 28,1-1 1,1 1-1,1-1 0,1 0 1,6 27-1,-7-48-49,0 0 1,0-1-1,0 0 1,1 1-1,-1-1 1,1 0-1,0 0 1,0 1-1,4 4 1,-5-7-16,0-1-1,-1 1 1,2 0 0,-1 0 0,0-1-1,0 1 1,0-1 0,0 1 0,0-1-1,0 0 1,1 1 0,-1-1 0,0 0-1,0 0 1,0 1 0,1-1-1,-1 0 1,0 0 0,0-1 0,1 1-1,-1 0 1,0 0 0,0-1 0,0 1-1,1 0 1,-1-1 0,0 1 0,0-1-1,0 0 1,0 1 0,0-1 0,1-1-1,13-9 19,-2 0 0,1-2 0,-2 0 0,0 0 0,18-26 0,1 0-386,26-24-245,-28 31 435,-1 0 1,29-45 0,124-269 121,-174 331 67,6-13-70,-1-2 0,-2 1 1,0-1-1,-3-1 0,0 0 0,-2 0 1,-1 0-1,-1 0 0,-2-1 0,-1 1 0,-6-38 1,5 62-10,0 0-1,0 1 1,-4-12 0,4 17 46,1 0-1,0 0 1,0 0 0,-1 0-1,1 0 1,-1 0 0,1 1-1,-1-1 1,1 0-1,-1 0 1,1 1 0,-1-1-1,0 0 1,1 0 0,-1 1-1,0-1 1,1 1 0,-1-1-1,0 1 1,0-1 0,0 1-1,0-1 1,0 1 0,1 0-1,-1-1 1,0 1 0,0 0-1,0 0 1,0 0-1,0 0 1,0 0 0,0 0-1,0 0 1,0 0 0,0 0-1,-1 0 1,-3 3-9,1 0-1,-1 0 1,1 1 0,0-1-1,0 1 1,0 0 0,-6 7-1,3-3 31,-90 109 45,82-95 27,0 2 0,1 0 1,-16 40-1,11-8 13,2 1-1,3 1 1,2 0 0,-4 71 0,13-105-54,1 0 0,2 0 0,0 0 0,2 0 1,0 0-1,8 30 0,-8-45-15,1 0 1,0 0-1,1-1 0,0 0 1,0 0-1,1 0 0,0 0 1,7 8-1,-7-10 2,1-1-1,-1 0 1,1 0-1,0-1 1,0 0-1,0 0 1,1 0 0,-1 0-1,1-1 1,0-1-1,10 4 1,-5-3-93,-1-1 1,1-1-1,0 1 1,0-2-1,0 0 1,0 0-1,13-3 1,5-1-527,48-15 0,-54 11 572,0 0 0,0-2-1,-1 0 1,0-2 0,-1 0-1,29-22 1,-23 8 60,-17 14 18,-71 82 311,40-46-204,1 2 0,2 0-1,0 1 1,2 0 0,1 1 0,-15 42 0,28-66-119,0 0 0,0 0 0,1 0 0,-1 0 0,1-1 0,0 8 0,0-10-34,0 0 0,0-1 0,0 1 1,0 0-1,1-1 0,-1 1 0,0-1 1,0 1-1,0 0 0,1-1 0,-1 1 0,0-1 1,1 1-1,-1-1 0,0 1 0,1-1 1,-1 1-1,1-1 0,0 1 0,-1-1 0,1 0 0,0 0-1,-1 1 1,1-1-1,0 0 1,-1 0 0,1 0-1,0-1 1,-1 1 0,1 0-1,0 0 1,-1 0-1,1 0 1,-1-1 0,1 1-1,0 0 1,-1 0 0,1-1-1,-1 1 1,1 0-1,-1-1 1,1 1 0,0-1-1,6-6-85,-1 1 0,1-1 0,-1 0 0,9-15 0,0 3-163,2-5-268,-1-1 1,16-34-1,-23 41 407,2-5 77,8-27 1,-5 12-187,-22 52 429,6-12-173,0 1 0,1-1 0,-1 1-1,1-1 1,0 1 0,0-1-1,-1 5 1,-1 6 59,0 0 0,1 0 0,1 0 0,0 19 0,1-26-83,1-1 0,-1 1 1,1 0-1,1-1 0,-1 1 0,1-1 0,0 1 0,0-1 0,0 0 0,1 0 0,0 0 0,6 9 0,-7-13-6,0 1 1,0 0-1,0-1 1,0 1-1,0-1 0,0 0 1,0 1-1,1-1 1,-1 0-1,0 0 0,1-1 1,-1 1-1,1 0 1,-1-1-1,1 0 0,-1 1 1,1-1-1,-1 0 1,1 0-1,-1-1 0,1 1 1,4-1-1,5-2 46,0 0-1,0-1 0,15-7 1,-21 9-37,113-52 273,-95 41-398,-1 0 1,-1-1-1,21-19 0,-32 23 60,0-1-1,-1 0 1,-1-1-1,0 0 1,0 0-1,-1-1 1,9-21-1,37-103-209,-43 107 159,17-50-47,37-166 0,-52 162 384,4-156 0,-18 228-120,-1 15-78,-3 19-34,4-19-7,-22 95 228,-14 73-197,25-68 205,1 107 1,10-147-140,0-15-38,1-1-1,8 52 1,-7-95-33,0 0-1,0 1 1,0-1 0,1 0-1,-1 0 1,1 0 0,0 0-1,0 0 1,0 0 0,1 0-1,4 5 1,-6-8-37,0-1-1,0 1 1,0-1 0,0 0-1,0 1 1,0-1 0,0 0-1,0 1 1,0-1 0,0 0-1,0 0 1,0 0-1,0 0 1,0 0 0,0 0-1,0 0 1,0-1 0,0 1-1,0 0 1,0 0 0,0-1-1,0 1 1,0-1 0,0 1-1,-1-1 1,2 0 0,24-18-1103,1-8 178,-20 19 676,1 0 0,15-13 0,-22 21 232,0-1-1,0 0 1,0 1 0,0-1-1,0 1 1,0-1-1,0 1 1,0-1 0,0 1-1,0 0 1,0-1 0,0 1-1,0 0 1,0 0-1,0 0 1,0 0 0,1 0-1,-1 0 1,1 0 0,-1 0 2,-1 1 0,1-1 1,0 1-1,-1-1 0,1 1 1,-1 0-1,1-1 0,-1 1 1,1 0-1,-1-1 0,1 1 1,-1 0-1,1-1 0,-1 1 1,0 0-1,0 0 0,1 0 1,-1-1-1,0 1 0,0 0 1,0 0-1,0 0 0,0-1 1,0 1-1,0 0 0,0 1 1,-1 17 183,-6 33 0,3-32 354,0 35 0,4-45-398,-1-1-18,1 0-1,1-1 1,2 18-1,-3-24-87,1 0 0,-1-1 0,1 1 0,-1 0 0,1-1 0,0 1 0,0-1 0,0 1 0,0-1-1,0 1 1,0-1 0,0 1 0,0-1 0,0 0 0,0 0 0,1 1 0,-1-1 0,1 0 0,-1 0 0,1 0-1,-1-1 1,1 1 0,-1 0 0,1-1 0,3 2 0,1-2 35,-1 1-1,1-1 1,-1 0-1,1-1 1,-1 1-1,1-1 1,-1 0-1,8-3 1,45-18 153,-34 12-186,23-11-291,73-44 0,-109 57 289,-11 8-18,0 0-1,1 0 1,-1 0-1,0-1 1,0 1-1,1 0 1,-1 0-1,0 0 1,0-1-1,0 1 0,1 0 1,-1 0-1,0 0 1,0-1-1,0 1 1,0 0-1,0-1 1,1 1-1,-1 0 1,0 0-1,0-1 1,0 1-1,0 0 1,0-1-1,0 1 1,0 0-1,0 0 1,0-1-1,0 1 1,0 0-1,0-1 1,0 1-1,-1 0 1,1 0-1,0-1 1,0 1-1,0 0 1,0 0-1,0-1 1,0 1-1,-1 0 1,1-1-1,-1 1-9,0 0 0,1 0 1,-1 0-1,0 0 0,0 0 0,1 0 1,-1 0-1,0 0 0,0 1 0,1-1 1,-1 0-1,0 0 0,0 1 0,1-1 0,-1 0 1,0 1-1,1-1 0,-1 1 0,0 0 1,-16 11-103,15-10 84,0 0 41,0-1 0,0 1 1,1-1-1,-1 1 1,1 0-1,-1 0 0,1 0 1,0 0-1,-1 0 0,1 0 1,0 0-1,0 0 1,1 0-1,-1 0 0,0 1 1,0 1-1,1-2 8,0-1 0,0 0-1,0 0 1,0 1 0,1-1-1,-1 0 1,0 0 0,0 0-1,1 1 1,-1-1 0,1 0 0,-1 0-1,1 0 1,-1 0 0,1 0-1,0 0 1,0 0 0,-1 0 0,1 0-1,0 0 1,0 0 0,0 0-1,0-1 1,0 1 0,0 0-1,0-1 1,0 1 0,0-1 0,1 1-1,1 0 1,3 1 17,1 0-1,-1-1 1,1 1 0,0-2-1,0 1 1,-1-1 0,1 1-1,0-2 1,0 1 0,10-3-1,-13 2-6,0 0 0,0 0 0,0 0 0,0-1 0,0 1-1,0-1 1,0 0 0,-1 0 0,1-1 0,0 1 0,-1-1 0,0 0-1,0 0 1,0 0 0,0 0 0,0 0 0,-1-1 0,3-3 0,-4 6-25,0-1 1,-1 1-1,1 0 1,-1-1-1,1 0 1,-1 1-1,1-1 1,-1 1 0,0-1-1,0 1 1,1-1-1,-1 0 1,0 1-1,-1-1 1,1 0-1,0 1 1,0-1-1,-1 1 1,1-1 0,-1 1-1,0-3 1,-1 2-8,1 0 0,-1-1 1,0 1-1,0 0 1,0 0-1,0 0 0,0 0 1,0 0-1,0 1 0,-1-1 1,-2-1-1,-5-2-19,-1 1-1,1 0 0,-1 0 1,-22-4-1,-45-5-196,147 6-38,-54 6 188,154-10-163,-161 11 259,-1 1 1,0 0-1,0 0 0,9 3 1,-14-4-2,0 0 0,0 1 1,-1 0-1,1-1 0,0 1 0,0 0 1,-1 0-1,1-1 0,-1 1 0,1 1 1,-1-1-1,1 0 0,-1 0 0,0 0 1,1 1-1,-1-1 0,0 1 0,0-1 1,0 1-1,0-1 0,1 3 0,-2-2-6,0 0 0,0 0-1,0-1 1,0 1 0,0 0-1,0 0 1,0-1 0,-1 1 0,1 0-1,0-1 1,-1 1 0,0 0-1,1-1 1,-1 1 0,0-1-1,-1 2 1,-20 24 223,8-11 62,10-11-194,12-13-131,0 1 1,0 0-1,1 0 1,-1 1-1,1 0 1,1 1-1,-1 0 1,1 0-1,0 1 1,0 0 0,1 1-1,19-4 1,-15 6 117,-1 0 1,1 1 0,-1 1-1,1 0 1,-1 1 0,0 1-1,1 0 1,-1 1 0,0 1-1,-1 0 1,1 0 0,22 14 0,-27-13-334,17 7 536,-25-12-630,1-1 1,-1 1-1,0-1 1,1 0-1,-1 0 1,1 0 0,-1 0-1,0 0 1,1 0-1,-1 0 1,2 0-1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6:23.6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 51 7968,'-56'-50'2944,"43"50"-2272,0 3-192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14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67 8320,'-3'0'3744,"16"0"-3232,-5-5 1888,5 5-1408,10-6 1087,7-2-1215,1-4-128,0 4-416,-5 0-384,0 5 32,-3-5-2464,-7 8 1377,-2-8-4001,3 8 2880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6:23.9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13 122 10304,'-13'-16'3808,"22"16"-2944,29 0-256,-2-3 160,8-5-545,9-4 1025,7-4-672,2 0-192,13 1-256,9-1-2240,11 5 1185,3 3-5985,-20 11 3840,-7 2-576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6:24.9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236 564 3904,'-24'0'5269,"16"-1"-4619,1 1 1,0 0 0,-1 0-1,1 0 1,0 1 0,0 1-1,-1-1 1,-10 5 0,5-1-420,1 1 1,0 1-1,0-1 1,1 2 0,-16 13-1,23-18-188,0 0 0,0 1 0,0 0 1,1-1-1,-1 2 0,1-1 0,0 0 0,1 0 0,-1 1 0,1 0 0,0-1 0,0 1 1,0 0-1,0 0 0,1 0 0,0 0 0,0 8 0,0-11-28,1 0 1,1 0-1,-1 1 0,0-1 0,0 0 1,1 0-1,-1 1 0,1-1 0,0 0 1,0 0-1,0 0 0,0 0 0,0 0 1,0 0-1,0 0 0,1 0 0,-1-1 0,1 1 1,2 2-1,-1-2 10,0 0 0,0-1 0,0 1 0,0-1 0,0 1 0,0-1-1,1 0 1,-1-1 0,0 1 0,1 0 0,5-1 0,3 1 49,1-2-1,0 0 1,-1-1-1,1 0 1,23-7-1,-17 2 42,1 0-1,-1-1 0,23-14 0,-36 18-180,0 1 1,0-1-1,0-1 1,0 1 0,-1-1-1,1 0 1,-1 0-1,-1-1 1,1 0-1,-1 1 1,0-1-1,6-13 1,-9 16 19,0-1 0,0 0 1,0 0-1,-1 0 0,1 1 0,-1-1 1,0 0-1,0 0 0,-1 0 1,1 0-1,-1 0 0,0 1 0,0-1 1,0 0-1,0 1 0,-1-1 0,1 1 1,-1-1-1,0 1 0,0-1 1,0 1-1,-4-3 0,0-2-13,-1 1 0,1 0-1,-2 1 1,1 0 0,-1 0 0,0 1 0,-15-9 0,17 12 29,1 0 1,-1 1 0,0-1 0,1 1-1,-1 1 1,0-1 0,0 1 0,0 0 0,1 0-1,-1 0 1,0 1 0,0 0 0,1 0 0,-1 1-1,1 0 1,-1 0 0,1 0 0,-1 0 0,1 1-1,-7 4 1,12-6 58,-1-1 0,0 1 0,1-1 0,-1 0 0,1 1 0,-1-1 0,1 1-1,-1-1 1,1 1 0,-1 0 0,1-1 0,0 1 0,-1-1 0,1 1 0,0 0 0,0-1 0,-1 1 0,1 0 0,0-1-1,0 1 1,0 0 0,0-1 0,0 1 0,0 0 0,0 0 0,0-1 0,0 2 0,1-1 5,-1 0 0,1 0 0,0 0 0,-1 0 0,1 0 0,0 0 0,0 0 0,0 0 0,0-1 0,0 1 0,0 0 0,0 0 0,0-1 0,1 1 0,5 3 95,0-1 0,1-1-1,12 4 1,-8-4 54,-1 0 0,1 0 0,0-1 0,0-1 0,0 0 0,0-1 0,0 0 1,0-1-1,14-3 0,-17 2-117,-1 0 1,1 0-1,-1 0 1,0-1-1,0 0 1,0-1 0,-1 0-1,1 0 1,-1-1-1,-1 0 1,1 0-1,-1 0 1,6-8-1,0-3-10,-1 0 0,-1 0-1,-1-1 1,8-22 0,24-81 75,-22 61-103,37-123-690,-52 193 230,-2 4 379,-2 0 0,0 16 0,-1 2 31,-21 781 273,21-808-240,-7 102 361,6-92-199,-1 1 0,0-1 0,-1 1 0,-10 21 0,13-34-96,-1 1 1,0 0-1,-1 0 0,1-1 1,-1 1-1,1-1 1,-1 0-1,0 0 1,-3 3-1,5-5-56,0-1 1,0 1-1,0-1 0,1 1 1,-1-1-1,0 0 0,0 1 1,0-1-1,0 0 0,0 0 1,1 1-1,-1-1 0,0 0 1,0 0-1,0 0 0,0 0 1,0 0-1,-1-1 0,1 1-14,0 0 0,0-1 0,0 0 1,0 1-1,0-1 0,0 0 0,0 1 0,0-1 0,0 0 0,0 0 0,0 0 0,1 0 0,-1 0 0,0 0 0,1 0 0,-1 0 0,0-2 0,-1-2 7,0 0-1,1 0 0,0 1 0,0-1 1,0 0-1,1 0 0,0 0 0,0 0 1,0 0-1,1-10 0,3-6 119,8-25-1,-11 44-118,3-14 36,2 1-1,0 0 1,1 0 0,0 1 0,1-1 0,1 2 0,0-1-1,1 1 1,0 1 0,1 0 0,1 0 0,0 1 0,0 0 0,1 1-1,20-12 1,-19 15-508,0-1 0,0 2 0,1 0 0,-1 1 0,30-6-1,-31 8-868,0 1 0,1 0 0,-1 1 1,0 1-1,23 2 0,15 10-2400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6:30.1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329 4 2400,'7'-4'11109,"-22"63"-9247,-34 84 0,35-111-1548,-1-1 1,-2-1-1,-1 0 0,-24 31 1,2-12 403,16-21-243,2 0 0,1 2 0,-24 45 0,44-74-445,-1 4 68,-1-1 1,2 1-1,-1 0 0,-2 8 0,4-12-84,0 0-1,0 0 0,0 0 0,0 0 1,-1-1-1,1 1 0,1 0 0,-1 0 0,0 0 1,0 0-1,0 0 0,0 0 0,1 0 1,-1 0-1,0-1 0,1 1 0,-1 0 0,1 0 1,-1 0-1,1-1 0,-1 1 0,1 0 1,-1-1-1,1 1 0,0 0 0,0-1 0,-1 1 1,1-1-1,0 1 0,0-1 0,-1 1 1,1-1-1,1 1 0,4 0 71,0 0 0,0 0 0,0-1 0,0 0 0,0 0 0,0 0 1,0-1-1,0 1 0,11-4 0,-1 1 99,236-43 878,-216 44-1006,-29 3-367,0-2-1,0 1 1,11-2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6:30.5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57 134 5216,'-34'-13'1696,"11"15"4370,23-2-5997,10 3 2238,5-1-1285,1 0 0,-1-2-1,0 0 1,1 0 0,23-5-1,75-21 93,-109 25-1067,38-11 162,63-27 0,-45 10-3811,-58 28 3409,0-1-735,1 0 0,-1 0-1,1 0 1,0 0 0,0 1-1,0 0 1,0 0 0,0 0 0,0 0-1,0 1 1,0-1 0,0 1-1,0 0 1,6 1 0,12 3-2240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6:33.6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133 569 3552,'-4'-7'8205,"3"7"-7984,-1 2 81,0-1-1,0 1 1,0 0-1,0-1 0,0 1 1,1 0-1,-3 3 1,-5 6 577,-6 5 91,1 0 1,-17 25 0,24-31-766,1-1 1,1 1 0,-1 1 0,2-1-1,0 1 1,-4 14 0,7-24-176,1 1 1,0 0-1,-1 0 0,1 0 1,0 0-1,0 0 1,0 0-1,1-1 0,-1 1 1,0 0-1,1 0 0,-1 0 1,1 0-1,-1-1 1,2 3-1,-1-3-15,-1 0-1,1 0 1,0 0-1,0-1 1,-1 1 0,1 0-1,0-1 1,0 1-1,0 0 1,0-1-1,0 1 1,0-1 0,0 1-1,0-1 1,0 0-1,0 1 1,0-1-1,0 0 1,1 0 0,-1 0-1,0 0 1,0 0-1,0 0 1,0 0 0,0 0-1,2-1 1,16-3-194,-1-1 1,0-2-1,0 1 1,23-14-1,-9 5-246,-6 3 110,-1 0-1,0-2 1,-1-1-1,-1-1 1,26-23-1,-36 29 340,-10 10 120,-5 7 88,-3 1 89,1 0 0,0 1 0,1-1 0,0 1 0,0-1 0,1 1 0,-2 16 0,3-21-264,1 1 1,0-1-1,0 0 1,0 0-1,1 0 1,-1 0-1,1 0 1,0 0-1,1 0 1,-1 0-1,0 0 0,1 0 1,0 0-1,0-1 1,0 1-1,1-1 1,-1 1-1,1-1 1,3 4-1,-5-6-31,1 0-1,-1 1 1,1-1-1,0 0 1,-1 0-1,1-1 1,0 1-1,-1 0 1,1-1-1,0 1 1,0 0-1,0-1 1,0 0-1,-1 0 1,1 1-1,0-1 1,0 0-1,0 0 1,0-1-1,0 1 1,0 0-1,-1-1 1,1 1 0,0-1-1,3-1 1,3-2-80,0 0 0,-1-1 1,1 0-1,8-7 1,-7 5-247,8-8-43,-2 0 1,0 0-1,-1-1 0,0-1 0,17-29 0,17-20 262,-39 55 49,-9 11 33,0-1 1,1 1 0,-1 0-1,0 0 1,0-1-1,1 1 1,-1 0 0,0 0-1,1 0 1,-1-1 0,0 1-1,0 0 1,1 0-1,-1 0 1,1 0 0,-1 0-1,0 0 1,1 0 0,-1 0-1,0 0 1,1 0-1,0 0 1,-1 2 39,1 0 1,-1 0-1,0 0 0,1 0 0,-1 0 0,0 0 1,0 0-1,0 0 0,-1 1 0,0 1 0,-10 41 1100,4-21-575,-22 61 394,25-69-737,14-22-309,2-3-414,170-110-1276,-174 114 1742,0 0-1,17-8 0,-23 12 33,0 0 0,1 0 0,0 0 0,-1 1 0,1-1 0,-1 1 1,1-1-1,0 1 0,-1 0 0,1 0 0,0 0 0,-1 0 0,1 0 0,4 2 0,-6-1 25,0-1 1,0 1-1,-1 0 0,1-1 1,0 1-1,0 0 0,-1 0 0,1 0 1,-1-1-1,1 1 0,0 0 1,-1 0-1,0 0 0,1 0 1,-1 0-1,0 0 0,1 0 1,-1 0-1,0 0 0,0 0 0,0 0 1,0 0-1,0 0 0,0 1 1,0-1-1,0 0 0,0 0 1,-1 0-1,1 0 0,-1 2 1,-1 3 211,0 0 0,0 0 1,-5 10-1,0-4 21,5-8-190,-1 0-1,1 1 1,0-1-1,0 1 0,0-1 1,1 1-1,-1 0 1,1-1-1,0 1 1,0 6-1,1-10-48,1-1 0,-1 0 0,0 1 0,0-1 0,1 0 0,-1 1 0,0-1 0,0 0 0,1 0-1,-1 1 1,0-1 0,1 0 0,-1 0 0,1 0 0,-1 0 0,0 1 0,1-1 0,-1 0 0,0 0 0,1 0 0,-1 0 0,1 0 0,-1 0 0,0 0 0,1 0 0,-1 0 0,1 0 0,11-1 31,2-1-60,1 0 0,-1-2 1,0 0-1,-1 0 0,14-7 1,65-36 16,-89 44 1,9-4-21,0-1 0,-1 0 0,-1-1 0,16-16 0,17-8-251,-42 33 261,-1 0 0,0-1 1,1 1-1,-1 0 1,0-1-1,1 1 1,-1 0-1,1 0 0,-1-1 1,1 1-1,-1 0 1,1 0-1,-1 0 0,1 0 1,-1 0-1,1 0 1,-1 0-1,1 0 1,-1 0-1,1 0 0,-1 0 1,1 0-1,-1 0 1,1 0-1,-1 0 0,0 0 1,1 0-1,-1 1 1,1-1-1,-1 0 1,1 0-1,-1 1 0,1-1 1,-1 0-1,0 1 1,1-1-1,-1 0 0,0 1 1,1 0-1,0 0 10,0 1 0,0-1 0,0 1 0,0 0 0,0-1 0,0 1 0,-1 0 0,1 1 0,1 10 68,-1 0-1,0 1 1,-2-1-1,-2 22 1,0-22 92,-1 0 1,-9 22-1,12-34-117,7-11-126,-1 0 0,1 1 0,1 0 0,0 1 0,9-10 0,8-11-116,-14 17 123,-1 1 1,2 0-1,-1 0 0,2 2 0,-1-1 0,26-15 0,-37 25 71,1-1-1,0 0 1,0 1-1,0-1 1,0 1-1,1-1 1,-1 1-1,0-1 1,0 1-1,0 0 0,0 0 1,0-1-1,0 1 1,1 0-1,-1 0 1,0 0-1,0 0 1,0 0-1,1 1 1,-1-1-1,0 0 1,0 0-1,0 1 1,0-1-1,0 1 1,0-1-1,2 2 0,-2-1 25,0 1-1,0-1 0,0 1 0,-1-1 0,1 1 0,0 0 0,-1-1 0,1 1 0,-1 0 0,0-1 0,1 1 0,-1 0 0,0 0 0,0-1 0,0 1 0,0 0 0,-1 3 0,-1 11 160,0 1 0,2 0-1,2 30 1,-2-46-170,1 1 1,-1-1-1,1 1 0,0 0 1,-1-1-1,1 1 0,0-1 1,0 0-1,0 1 0,0-1 0,1 0 1,-1 1-1,0-1 0,0 0 1,1 0-1,-1 0 0,1 0 1,-1 0-1,1-1 0,-1 1 1,1 0-1,0-1 0,1 1 1,6 2 30,0-1 0,0 0 0,9 1 0,-2-3-23,-1 0 0,1-1 1,0 0-1,23-7 0,-33 7-52,13-2-110,1-1 1,-1 0 0,-1-2 0,32-14-1,-45 18 56,-1-1-1,1 1 0,-1-1 0,0-1 0,0 1 1,0-1-1,0 1 0,-1-1 0,7-8 0,-8 8 26,-1 1-1,1-1 0,0 1 1,-1-1-1,0 0 0,0 0 1,0 0-1,0 1 0,-1-1 1,1 0-1,-1 0 0,0 0 1,0 0-1,-2-7 0,2 9 45,0 0-1,0 0 1,-1 1-1,1-1 1,-1 0-1,1 0 1,-1 1-1,0-1 1,0 0-1,0 1 0,0-1 1,0 0-1,0 1 1,0-1-1,0 1 1,0 0-1,-1-1 1,1 1-1,-1 0 1,1 0-1,-1 0 1,1 0-1,-1 0 1,0 0-1,1 0 0,-1 1 1,-2-1-1,1 0 12,1 1 0,-1 0 0,1 0 0,-1 0 0,1 0 0,-1 1 0,0-1-1,1 1 1,0 0 0,-1-1 0,1 1 0,-1 0 0,1 0 0,0 1 0,0-1 0,0 0-1,-1 1 1,1-1 0,-3 4 0,-1 1 106,0 0 1,0 1-1,1-1 1,0 1-1,0 0 1,-6 12-1,10-16-79,-1 0 0,1 0 0,0 0-1,0 0 1,1 0 0,-1 1 0,0-1 0,1 0-1,0 0 1,0 1 0,0-1 0,0 0 0,1 1-1,-1-1 1,1 0 0,0 0 0,0 0 0,0 1-1,0-1 1,2 3 0,0 0 11,1 1-1,0-1 1,0-1 0,0 1 0,1 0-1,0-1 1,0 0 0,0 0-1,1-1 1,-1 1 0,1-1 0,0 0-1,0-1 1,1 0 0,-1 1-1,1-2 1,0 1 0,-1-1-1,1 0 1,0-1 0,0 0 0,0 0-1,1 0 1,-1-1 0,0 0-1,0 0 1,0-1 0,0 0 0,14-3-1,-3-2-79,0-1 0,0-1 0,-1-1 0,0 0-1,-1-1 1,0-1 0,-1 0 0,17-17 0,-13 10-114,-1 0 1,-1-2 0,-1 0-1,0-1 1,20-38 0,-10 7-265,-2-1 1,-3-2-1,-2 0 1,13-66-1,-29 107 374,0 0 1,-1 0-1,0-21 0,-2 31 22,0 0 0,-1 0 0,1 0-1,-1 0 1,0 0 0,0 0 0,0 0 0,0 0 0,-1 0-1,1 1 1,-1-1 0,0 0 0,-1 1 0,1 0 0,0-1 0,-5-3-1,6 6 31,-1-1 0,1 1 0,-1 0-1,0 0 1,1 0 0,-1 0 0,0 0 0,0 0-1,0 1 1,1-1 0,-1 1 0,0-1-1,0 1 1,0 0 0,0-1 0,-4 1-1,2 1 36,1-1-1,-1 1 0,0 0 0,1 0 0,-1 0 1,1 0-1,-1 1 0,-4 2 0,0 1 128,0 1-1,1-1 0,0 1 1,0 0-1,1 1 1,-11 12-1,6-2-8,1 0-1,0 0 0,1 1 1,1 0-1,1 1 1,0 0-1,-4 25 1,2-1 101,3 0 1,-2 57 0,7-66-159,1 0 1,7 45 0,-5-65-55,1 0 1,0-1-1,1 1 0,0-1 0,1 0 1,0 0-1,1 0 0,12 16 0,-17-26-17,1 0 0,0-1-1,0 1 1,0-1 0,0 0-1,1 0 1,-1 0 0,0 0 0,1 0-1,0 0 1,-1-1 0,1 1-1,0-1 1,0 1 0,0-1-1,0 0 1,0-1 0,0 1 0,0 0-1,0-1 1,0 1 0,0-1-1,0 0 1,0 0 0,1-1-1,-1 1 1,0-1 0,0 1-1,0-1 1,0 0 0,0 0 0,3-1-1,18-6-43,-1-1 0,0-1-1,0-1 1,-1-1 0,0 0 0,32-27-1,30-30-311,-83 69 330,-1-1 1,0 1 0,0 0 0,1-1 0,-1 1 0,1 0-1,-1-1 1,0 1 0,1 0 0,-1 0 0,0-1 0,1 1-1,-1 0 1,1 0 0,-1 0 0,1 0 0,-1 0 0,1-1-1,-1 1 1,0 0 0,1 0 0,-1 0 0,1 0 0,-1 0-1,1 0 1,-1 1 0,1-1 0,-1 0 0,1 0 0,-1 0-1,0 0 1,1 0 0,-1 1 0,1-1 0,-1 0-1,0 0 1,1 1 0,-1-1 0,0 0 0,1 1 0,-1-1-1,0 0 1,1 1 0,-1-1 0,0 1 0,0-1 0,1 0-1,-1 1 1,0-1 0,0 1 0,0-1 0,0 0 0,0 2-1,1 1 26,0 0 0,-1 0-1,1 0 1,-1 1-1,0-1 1,0 4 0,-3 10 173,-8 32-1,-2 5 135,13-51-316,-1 0 0,1 0 0,-1 0-1,1 0 1,0-1-1,0 1 1,1 5-1,-1-7-12,0-1-1,0 0 0,0 1 0,0-1 1,0 0-1,1 1 0,-1-1 1,0 0-1,0 1 0,0-1 1,1 0-1,-1 0 0,0 1 0,0-1 1,1 0-1,-1 0 0,0 1 1,1-1-1,-1 0 0,0 0 1,1 0-1,-1 0 0,1 1 0,0-1 5,0 0 0,0 0 0,0 0-1,0 0 1,0 0 0,0-1-1,0 1 1,0 0 0,0 0-1,0-1 1,0 1 0,0-1 0,1 0-1,15-9-102,1-1 0,-2-1-1,24-21 1,-21 17 44,31-20-18,-49 35 74,0 0-1,-1 1 1,1-1 0,-1 1 0,1-1 0,0 1-1,-1-1 1,1 1 0,0 0 0,0-1 0,-1 1-1,1 0 1,0 0 0,0-1 0,0 1-1,-1 0 1,2 0 0,-1 0-1,-1 0 0,1 0 0,-1 0 1,0 1-1,1-1 0,-1 0 0,1 0 0,-1 0 0,0 1 0,1-1 1,-1 0-1,0 0 0,1 1 0,-1-1 0,0 0 0,1 1 0,-1-1 0,0 1 1,0-1-1,0 0 0,1 1 0,-1 0 0,1 0 8,-1 1 0,1 0 0,-1 0 0,0 0 0,1 0 0,-1-1 0,0 1 0,0 0 0,0 0 0,-1 0 0,1 2 0,-18 39 335,6-8 10,11-34-133,3-2-237,0 1-1,0-1 0,-1 0 0,1 0 1,0 0-1,0 0 0,-1 0 1,2-1-1,2-2-87,4-1-23,10-7-131,26-13 0,-40 23 214,1-1 0,0 1 0,-1 0 0,1 1 0,0-1 0,0 1-1,0 0 1,0 1 0,12 0 0,-17 0 40,0 0 0,0 0 0,0 0 0,0 0 0,0 0 0,-1 1-1,1-1 1,0 0 0,0 1 0,0-1 0,0 1 0,-1-1 0,1 1 0,0-1 0,0 1 0,-1-1 0,1 1 0,-1 0 0,1-1 0,0 1 0,-1 0 0,1-1-1,-1 1 1,1 0 0,-1 0 0,0 0 0,1-1 0,-1 1 0,0 0 0,1 1 0,-1 3 37,0 0-1,0 0 1,0-1-1,0 1 1,-2 5 0,2-7-26,-1-1 0,1 1 0,-1 0 0,1-1 0,0 1 0,0 0 0,0-1 0,0 1 0,1 0 0,-1-1 0,1 1 0,-1-1 0,1 1 0,0-1 0,1 4 0,0-5-7,0 1-1,0 0 0,0-1 1,0 1-1,1-1 0,-1 0 1,0 1-1,1-1 1,-1 0-1,0 0 0,1-1 1,0 1-1,2 0 0,35 2-56,-25-5-243,0 0 0,0 0 0,0-2 0,27-9 0,-39 12 246,18-6-165,0-1 0,-1 0 0,27-16 0,-24 10 276,-14 9-74,0 0 1,-1-1-1,9-7 0,17-8 36,-34 21-25,0 0 1,0 0-1,0 0 1,0 0-1,-1 0 1,1 0-1,0 0 1,0 0 0,0 0-1,0 0 1,0 0-1,-1 0 1,1 0-1,0 0 1,0 0-1,0 0 1,0 0-1,0 0 1,0 0 0,-1 0-1,1 0 1,0 0-1,0 0 1,0 0-1,0 0 1,0-1-1,0 1 1,-1 0-1,1 0 1,0 0 0,0 0-1,0 0 1,0 0-1,0 0 1,0-1-1,0 1 1,0 0-1,0 0 1,0 0-1,0 0 1,0 0 0,0 0-1,0-1 1,0 1-1,0 0 1,0 0-1,0 0 1,0 0-1,0 0 1,0-1-1,0 1 1,0 0 0,0 0-1,0 0 1,0 0-1,0 0 1,0-1-1,0 1 1,0 0-1,0 0 1,0 0-1,0 0 1,-22 15-35,2-4-80,-63 36 144,68-38 106,1 1 0,1 1 0,-19 17 0,13-1 20,18-27-147,1 1-1,-1 0 0,1 0 1,-1 0-1,1 0 1,0 0-1,-1 0 1,1 0-1,0 0 1,0 0-1,0 0 1,0 1-1,0-1 1,0-1-1,0 0 0,0 1 1,0-1-1,1 0 0,-1 1 1,0-1-1,0 0 0,1 1 1,-1-1-1,0 0 0,0 0 1,1 1-1,-1-1 0,0 0 1,1 0-1,-1 0 0,0 1 1,1-1-1,-1 0 0,0 0 1,1 0-1,-1 0 0,0 0 1,1 0-1,-1 0 0,0 0 1,1 0-1,-1 0 0,1 0 1,-1 0-1,1 0 0,6 0 10,0-1 0,-1 0 0,1 0 1,0-1-1,-1 0 0,9-4 0,37-18-243,48-39-1084,-100 83 1066,-34 72 497,20-46-104,-3 0-1,-23 44 1,27-65 23,-1-2 0,0 1 1,-2-2-1,-1 0 0,-22 22 0,30-35-46,0-1 0,0 0-1,-1-1 1,0 0 0,-1-1-1,-12 6 1,19-9-66,-1-1 1,0-1-1,0 1 0,0 0 0,1-1 1,-1 0-1,-1 0 0,1-1 0,0 0 1,0 1-1,0-2 0,0 1 0,0 0 1,0-1-1,0 0 0,-9-3 0,13 4-61,0-1 0,0 1 0,0-1 0,0 1 0,0-1 0,0 1 0,0-1 0,0 0 0,0 1 0,1-1 0,-1 0 0,0 1 0,0-1 0,1 0 0,-1 0 0,0 0 0,1 0 0,-1 0 0,1 0 0,-1 0 0,1 0 0,0 0 0,-1 0 0,1 0 0,0 0 0,0 0 0,0 0-1,0 0 1,0 0 0,0-1 0,0 1 0,0 0 0,0 0 0,0 0 0,1 0 0,0-2 0,0 0-40,1-1 0,-1 1 0,1-1-1,0 1 1,1 0 0,-1 0 0,1 0 0,-1 0-1,5-3 1,12-11-1331,1 2-1,28-16 0,47-21-7399,-76 42 6563,12-6-2919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6:33.9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88 56 10048,'-54'-47'3712,"41"52"-2880,0-10-224,9 1-1024,0 0 96,48 42-10848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6:41.7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12 581 3552,'-1'1'527,"0"0"0,-1 0 0,1 1 0,0-1 0,0 0 0,0 1 0,0-1 0,0 1-1,0 2 1,1-4-444,0 1-1,0 0 1,0 0-1,0-1 1,0 1-1,0 0 0,0-1 1,0 1-1,0 0 1,1-1-1,-1 1 0,0 0 1,0-1-1,1 1 1,-1-1-1,1 1 0,-1 0 1,0-1-1,1 1 1,-1-1-1,1 1 0,-1-1 1,1 1-1,0-1 1,-1 0-1,1 1 1,-1-1-1,1 0 0,0 1 1,-1-1-1,1 0 1,0 0-1,2 2 24,0-2 1,-1 1-1,1 0 1,0-1-1,-1 1 0,1-1 1,0 0-1,-1 1 1,1-2-1,0 1 0,0 0 1,-1 0-1,1-1 1,0 1-1,-1-1 0,1 0 1,0 0-1,-1 0 1,1 0-1,-1-1 1,0 1-1,1-1 0,-1 1 1,0-1-1,0 0 1,3-2-1,4-5 83,-1 0 0,1 0 0,-1-1 0,9-15 1,-13 19-152,8-12 72,0-1 0,-1-1 0,-1 1 0,-1-1 0,7-23 0,-8 13-58,-2 0 1,-1 0-1,-1 0 0,-1-47 1,-3 76-46,1-28 308,-1 27-341,0 0-1,0 1 0,1-1 0,-1 0 0,0 1 0,1-1 0,-1 1 0,1-1 1,-1 0-1,1 1 0,0-1 0,-1 1 0,3-3 0,2 13-74,4 18 276,-1 1-1,-2 0 1,4 47 0,-3 88 363,-8-144-275,0 0 0,-6 33 0,7-51-234,0 0 0,0 0-1,0 0 1,-1 0 0,1 0-1,0 0 1,-1 1-1,1-1 1,-1 0 0,1 0-1,-1 0 1,1 0-1,-1 0 1,0-1 0,1 1-1,-1 0 1,0 0-1,0 0 1,0-1 0,-1 2-1,1-2-10,0 0-1,0 1 0,0-1 1,0 0-1,1 0 1,-1-1-1,0 1 0,0 0 1,0 0-1,0 0 1,1-1-1,-1 1 0,0 0 1,0-1-1,1 1 0,-1 0 1,0-1-1,0 1 1,1-1-1,-2-1 0,-3-3-24,0 0-1,0-1 1,0 1-1,-6-13 0,-33-58-621,35 65 460,8 10 96,0 0 0,-1-1 1,1 1-1,0-1 0,0 1 0,0-1 1,0 0-1,0 0 0,0 1 1,0-1-1,1 0 0,-2-2 0,12 4-263,33 16 193,-30-10 170,1-1-1,21 5 0,-16-6-8,1-1-1,0-1 0,23 0 0,-32-3 79,-1 0 1,1 0 0,0-1 0,-1 0 0,1-1-1,-1 0 1,15-7 0,-14 5-49,-2 0 1,1-1-1,-1-1 0,0 0 1,0 0-1,0-1 0,-1 0 0,-1 0 1,1-1-1,-1 1 0,-1-2 0,1 1 1,-2-1-1,1 0 0,-1 0 1,-1-1-1,0 1 0,4-20 0,1-7-234,-18 49-438,6-2 717,0-1 0,1 1 1,0-1-1,0 1 0,1 0 0,1 0 0,0 0 1,0 10-1,1-13-16,0-1 0,0 1 1,1-1-1,0 1 0,0-1 0,0 0 0,1 0 1,0 0-1,0 0 0,0-1 0,1 1 0,0-1 1,4 6-1,-6-10-48,0 1 1,0 0-1,0-1 1,0 1 0,0-1-1,0 0 1,0 1-1,0-1 1,0 0-1,0 0 1,1-1 0,-1 1-1,0 0 1,1-1-1,-1 1 1,4-1-1,-2 0 20,0 0-1,0-1 0,0 1 1,0-1-1,0 0 0,0 0 1,0 0-1,7-4 0,0-1-25,-1 0 1,0 0-1,0-2 0,0 1 1,13-15-1,-10 8 29,13-18-1,6-7-469,-32 38 396,1 1-1,0-1 0,-1 0 0,1 0 0,0 1 1,-1-1-1,1 1 0,0-1 0,0 1 0,0-1 1,0 1-1,0-1 0,1 1 0,-1 0 10,-1 0-1,0 0 1,1 0-1,-1 0 0,0 0 1,1 0-1,-1 0 1,0 0-1,0 0 1,1 0-1,-1 0 1,0 1-1,1-1 0,-1 0 1,0 0-1,0 0 1,1 1-1,-1-1 1,0 0-1,0 0 1,1 1-1,-1-1 0,0 0 1,0 0-1,0 1 1,1 0-1,0 2-66,0 1 0,0 0 1,0 0-1,-1 0 0,1 6 0,0 0 108,0-1-39,0-4 22,-1-1 0,1 1 1,0-1-1,0 0 1,0 0-1,0 0 0,1 1 1,3 4-1,-3-5-17,1 1 67,0 0 0,0 0 1,0 0-1,1 0 1,-1-1-1,8 8 1,-9-11-30,-1-1 0,0 1 1,1 0-1,-1 0 1,1-1-1,0 1 1,-1-1-1,1 1 1,-1-1-1,1 1 1,0-1-1,-1 0 1,1 0-1,0 0 1,-1 0-1,1 0 1,0 0-1,-1-1 1,1 1-1,0-1 1,-1 1-1,1-1 0,-1 1 1,1-1-1,-1 0 1,1 0-1,-1 1 1,3-3-1,7-5 85,-1-1 0,1 0 0,-1 0 0,15-19 0,-16 17-293,1 0 1,1 0 0,18-13-1,-29 24 161,0 0 0,0 0 0,0 0 1,0 1-1,0-1 0,0 0 0,0 0 0,0 0 0,0 1 0,0-1 1,0 0-1,0 0 0,0 0 0,0 0 0,0 1 0,0-1 0,0 0 0,0 0 1,0 0-1,0 0 0,0 1 0,0-1 0,0 0 0,1 0 0,-1 0 1,0 0-1,0 0 0,0 1 0,0-1 0,0 0 0,1 0 0,-1 0 0,0 0 1,0 0-1,0 0 0,0 0 0,1 0 0,-1 0 0,0 0 0,0 1 1,0-1-1,1 0 0,-1 0 0,0 0 0,0 0 0,0 0 0,1 0 0,-1-1 1,0 1-1,0 0 0,0 0 0,0 0 0,1 0 0,-1 0 0,0 0 1,0 0-1,0 0 0,0 0 0,1 0 0,-1-1 0,0 1 0,0 0 0,0 0 1,-6 20 10,5-16-38,-43 163-74,27-98 66,-26 125 154,-3 9 128,35-165 430,23-96-1009,5-15 109,27-99 89,-32 133 137,2 2 1,26-53 0,-23 60-58,2 0 1,0 2-1,2 0 0,1 1 1,1 1-1,44-38 1,-62 60 15,0 0 0,0 1 0,0-1 0,0 1 0,9-4 0,-13 7 53,1-1 0,-1 1 0,0-1 0,1 1 0,-1 0 0,1-1 1,-1 1-1,0 0 0,1 0 0,-1 0 0,1 0 0,-1 0 0,1 0 0,-1 1 0,1-1 1,-1 0-1,0 1 0,1-1 0,-1 1 0,0 0 0,1-1 0,-1 1 0,0 0 1,0 0-1,0 0 0,0-1 0,1 1 0,0 2 0,0-1 27,-1 0 1,0 0-1,0 0 0,1 0 0,-1 1 1,-1-1-1,1 0 0,0 0 0,0 1 1,-1-1-1,0 0 0,1 1 1,-1 3-1,0 0 7,-1-1 0,1 0 1,-1 0-1,0 0 0,0-1 0,-3 7 1,-1 2 47,-2 0-1,1-1 1,-15 21 0,10-19 28,0 0-1,0 0 0,-15 12 0,20-21-41,0 0 0,0-1 0,0 1-1,-1-1 1,1 0 0,-1-1 0,0 1-1,0-1 1,-11 3 0,14-6-81,1 1 1,-1-1-1,1 1 1,-1-1-1,1 0 1,-1-1-1,0 1 1,1 0-1,-1-1 1,1 0-1,-1 0 1,1 0-1,0 0 1,-1-1-1,1 1 1,0-1-1,0 0 1,0 0-1,0 0 1,0 0-1,0 0 1,-3-4-1,6 5 1,0 1 1,0 0-1,0 0 1,0-1-1,0 1 0,-1 0 1,1-1-1,0 1 1,0 0-1,0-1 0,0 1 1,0 0-1,0-1 1,0 1-1,0 0 0,1 0 1,-1-1-1,0 1 1,0 0-1,0-1 0,0 1 1,0 0-1,0 0 1,1-1-1,-1 1 0,0 0 1,0 0-1,0-1 1,1 1-1,-1 0 0,0 0 1,0-1-1,1 1 1,-1 0-1,0 0 0,0 0 1,1 0-1,-1 0 1,0-1-1,0 1 0,1 0 1,-1 0-1,0 0 1,1 0-1,-1 0 0,1 0 1,18-5-50,-16 5 32,30-4-47,0 2-1,59 2 1,-33 1 108,-34 0 16,1-2 1,-1-1-1,37-7 1,-55 7 14,1 0 1,-1 0 0,1-1 0,-1 0 0,0 0 0,0-1 0,0 0 0,0 0 0,-1-1 0,0 0-1,0 0 1,0 0 0,-1-1 0,1 1 0,5-10 0,-10 13-53,0 0-1,0 1 0,0-1 1,0 0-1,0 0 1,-1 0-1,1 0 1,-1 0-1,0 0 1,1 0-1,-1 0 1,0 0-1,0 0 1,0 0-1,0 0 1,-1 0-1,1 1 1,0-1-1,-1 0 1,1 0-1,-1 0 1,0 0-1,-1-3 0,1 3-39,-1 0-1,1 0 1,-1 0-1,1 0 1,-1 0-1,0 0 1,0 0-1,1 1 1,-1-1-1,-1 1 1,1-1-1,0 1 1,0 0-1,0 0 1,-1 0-1,1 0 1,0 0-1,-4-1 1,4 2 0,0 0 1,0 0-1,0 0 1,0 0-1,0 1 1,0-1-1,0 0 0,0 1 1,1 0-1,-1-1 1,0 1-1,0 0 1,0 0-1,1 0 1,-1 0-1,0 0 1,1 0-1,-1 0 1,1 1-1,-1-1 1,1 0-1,0 1 1,0 0-1,-1-1 0,1 1 1,-1 2-1,-2 2 8,1 1-1,0-1 0,1 1 0,-1-1 1,1 1-1,-1 7 0,2-6 26,0 0 1,1-1-1,0 1 0,0 0 1,0-1-1,1 1 0,1 0 1,-1-1-1,6 14 0,-3-10 73,1 1 1,0-2-1,1 1 0,0-1 0,11 15 1,-15-23-55,-1 0 0,0 0 0,1-1 0,-1 1 0,1-1 0,0 1 0,0-1 1,-1 0-1,1 1 0,0-1 0,0 0 0,0 0 0,0 0 0,0-1 0,1 1 0,-1 0 0,0-1 1,3 1-1,-2-1 5,-1-1 0,1 1 0,0 0 1,-1-1-1,1 0 0,-1 0 0,1 0 1,-1 0-1,0 0 0,1 0 0,-1 0 0,0-1 1,0 1-1,0-1 0,3-2 0,41-45 152,-13 13-242,-16 20-42,38-37 148,-47 46-128,0 1-1,0 1 1,0-1 0,1 1 0,14-6-1,-23 11 75,1 0 0,-1 0 0,1 0 0,-1 0 0,1 0 0,-1 0 0,1 0 0,-1 0 0,0 0-1,1 0 1,-1 1 0,1-1 0,-1 0 0,1 0 0,-1 0 0,1 0 0,-1 1 0,0-1 0,1 0 0,-1 1-1,1-1 1,-1 0 0,0 0 0,1 1 0,-1-1 0,0 1 0,0-1 0,1 0 0,-1 1 0,0-1-1,0 1 1,1-1 0,-1 1 0,0-1 0,0 0 0,0 1 0,0-1 0,0 1 0,4 20-5,-3-20 13,1 44 272,2 12 437,-4-50-630,2-1 1,-1 0-1,0-1 1,1 1 0,0 0-1,6 11 1,-7-16-53,0 0 1,0 1 0,-1-1-1,1 0 1,0 1-1,1-1 1,-1 0 0,0 0-1,0 0 1,0 0-1,1 0 1,-1 0 0,0 0-1,1 0 1,-1 0 0,1-1-1,-1 1 1,1-1-1,-1 1 1,1-1 0,0 1-1,-1-1 1,1 0 0,-1 0-1,1 0 1,0 0-1,-1 0 1,1 0 0,-1 0-1,1-1 1,1 0 0,4-1 40,0-1 0,-1 0 0,1 0 0,-1-1 1,10-7-1,-13 9-78,40-31 218,-2-1 0,71-78 1,-78 81-799,-33 31 578,0 0 0,0-1 0,0 1 1,0-1-1,-1 1 0,1 0 0,0 0 1,0-1-1,0 1 0,0 0 0,0 0 1,0 0-1,0 0 0,0 0 0,0 0 1,0 1-1,1-1 0,23 6 459,-6-2-365,-18-4 91,9-4 21,-10 3-205,0 1 0,1-1 0,-1 0 1,0 0-1,1 0 0,-1 1 0,1-1 0,-1 0 1,1 1-1,-1-1 0,1 0 0,0 1 1,-1-1-1,1 0 0,0 1 0,0-1 1,-1 1-1,1 0 0,0-1 0,0 1 0,1-1 1,-1 0-217,-4 2 157,-6 1 243,5-2-158,-1 0 1,0 0-1,1 0 1,-8-2-1,-5 1-53,12 1 5,1 0 0,0 0 0,-1 1 0,1 0 0,0-1 0,-1 2 0,1-1 0,0 0 0,0 1 0,0 0 0,0 0 0,1 0 0,-1 0 0,0 1 0,1-1 0,-1 1 0,1 0 0,-3 3 0,2-1 19,1 0 1,-1 0 0,1 0-1,0 1 1,1-1 0,-1 1-1,1-1 1,0 1 0,1 0 0,-1 0-1,1 0 1,0 9 0,0-4 55,0 0 0,1 0 1,1 1-1,0-1 1,0 0-1,1 0 0,1 0 1,0-1-1,0 1 0,1 0 1,0-1-1,1 0 1,9 15-1,-12-23-27,-1 0 1,1 0-1,0 0 1,0 0-1,0 0 1,0 0-1,0-1 1,0 1-1,0 0 1,0-1-1,1 0 1,-1 0-1,0 0 1,1 0-1,-1 0 1,1 0-1,0 0 1,-1-1-1,1 1 1,5-1-1,-4 0 10,0-1-1,0 0 1,0 0-1,1 0 1,-1 0-1,0-1 1,0 1-1,-1-1 1,1 0-1,0 0 1,-1-1-1,8-4 1,49-45-276,49-35-449,67-23 350,-176 110 350,1 0 0,-1-1 0,1 1 0,-1 0 0,1-1 0,-1 1 0,1 0 0,-1-1 0,1 1 0,-1-1 0,1 1 0,-1-1 0,0 1 0,1-1 0,-1 1 0,0-1 0,0 0 0,1 1-1,-1-1 1,0 1 0,0-1 0,0 0 0,0 0 0,0 0-6,0 1 0,0 0 0,-1-1-1,1 1 1,0 0 0,-1-1 0,1 1 0,0 0-1,-1 0 1,1-1 0,0 1 0,-1 0 0,1 0-1,-1 0 1,1-1 0,0 1 0,-1 0 0,1 0 0,-1 0-1,1 0 1,-1 0 0,1 0 0,0 0 0,-1 0-1,1 0 1,-1 0 0,1 0 0,-1 0 0,1 0-1,0 0 1,-1 0 0,1 1 0,-1-1 0,0 0-1,-5 3-30,-1-1 0,0 1-1,1 1 1,0-1 0,0 1 0,0 0-1,0 0 1,1 1 0,-1 0-1,-4 5 1,-1 2-10,0 1 0,1 0-1,-12 20 1,16-22 92,1 0 0,0 0 0,0 0 0,1 1-1,1 0 1,0 0 0,-2 16 0,4-22-16,1 0-1,0 0 0,0 0 1,0 0-1,1 0 1,0 0-1,2 8 1,-1-10-21,-1-1 0,0 0 0,1 1 0,0-1 0,-1 0 0,1 0 0,1 0 0,-1 0 1,0 0-1,1-1 0,-1 1 0,1-1 0,3 3 0,-3-3 11,0-1 0,0 1-1,0-1 1,1 1 0,-1-1 0,0 0 0,1-1 0,-1 1-1,1 0 1,-1-1 0,0 0 0,1 0 0,-1 0-1,1 0 1,-1-1 0,1 1 0,3-2 0,3 0 38,0-2 1,0 1 0,-1-1 0,14-8-1,-4 1-125,0-1-1,-1-1 0,-1-1 1,0-1-1,20-21 0,-13 8-65,-1-2 0,27-42 0,-38 49 62,-8 15-167,-7 12-297,-3 9 561,0 0 1,1 1-1,0-1 1,1 1-1,0 0 1,1 1-1,1-1 1,1 0-1,-1 28 1,3-31 61,0-1 1,1 1-1,5 16 0,-6-24-52,0 0 0,0 1-1,0-2 1,0 1-1,0 0 1,1 0 0,0 0-1,-1-1 1,1 1-1,0 0 1,0-1 0,1 0-1,-1 0 1,0 1-1,1-1 1,3 2 0,-5-4-22,1 1 1,0-1 0,-1 1-1,1-1 1,0 0 0,0 0 0,0 0-1,-1 0 1,1 0 0,0 0-1,0 0 1,0-1 0,-1 1 0,1 0-1,0-1 1,-1 0 0,1 1-1,0-1 1,-1 0 0,1 0 0,-1 0-1,1 0 1,-1 0 0,1 0-1,-1 0 1,0-1 0,0 1 0,0 0-1,1-1 1,0-2 0,4-5-3,0 0 0,0-1 0,6-17 0,-10 23 13,0 0-13,27-67 165,-26 61-161,0 0 0,-1-1 0,0 1 0,-1 0 0,1-14 0,-7-27-455,5 50 433,1 1 1,-1-1-1,0 1 0,1-1 1,-1 1-1,0 0 1,1-1-1,-1 1 1,1 0-1,-1-1 1,1 1-1,-1 0 1,1 0-1,-1-1 0,1 1 1,-1 0-1,1 0 1,-1 0-1,1 0 1,-1 0-1,1-1 1,-1 1-1,1 0 0,-1 0 1,1 0-1,-1 0 1,1 1-1,-1-1 1,1 0-1,4 0 31,5-2-29,1 1 0,0 1 0,0-1 0,16 3 0,-22-1-7,1 0 0,-1 0-1,0 0 1,0 1-1,0 0 1,0 0-1,0 0 1,0 1-1,0-1 1,-1 1-1,6 4 1,-9-5 16,0-1 0,1 0-1,-1 1 1,0 0 0,0-1 0,0 1-1,0 0 1,0 0 0,-1-1 0,1 1 0,-1 0-1,1 0 1,-1 0 0,1 0 0,-1 0-1,0 0 1,0 0 0,0 0 0,0 2 0,-1 6 23,-1 0 0,-4 16 1,2-10-5,-1 8 56,2 0-1,-2 41 1,5-63-67,0 1 0,0-1 1,1 1-1,-1-1 0,1 0 0,-1 1 1,1-1-1,0 0 0,0 1 0,0-1 1,0 0-1,0 0 0,0 0 1,1 0-1,-1 0 0,3 3 0,-2-4-1,-1 0-1,0 0 0,1 0 0,0 0 0,-1 0 0,1 0 1,-1 0-1,1-1 0,0 1 0,-1-1 0,1 1 0,0-1 1,0 1-1,0-1 0,-1 0 0,1 0 0,0 0 0,0 0 1,0 0-1,-1 0 0,1-1 0,3 0 0,7-3 3,0-1 0,-1 0 0,1-1 0,-1 0 0,0-1 0,0 0 0,-1-1 0,13-12 0,8-10-237,30-38 1,-29 28 252,28-44 0,-58 80-40,0 1-1,-1-1 1,1 0 0,-1 0 0,0 1 0,0-1 0,0 0 0,0 0 0,0 0 0,-1-6 0,0 10 10,0 0 0,0 0 0,0 0 0,0 0 0,0 0 0,0 0 1,-1 0-1,1 0 0,0 0 0,0 0 0,0 0 0,0 0 0,0 0 1,0 0-1,0 0 0,-1 0 0,1 0 0,0 0 0,0 0 0,0 0 0,0 0 1,0 0-1,0 0 0,0 0 0,-1 0 0,1 0 0,0 0 0,0 0 1,0 0-1,0 0 0,0 0 0,0 0 0,0 0 0,0 0 0,0-1 0,-1 1 1,1 0-1,0 0 0,0 0 0,0 0 0,0 0 0,0 0 0,0 0 1,0 0-1,0-1 0,0 1 0,0 0 0,0 0 0,0 0 0,0 0 0,0 0 1,0 0-1,0 0 0,0-1 0,0 1 0,0 0 0,0 0 0,0 0 0,0 0 1,0 0-1,0 0 0,0 0 0,0 0 0,0-1 0,0 1 0,0 0 1,-3 5-468,6-2 492,0-1-13,-1 1-1,0-1 1,1 1-1,-1-1 1,0 1-1,0 0 1,-1 0-1,1 0 1,1 4-1,7 17-13,-8-19-17,0-1 0,0 1 0,-1-1 0,1 1 0,-1-1 0,0 1 0,0 0 0,0 5 0,7 68 156,-2 27 58,-5-97-194,0 0 1,1 0-1,0 0 1,6 12-1,-7-16 35,0-1 1,1 0-1,0 0 1,0 0-1,0 0 0,0 0 1,0 0-1,1 0 1,-1-1-1,1 1 1,-1-1-1,7 4 0,-8-6-28,0 1 0,1-1 0,-1 0 0,0 1 0,1-1 0,-1 0 0,1 0 0,-1 0 0,0 0 0,1 0 1,-1 0-1,1 0 0,-1 0 0,0-1 0,1 1 0,-1-1 0,1 1 0,-1-1 0,0 1 0,0-1 0,3-1 0,2-3-45,1 1 0,9-11-1,-11 11 30,6-7 15,1 0 0,-2 0-1,0-1 1,0-1 0,-1 0 0,8-15 0,-13 20-18,0 0 0,-1-1 0,0 1 1,0-1-1,0 1 0,-1-1 0,-1 0 0,0 0 1,0 0-1,0 0 0,-2-17 0,0 22-1,0 1-1,1 0 1,-1 0-1,-1 0 1,1 0-1,0 0 1,-1 0 0,-2-4-1,4 7-1,-1-1 0,1 0 0,0 1 0,-1-1 0,1 0 0,-1 1 0,1-1 0,-1 1 0,0-1 0,1 1 0,-1-1 0,1 1 1,-1-1-1,0 1 0,1 0 0,-1-1 0,0 1 0,0 0 0,1-1 0,-1 1 0,0 0 0,0 0 0,0 0 0,1 0 0,-1 0 0,0 0 0,0 0 0,1 0 0,-1 0 0,0 0 0,0 0 0,0 0 0,1 1 0,-1-1 0,0 0 0,0 1 0,0-1 0,-3 4 18,-1 0-1,1 0 1,1 0-1,-1 0 1,1 1-1,-1-1 0,1 1 1,0 0-1,1 0 1,-1 0-1,1 0 1,0 1-1,1-1 0,-2 6 1,1-3 43,0 1-1,1-1 1,0 0 0,1 1-1,0-1 1,0 1 0,1-1 0,2 15-1,-3-21-21,1 1-1,-1-1 0,1 0 1,0 0-1,0 0 1,0 0-1,0 1 0,0-1 1,0-1-1,0 1 1,1 0-1,-1 0 0,1 0 1,-1-1-1,1 1 0,0-1 1,0 1-1,0-1 1,0 0-1,0 1 0,0-1 1,3 1-1,-2-1-8,0-1-1,1 0 1,-1 1-1,0-1 1,0 0-1,0-1 0,0 1 1,0 0-1,0-1 1,0 0-1,0 0 1,-1 0-1,1 0 1,0 0-1,0 0 1,3-3-1,61-41-149,-41 26 208,34-18 1,-57 35-90,19-7-103,-22 9 115,1 0-1,-1 0 0,1 0 0,-1 0 0,1 0 0,-1 0 0,1 0 0,-1 0 0,1 0 0,-1 0 0,1 0 0,-1 1 0,1-1 0,-1 0 0,1 0 0,-1 0 0,0 1 0,1-1 0,-1 0 0,1 0 0,-1 1 0,0-1 0,1 0 0,-1 1 0,0-1 0,1 1 0,-1-1 0,0 0 0,1 1 0,-1-1 0,0 1 0,0-1 0,0 1 0,0-1 0,1 1 0,-1-1 0,0 0 0,0 1 0,0-1 0,0 1 0,0 0 0,0 10-51,0 1 1,-1-1-1,0 0 1,0 0 0,-4 12-1,2-9 86,0 1-1,0 22 1,3-32-6,0 0 0,0-1 0,1 1 1,-1 0-1,1-1 0,1 1 0,-1-1 0,0 1 1,1-1-1,0 0 0,0 0 0,4 6 0,-5-9-10,0 1-1,1-1 1,0 1-1,-1-1 1,1 1-1,0-1 1,-1 0-1,1 0 0,0 0 1,0 0-1,0 0 1,0 0-1,0 0 1,0-1-1,0 1 1,4 0-1,4 0 13,-1-1 0,15 0 0,-9 0 8,10-1-48,0-1 0,25-5 0,-45 6 28,-1 0 0,0-1-1,0 1 1,0-1 0,0 0 0,-1 0 0,1-1 0,0 1 0,-1-1-1,0 0 1,1 0 0,-1 0 0,0 0 0,-1 0 0,1-1-1,3-5 1,1-2 57,-1-1-1,0 0 1,0 0-1,3-14 1,43-178 615,-52 202-680,9-54 182,-2-1 0,-1-57 0,-6 92-136,5-128 393,-3 99-283,0 125 458,2-7-390,14 85 0,-9-87-225,48 232-1331,-47-259-24,2 7-2933,-13-34 1791,1-11 2410,0 0 0,0 0 1,0 1-1,0-1 0,-1 0 0,-2 2-1339,3-2 1339,0 0 0,-1 0 0,1 0 1,-1 0-151,0 0-1,-1-1 1,1 1 0,0-1 0,0 1 0,0-1 0,0 1 0,0-1 0,0 0-1,0 0 1,0 1 0,0-1 0,0 0 0,0 0 0,-1-1 0,-15-21-2161,-29-47 1,-3-5 2132,27 47 2066,-2 0 0,-2 2 0,-41-34 0,56 52-1037,-24-22 2370,34 28-2912,-1 1-1,1-1 1,0 1 0,0-1-1,-1 1 1,1-1-1,0 0 1,0 0-1,1 0 1,-1 1-1,0-1 1,1 0 0,-1 0-1,1 0 1,-1 0-1,1 0 1,0-3-1,0 3-131,0 1 0,1-1 0,-1 1 0,1-1 0,-1 1 0,1 0 0,0-1 0,-1 1-1,1-1 1,0 1 0,0 0 0,0 0 0,0 0 0,0-1 0,0 1 0,0 0 0,2-1 0,24-12 525,-12 7-418,0-1-541,0 0-1,1 1 1,0 0 0,1 2-1,32-8 1,80 0-6701,-61 7 2767,-13 0-1170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6:45.1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64 31 3552,'0'-2'177,"0"-1"1,0 1-1,0-1 0,1 1 1,-1 0-1,1-1 0,6-11 5963,-7 247 679,0 117-4790,-5-199-381,7-172-1596,0 0 1,2 0-1,0 0 1,1 1 0,1 0-1,16-36 1,-16 42-93,1 0 1,0 1-1,1 0 1,1 0 0,0 1-1,18-20 1,-19 25-45,-1 0 1,1 1-1,1-1 1,-1 1-1,1 1 1,0 0-1,0 0 1,1 1-1,-1 0 1,19-5-1,-25 9 66,0-1 0,0 0 1,0 1-1,0 0 0,0-1 0,0 1 0,0 1 1,0-1-1,0 0 0,0 1 0,0-1 0,0 1 1,0 0-1,0 0 0,0 0 0,0 1 0,0-1 1,-1 1-1,4 2 0,-3-2 46,-1 0-1,0 0 1,0 1 0,0-1 0,0 1-1,0 0 1,-1-1 0,1 1 0,-1 0-1,0 0 1,0 0 0,0 0-1,0 0 1,0 0 0,-1 1 0,0-1-1,1 0 1,-1 5 0,-1 4 82,0 0 0,-1 0 1,0 0-1,-1 0 0,0-1 1,0 1-1,-2-1 0,1 0 1,-1 0-1,-1-1 0,0 1 1,-1-1-1,-12 15 0,10-14-41,-2 0 0,1 0 0,-2-1 0,1-1 0,-1 0 1,0 0-1,-1-1 0,0 0 0,-1-2 0,-20 9 0,26-13-33,1 0 0,-1 0 0,0-1 1,0 0-1,0 0 0,0-1 0,0 0 1,0 0-1,0-1 0,-9-2 0,13 2-44,0 0-1,0 0 1,1 0-1,-1 0 1,0-1-1,1 0 1,-1 0-1,1 0 1,-1 0-1,1 0 1,0-1-1,0 1 1,0-1-1,0 0 0,1 0 1,-1 0-1,1 0 1,-1 0-1,1-1 1,0 1-1,1-1 1,-3-4-1,4 7-2,0 0 0,-1 0-1,1 0 1,0 0 0,0 0-1,0 0 1,-1 0 0,1 0-1,0 0 1,0 0 0,1 0-1,-1 0 1,0 0 0,0 0-1,0 0 1,1 0 0,-1 0-1,1 0 1,-1 0 0,0 1-1,1-1 1,1-2 0,-1 2-7,1 0 0,-1-1 0,1 1-1,0 0 1,-1 0 0,1 0 0,0 0 0,0 0 0,0 0 0,3-1 0,5 0-22,1 0 0,-1 0-1,17 0 1,-25 2 42,85-1 73,51-4 31,-118 3-57,0-1 0,0-1 0,-1 0 0,34-14 0,-38 11-30,-1 0 0,0-2 0,-1 0 0,1 0 0,-2-1 0,0-1 0,0 0 0,-1 0-1,0-1 1,10-16 0,-18 25-48,-1-1 0,0 1 0,0-1 0,-1 0 0,1 0 0,-1 0 0,1 0 0,-1 0-1,-1 0 1,2-4 0,-11 25-419,4-4 416,1 1-1,0 0 1,-3 24-1,-1 46 110,6-70-61,2-4-4,0 0 1,1 15-1,-1-22 12,1 0-1,-1-1 1,1 1 0,0 0-1,-1 0 1,1 0 0,0-1-1,1 1 1,-1-1-1,0 1 1,1-1 0,-1 1-1,3 2 1,-3-5-9,-1 0 0,1 1 0,0-1 0,-1 0 0,1 1 0,0-1 0,-1 0 0,1 0 0,0 0 0,-1 0 0,1 1 0,0-1 0,0 0 0,-1 0 0,1 0 0,0 0 0,-1-1 0,1 1 0,0 0 0,-1 0 0,1 0 0,0-1 0,-1 1 0,1 0 0,0 0 0,-1-1 0,1 1 0,-1-1 0,2 0 0,18-16 123,-16 13-86,48-51 149,-33 34-271,0 1-1,1 1 1,44-32 0,-61 49 21,0 0 1,1 0-1,-1 0 1,1 0-1,-1 1 1,1 0-1,4-1 1,-7 1 38,0 1-1,-1 0 1,1 0 0,0 0-1,0 0 1,0 0 0,-1 1-1,1-1 1,0 0 0,0 0-1,-1 0 1,1 1 0,0-1 0,0 0-1,-1 1 1,1-1 0,0 1-1,-1-1 1,1 1 0,-1-1-1,1 1 1,-1-1 0,1 1 0,-1-1-1,1 1 1,-1 0 0,1-1-1,-1 1 1,1 0 0,-1-1-1,0 1 1,0 0 0,1 0-1,-1-1 1,0 1 0,0 0 0,0 0-1,0 0 1,0-1 0,0 3-1,1 13-3,-1 0 0,-1 0 0,0 0-1,-1 0 1,-6 25 0,-30 77 3,23-83 61,-2-1 1,-1 0-1,-1-2 0,-39 50 0,53-74 21,-2-1 0,1 0 0,-1 0-1,-14 11 1,19-17-59,0 0-1,1 0 0,-1 0 0,0 0 1,0 0-1,1 0 0,-1 0 1,0-1-1,0 1 0,0-1 1,0 1-1,0-1 0,0 0 0,0 0 1,0 0-1,0 0 0,0 0 1,0 0-1,0 0 0,0-1 1,0 1-1,0-1 0,0 1 0,1-1 1,-1 0-1,0 0 0,0 0 1,0 0-1,-2-2 0,1 0-48,0 0 1,0 0-1,1 0 0,-1-1 0,1 1 1,0-1-1,0 1 0,0-1 0,0 0 0,1 0 1,0 0-1,-1 0 0,2 0 0,-1 0 0,0 0 1,1 0-1,-1 0 0,1 0 0,1-8 1,0 5 31,-1 1 0,2 0 0,-1 0 0,1 0 0,-1 0 0,2 0 0,-1 0 0,1 0 0,0 1 0,0-1 0,0 1 0,8-9 0,-6 9 96,0 1 0,0 0 0,0-1 0,1 2 0,0-1 0,0 1 0,0 0 0,0 0 0,0 0 0,1 1 0,-1 0 0,1 1 0,0-1 0,-1 1 0,1 0 0,8 1 0,4 0-108,1 1 0,-1 0 0,0 2 0,29 7 0,-35-6-612,0 0 0,0 1 0,16 8 0,-17-7-1984,-1 1-1,0 0 0,15 14 0,-13-11-532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6:46.5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34 867 5216,'-3'0'259,"1"0"1,-1 0-1,1 0 0,0 0 1,-1 1-1,-3 1 1,5-2-214,0 1 1,0-1 0,0 0 0,1 1 0,-1 0-1,0-1 1,0 1 0,1-1 0,-1 1 0,1 0-1,-1-1 1,0 1 0,1 0 0,-1 0 0,1-1 0,0 1-1,-1 0 1,1 0 0,-1 1 0,1-1 1,0-1 0,1 0 0,-1 1 0,0-1 0,0 0 1,0 0-1,0 1 0,1-1 0,-1 0 0,0 0 0,0 1 0,1-1 0,-1 0 1,0 0-1,0 0 0,1 0 0,-1 1 0,0-1 0,1 0 0,-1 0 0,0 0 1,1 0-1,-1 0 0,0 0 0,1 0 0,-1 0 0,0 0 0,1 0 0,-1 0 1,0 0-1,1 0 0,-1 0 0,13 0 1580,-7-1-1253,1-1 1,0 1-1,-1-1 1,1-1-1,-1 1 0,0-1 1,1 0-1,-2-1 1,1 0-1,7-4 1,7-9 29,24-25 1,-30 28-142,177-187 504,-167 171-687,-1-1 1,-1-1-1,-2-1 1,-2-1-1,0-1 1,23-70-1,-39 98-283,-4 7-26,-6 13 40,0 7 218,-23 52 587,-35 123 0,61-177-534,-25 129 679,28-131-616,1 0 0,0 0 1,1 0-1,1 0 1,1 0-1,0 0 0,6 20 1,-8-33-116,1 0 0,1 0 0,-1 0 0,0 0 0,1-1 0,-1 1 0,1-1 1,0 1-1,0-1 0,0 0 0,2 3 0,-3-5-17,0 1-1,0 0 1,0-1-1,0 1 1,0-1 0,0 1-1,0-1 1,0 1 0,0-1-1,0 0 1,0 0 0,0 1-1,0-1 1,0 0-1,0 0 1,0 0 0,0 0-1,1 0 1,-1 0 0,0-1-1,0 1 1,0 0-1,0 0 1,0-1 0,0 1-1,0-1 1,0 1 0,0-1-1,0 1 1,0-1 0,-1 0-1,1 1 1,0-1-1,0 0 1,0-1 0,7-7 1,-1 0 0,0-1 0,-1 0 0,0 0 0,-1 0 0,0-1 0,6-19 0,-3 10-34,29-60-263,73-118 0,-99 181 238,20-43 13,-2-1-1,26-77 1,-53 133 24,17-54 129,14-73 1,-31 123-71,0 1-1,0-18 1,-4 20-13,-2 11-25,-4 12 75,8-17-71,-43 135 1129,11-30-769,-11 12 104,-31 93 279,31-66-260,38-128-405,10-35-450,0 0-1,2 0 1,0 1 0,1 0 0,0 1-1,16-24 1,9 1 42,-29 35 253,0 0 1,1 1 0,0 0 0,-1 0-1,1 0 1,7-3 0,-11 7 74,0 0 1,0-1-1,0 1 0,0 0 1,0 0-1,0 0 0,0 0 1,0 0-1,0 0 0,1 0 1,-1 0-1,0 1 0,0-1 1,0 0-1,0 0 0,0 1 1,0-1-1,0 1 0,0-1 1,0 1-1,0 0 0,0-1 1,-1 1-1,1 0 0,0-1 1,0 1-1,0 0 0,-1 0 1,1 0-1,-1 0 0,1 0 1,0 1-1,4 5 140,-1 1 0,0-1 0,2 9 0,-5-13-140,18 48 514,-11-28-165,0 0 1,2-1 0,21 37-1,-28-54-317,0 0 1,1 0-1,-1 0 0,1-1 0,1 0 0,-1 1 0,0-1 0,1-1 0,0 1 0,0-1 0,0 0 0,0 0 1,1 0-1,-1-1 0,1 0 0,0 0 0,-1 0 0,1-1 0,0 0 0,7 1 0,-9-2-28,0 0-1,-1 0 0,1-1 1,-1 1-1,1-1 1,-1 0-1,1 0 0,-1 0 1,1 0-1,-1 0 1,0-1-1,6-3 0,-5 2-9,1-1 0,0 0 0,-1 0-1,0 0 1,1-1 0,5-9 0,-2 1-92,-1 0 0,0 0 0,-1-1 0,0 1 0,4-19 1,-6 18-129,8-36-436,-11 46 586,-1-1-1,1 0 1,-1 1 0,0-1 0,-1 0 0,1 0 0,-1 1-1,-2-8 1,3 12 52,0-1-1,0 0 0,0 0 0,0 1 1,-1-1-1,1 0 0,0 0 0,-1 1 1,1-1-1,0 0 0,-1 1 0,1-1 1,-1 1-1,1-1 0,-1 0 0,1 1 1,-1-1-1,0 1 0,1-1 0,-1 1 1,0 0-1,1-1 0,-1 1 0,0 0 1,1-1-1,-1 1 0,0 0 1,0 0-1,1 0 0,-1 0 0,0-1 1,0 1-1,0 0 0,1 0 0,-1 0 1,0 1-1,0-1 0,1 0 0,-1 0 1,0 0-1,-1 1 0,0 0 59,-1 1 1,1-1-1,0 0 1,-1 1-1,1 0 0,0-1 1,0 1-1,0 0 0,0 0 1,-2 5-1,0 0 36,0 0-1,1 0 1,0 1 0,0-1-1,1 1 1,0 0-1,0-1 1,1 1 0,0 0-1,0 0 1,1 0 0,0 0-1,1 0 1,0 0 0,0 0-1,0 0 1,1 0-1,0-1 1,4 11 0,-3-12-103,-1 1 0,1-1 1,0 0-1,1 0 0,-1 0 1,1 0-1,1-1 0,-1 1 0,1-1 1,-1 0-1,2 0 0,-1-1 1,0 0-1,1 0 0,0 0 1,0 0-1,0-1 0,0 0 0,0 0 1,1-1-1,-1 0 0,1 0 1,7 1-1,-2-2-874,-1 0-1,1-1 1,0-1 0,0 0 0,0 0 0,-1-1-1,1 0 1,18-7 0,-24 7 179,-1-1 0,0 1-1,0-1 1,0 0 0,0 0 0,0-1 0,-1 0 0,7-6-1,-8 7 165,-1 0-1,1 0 1,-1 0-1,0-1 0,0 1 1,0-1-1,-1 0 0,1 0 1,-1 1-1,0-1 0,0 0 1,0 0-1,0-6 1,-3-18-1607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6:46.9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78 8960,'-10'-16'3328,"15"16"-2592,26-6-192,-5 1 1312,14 1-1120,7-4 415,7 0-671,2 0-1216,14-3 384,18 3-4831,17 4 2879,-21 8-3072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14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4736,'2'-4'2017,"2"10"-736,3 13 930,-3 3-376,0 0 0,-1-1 0,-1 30 0,-6 68 1198,0-15-2105,0 101 11,6-138-2737,0-78-1588,6-5 933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6:48.6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44 3552,'-1'0'108,"1"-1"1,0 1-1,-1-1 1,1 1-1,0-1 0,0 0 1,0 1-1,0-1 1,-1 1-1,1-1 0,0 0 1,0 1-1,0-1 1,0 0-1,1 1 0,-1-1 1,0 1-1,0-1 1,0 0-1,0 1 1,1-1-1,-1 1 0,0-1 1,0 1-1,1-1 1,-1 1-1,0-1 0,1 1 1,-1-1-1,1 1 1,27-27 12273,-28 33-12771,-1 20 2007,-9 46 1,0 3-1117,-22 247 466,24-246-790,7-66-292,-1 3-306,1 0 0,0 0 1,1 0-1,2 16 0,-2-29 342,0 0-1,0 1 1,0-1-1,0 0 1,0 0-1,0 1 1,0-1-1,0 0 1,0 0-1,1 0 1,-1 1-1,0-1 1,0 0-1,0 0 1,3 2-1099,-3-2 1098,0 0 1,0 0-1,1 0 1,-1 0-1,0 0 1,0 0-1,1 0 1,-1 0 0,0 0-1,0 0 1,1 0-1,11-7-2446,12-14-1607,-23 20 4016,20-23-2460,1-5-1653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6:49.0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125 0 4160,'-8'0'5158,"8"2"-4668,-1 7 575,0 0 0,-1 0 1,0 0-1,0 0 1,-6 13-1,-3 13 873,-33 158 1977,27-111-3430,-9 111 0,25-189-525,0 34-1502,1-36 960,0 0 1,0 0-1,1 0 1,-1 0-1,1 0 1,-1 0-1,1 0 1,1 2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6:49.4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72 7392,'-3'-3'587,"-15"-3"6045,22 2-5371,2 1-129,0 0 0,0 0 1,9-3-1,41-8 704,-47 12-1594,38-7 144,0 3 1,57-2-1,-37 8-2846,0 3-3374,-61-3 4317,0 0 0,1 0 0,-1 0 1,11-3-1,-7-2-2851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6:50.3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23 4064,'-3'-6'8216,"7"4"-7622,0 0-9,0 0 0,1 0 0,-1 1 0,1-1 0,-1 1-1,1 0 1,-1 0 0,6 0 0,41-1 1458,-38 2-1691,11 2-120,32 4 0,-5 0-3134,-11-5-2356,-23-1 837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6:52.3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13 861 5728,'-12'5'1896,"12"-5"-1869,0 0-1,0 0 1,0 0 0,0 0-1,0 1 1,0-1 0,0 0 0,0 0-1,0 0 1,0 0 0,0 1-1,0-1 1,0 0 0,0 0 0,0 0-1,0 1 1,0-1 0,0 0-1,0 0 1,0 0 0,0 0 0,0 1-1,0-1 1,1 0 0,-1 0-1,0 0 1,0 0 0,0 1 0,0-1-1,0 0 1,0 0 0,1 0-1,-1 0 1,0 0 0,0 0 0,0 0-1,0 0 1,1 0 0,-1 1-1,0-1 1,0 0 0,0 0 0,1 0-1,-1 0 1,0 0 0,0 0-1,0 0 1,0 0 0,1 0 0,-1 0-1,0 0 1,2 0 325,0 0 1,-1 1-1,1-1 1,0 0-1,-1 0 0,1 0 1,0 0-1,-1 0 1,1 0-1,0-1 0,-1 1 1,1 0-1,0-1 1,-1 1-1,1-1 0,1-1 1,1 0-93,1-1 0,-1 0 0,0 0 0,4-3 0,8-11 121,0-1 0,-1 0 0,22-35 0,-7 8-103,51-59 137,13-18-208,-72 89-241,35-65 1,-55 94 8,0-1 0,0 1 0,-1 0 0,1-1 0,-1 1 0,0-1 1,0 1-1,0-8 0,-2 10 52,-3 5 2,-4 8 0,-12 17 34,2 1-1,1 1 1,-15 38 0,-45 146 311,-40 93 1118,96-257-1289,14-33-16,-1 1 0,0-1-1,-17 25 1,19-35-405,9-13-120,9-13-120,3 1 400,2 2 0,-1 0 0,2 1 0,0 1 0,1 0 0,0 1 0,39-18 0,-23 14 100,25-12 170,-2-2 0,71-51 0,-27 5 1292,-102 77-1491,0-1 0,0 1 0,0 0 0,0 0 0,0 0 0,0 0 0,0 0 0,0 0 0,1 0 0,-1 0 0,0 0 0,0 0 0,0 0 0,0 0 0,0 0 0,0 0 0,1 0 0,-1-1 0,0 1 0,0 0 0,0 0 0,0 0 0,0 1 0,1-1 0,-1 0 0,0 0 0,0 0 0,0 0 0,0 0 0,0 0 0,0 0 0,1 0 0,-1 0 0,0 0 0,0 0 0,0 0 0,0 0 0,0 0 0,0 0 0,0 1 0,0-1 0,1 0 0,-1 0 0,0 0 0,0 0 0,0 0 0,0 0 0,0 1 0,0-1 0,0 0 0,0 0 0,0 0 0,0 0 0,0 0 0,0 0 0,0 1 0,0-1 0,0 0 0,0 0 0,0 0 0,0 0 0,-1 14 158,1-10-60,-7 54 500,3-32-287,-1 36-1,5-46-269,1-1-1,3 21 0,-3-29-19,1 0 0,0 0 0,1 0 0,-1 0 0,1-1 0,0 1 0,6 7 0,-8-13-29,1 1-1,-1-1 1,1 0-1,-1 0 1,1 0 0,0 0-1,0 0 1,-1 0-1,1 0 1,0 0-1,0-1 1,0 1-1,0-1 1,0 0-1,0 1 1,0-1-1,0 0 1,0 0 0,-1 0-1,1 0 1,3-1-1,3 0 5,-1 0 0,1-1 0,0 1-1,7-4 1,146-64-1219,-98 41 804,-48 21 284,-1 0 0,0 0 1,0-2-1,-1 0 0,0 0 0,-1-1 0,0-1 0,0 0 0,-1-1 0,0 0 0,-2-1 0,1 1 1,13-26-1,-14 21-41,-1-1 0,0 1 0,8-32 0,-13 37 94,-1 1 0,0-1-1,-1 0 1,0 0 0,-1 0 0,0 0 0,-2-13-1,1 22 51,1 0-1,-1 1 1,1-1 0,-1 0-1,0 0 1,0 1-1,0-1 1,0 1-1,-1-1 1,1 1-1,-1-1 1,0 1-1,1 0 1,-1 0 0,0 0-1,0 0 1,0 0-1,-1 0 1,1 1-1,-4-3 1,3 3-4,1 0 1,-1 0-1,0 0 1,0 0-1,0 1 0,0-1 1,0 1-1,0 0 1,0 0-1,0 0 1,-1 0-1,1 0 0,0 1 1,0-1-1,0 1 1,1 0-1,-1 0 1,-5 2-1,-5 4 89,0 1 0,0 0 0,1 1 0,0 0 1,1 0-1,0 1 0,0 1 0,1 0 0,1 0 0,0 1 0,-10 16 0,7-7 146,0 1 0,2 0 0,0 1 0,2 0 0,0 1 0,-4 25 0,10-44-146,1 1 1,0 0-1,1 0 0,0 0 0,-1 0 0,2 0 0,-1 0 0,1 0 1,0 0-1,0 0 0,0 0 0,1-1 0,0 1 0,3 6 0,-3-9-5,0 0-1,1 0 1,-1 0-1,1 0 1,0-1-1,-1 1 1,1 0-1,1-1 1,-1 0-1,0 0 1,4 2-1,1 0 3,0-1 0,0 0 0,0 0-1,11 2 1,1-2 35,1-2-1,0 0 1,23-2-1,-6 0-156,-10 2 33,3-1 63,58-6 0,-80 5-39,-1-1 0,1 0-1,0 0 1,0-1 0,-1-1 0,0 1-1,1-1 1,-1 0 0,-1-1 0,1 0 0,7-6-1,2-5-37,-1-1 0,0-1 0,13-21 0,37-61-410,-43 64 292,64-109-861,-66 104 467,28-72 1,-34 67 473,17-85 0,-28 106 47,-1 0 0,-1 0 0,-1 0 0,-1 0 0,-5-31 0,5 54 48,-7-26 66,7 28-69,0-1 0,0 0 0,-1 1 0,1-1 0,0 0-1,-1 1 1,1-1 0,0 0 0,-1 1 0,1-1 0,-1 1-1,1-1 1,-1 1 0,1-1 0,-1 1 0,0 0 0,1-1 0,-1 1-1,1-1 1,-1 1 0,0 0 0,0 0 0,1-1 0,-1 1-1,0 0 1,1 0 0,-1 0 0,0 0 0,0 0 0,1 0-1,-1 0 1,0 0 0,-1 0 0,-1 1 37,1 1 0,-1-1 1,0 0-1,1 1 0,-1 0 0,1-1 0,-1 1 0,1 0 1,0 0-1,0 1 0,-4 4 0,-20 31 359,21-29-341,-17 26 232,2 1 0,1 1 0,1 0-1,-17 59 1,14-14-146,4 1 0,3 1-1,-4 124 1,19-112 115,0-86-217,0 0 1,1-1 0,0 1-1,1-1 1,0 1-1,0-1 1,7 13 0,-8-19-63,0 0 0,0 0 0,0 0 0,1 0 0,-1-1 0,1 1 0,-1-1 0,1 1 0,0-1 0,0 0 0,0 0 0,0 0 0,1 0 0,4 1 0,-1-1-69,0 0 0,-1 0 1,1-1-1,0 0 0,0-1 0,0 1 0,8-2 1,8-1-294,0-2 1,-1-1-1,32-10 1,-52 15 353,17-7-115,0 0 0,0-1 1,-1-1-1,0-1 0,-1-1 0,0 0 1,-1-1-1,0-1 0,-1-1 1,0 0-1,-1 0 0,19-27 1,60-98 451,-90 133-289,-6 6 14,-6 10 33,-36 55 629,-49 94 0,92-155-673,-1 1 1,1-1 0,1 1 0,-1-1-1,1 1 1,-1-1 0,1 1 0,1 0-1,-1 0 1,1 8 0,0-10-11,0 0 0,1-1 0,0 1 0,-1 0 0,1-1 0,0 1 0,1 0 0,-1-1-1,0 1 1,1-1 0,-1 0 0,1 0 0,0 1 0,0-1 0,0 0 0,0 0 0,0-1 0,0 1 0,0 0 0,4 1 0,-2 0-33,-1-1 0,1 0 0,0 0 0,0-1 0,1 1 0,-1-1-1,0 0 1,0 0 0,1 0 0,-1 0 0,1-1 0,-1 0 0,1 0 0,-1 0 0,0 0 0,1-1 0,-1 0 0,1 0 0,-1 0 0,0 0 0,0-1 0,0 1-1,0-1 1,0 0 0,0 0 0,6-5 0,-2 1-93,-1-1-1,0 1 0,0-1 0,-1 0 1,0-1-1,0 0 0,-1 0 0,0 0 1,0 0-1,-1-1 0,6-16 1,42-182-724,-48 187 713,6-27 132,-3 0 0,-1-1 1,-3 0-1,-5-91 0,1 131 169,0 1-1,0-1 1,-1 1 0,-3-11-1,4 17-162,1 1 0,0-1-1,0 0 1,-1 1-1,1-1 1,0 0-1,-1 0 1,1 1-1,0-1 1,-1 0 0,1 1-1,-1-1 1,1 1-1,-1-1 1,0 1-1,1-1 1,-1 1-1,1-1 1,-1 1 0,0-1-1,1 1 1,-1 0-1,0 0 1,0-1-1,1 1 1,-1 0-1,0 0 1,0 0 0,1 0-1,-1-1 1,0 1-1,0 0 1,0 0-1,1 1 1,-1-1-1,0 0 1,0 0 0,1 0-1,-1 0 1,0 1-1,0-1 1,1 0-1,-1 1 1,0-1-1,1 1 1,-1-1 0,1 1-1,-1-1 1,0 1-1,1-1 1,-1 1-1,0 0 1,-3 4 79,-1 0 0,1 0 1,0 0-1,0 0 0,1 1 0,0-1 0,0 1 1,0 0-1,-3 10 0,0 7 61,-6 29-1,12-51-159,-15 91-640,4 0 1,1 121-1,6-122-3687,0-48 186,6 4-4312,-4-31 4400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26:52.6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20 11456,'-15'-20'5887,"25"20"-5855,-2 0-960,10 5-3903,5 3 2815,3 3-3520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07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0 154 2080,'0'4'10629,"23"-8"-9744,37 4-527,42-8-438,-59 5 140,-31 2 7,0 0 0,21 1 0,2 1-52,43-3 0,-11 0 163,-39-2-103,-24 3-71,0 0 0,0 0-1,1 1 1,-1-1 0,0 1 0,9 1-1,-7 0 7,1 0 0,0-1 0,0 1 0,0-1 0,-1-1 0,14-1 0,-7 1 24,5 1-111,-17 0 116,6-3 484,-7 0-306,-8 0-228,0 2 2,0 0-1,0 0 1,0 1 0,-8 0 0,0 1 2,14-2 28,1 1 1,0 0-1,-1-1 0,1 1 1,0-1-1,-1 1 1,1-1-1,0 0 1,0 0-1,0 1 1,-2-3-1,1 2-1,1 0 0,-1-1 1,0 1-1,1 0 0,-1 0 0,0 0 0,0 1 0,0-1 0,-2 0 0,1 0-24,0 0 0,0 0-1,0 0 1,0 0 0,0-1 0,1 1-1,-1-1 1,-3-2 0,2 1-8,0 1 1,0 0-1,0 0 1,-7-3-1,4 2-3,0-1-1,1 0 0,-1 0 0,1 0 1,0 0-1,-8-8 0,6 4-44,-4-5 71,12 13-24,0 0 0,0-1 0,-1 1 0,1 0 0,0-1 1,0 1-1,0 0 0,0-1 0,-1 1 0,1-1 0,0 1 1,0 0-1,0-1 0,0 1 0,0-1 0,0 1 0,0-1 0,0 1 1,0 0-1,1-1 0,-1 1 0,0-1 0,0 1 0,0 0 1,0-1-1,0 1 0,1 0 0,-1-1 0,0 1 0,0 0 1,1-1-1,-1 1 0,0 0 0,1-1 0,-1 1 0,1 0 1,0-1-2,1 1 0,0-1 0,-1 1 0,1 0 1,0 0-1,-1 0 0,1 0 0,0 0 0,-1 0 1,3 0-1,3 1-160,-1-1 112,-1 1 0,1 0-1,-1 0 1,1 1 0,-1-1 0,9 5-1,19 5 51,5 1 72,-28-8-32,0-1-1,0 0 1,16 3 0,-19-5-43,-1 1 0,1 0-1,-1 1 1,1-1 0,-1 1 0,0 1 0,8 4 0,3 2-29,17 13 230,-30-15-196,-4-6 24,0-1 0,0 1 0,-1 0 0,1 0 1,0 0-1,-1-1 0,1 1 0,-1 0 1,1 0-1,-1-1 0,0 1 0,0 0 0,0-1 1,0 1-1,0-1 0,0 1 0,0-1 0,0 0 1,-1 1-1,1-1 0,-3 2 0,-2 2 16,0-1-1,0 0 0,-1 0 0,-6 4 0,-3-1 10,4-1-57,-1 0 1,0-1-1,-19 6 0,27-10-655,1 0 0,0 1 0,0 0 0,0 0 1,0 0-1,0 0 0,0 0 0,-5 6 0,1-2-1036,-5 2-2040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08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0 2144,'10'3'6447,"-16"8"-6286,3-4-8,-3 7 297,0 0 0,0-1-1,-17 25 1,-24 39 478,4-12-688,42-63-242,0-1 0,0 1 1,0 0-1,1 0 0,-1-1 1,1 1-1,-1 0 0,1 3 0,-4 7-1636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09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42 2144,'-1'-10'733,"2"1"404,12 0 236,-8 6-885,0 1 1,0 0-1,1 0 1,10-2-1,-13 4-393,0 0 0,0 0-1,0 0 1,0 1 0,0-1-1,0 1 1,-1 0-1,1-1 1,0 1 0,0 1-1,3 1 1,0 0 15,1 1 0,-1 0 0,0 0 0,-1 0 0,1 1 0,-1 0-1,0 0 1,0 1 0,-1-1 0,6 9 0,3 8 163,17 37 0,-20-39-220,3 11 259,0 0 1,-2 0-1,-2 1 0,0 0 0,-3 1 1,0 0-1,-2 0 0,-1 50 1,-3-74-334,-1-5-628,1-1 0,0 0 0,0 1 0,1-1 0,0 6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10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4224,'4'-4'1101,"-4"3"-1037,1 1 0,-1 0 0,0-1 1,1 1-1,-1-1 0,0 1 0,1 0 0,-1-1 0,0 1 1,0-1-1,1 1 0,-1-5 2134,5 13-1195,-3-4-913,-1 0 1,0 0 0,0 0-1,0 0 1,0 0 0,-1 0-1,0 0 1,0 0 0,0 5-1,-6 39 452,5-43-481,-2 27 350,0 2-1,4 44 1,-1 2 933,11-80-992,-5-2-246,0 1 1,0-1 0,0 0-1,10-6 1,13-4 48,-16 8-174,0 1 1,-1 1-1,1 0 0,0 1 0,0 0 1,18 2-1,-8 1-156,0 1 0,39 12 0,-56-13-841,14 4-1317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15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6240,'0'0'184,"1"-1"-1,-1 0 1,0 1 0,0-1 0,0 1 0,1-1 0,-1 1-1,0-1 1,0 1 0,1-1 0,-1 1 0,1-1 0,-1 1-1,0-1 1,1 1 0,-1 0 0,1-1 0,-1 1 0,1 0-1,-1-1 1,1 1 0,-1 0 0,1-1 0,-1 1-1,1 0 1,-1 0 0,1 0 0,0 0 0,-1 0 0,1 0-1,0-1 1,8 15 2075,-6-10-1839,0 1 1,-1-1-1,1 1 0,-1 0 0,0 0 0,3 9 0,3 27 1150,-1 1 0,1 54 0,-8 86-919,-1-89-263,1 94 258,-2-164-1297,1-10-3445,4-54-4286,-2 24 6236,3-15-408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12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782 1 1728,'-5'-1'2482,"5"2"-2452,0 0 125,-1 0 0,1 0 0,-1 0 0,1 0 0,-1 0 1,0-1-1,1 1 0,-1 0 0,0 0 0,0 0 0,0 0 0,-2 2-19,0-1 1,0 0-1,0 0 0,-1 0 0,1 0 1,0 0-1,-1-1 0,1 1 0,-1-1 1,-3 1-1,-41 5 677,21-3-501,-240 39 2024,256-41-2143,0 0 0,-13 6 1,16-6-131,0 1 0,0-1 1,0 0-1,-1-1 1,-10 1-1,15-2-7,0 1 0,1-1 1,-1 1-1,0 0 0,0 1 0,-3 0 1,-6 3 120,-9 3 180,13-4-310,-13 3 167,-14 5 117,-15-10 96,51-2-326,0 0-85,-1 0 0,1 0 0,0 0 1,0 0-1,0 0 0,0 0 0,-1 0 0,1 0 0,0 0 0,0 0 1,0 0-1,0 0 0,0-1 0,0 1 0,-1 0 0,1 0 1,0 0-1,0 0 0,0 0 0,0 0 0,0 0 0,0-1 1,0 1-1,0 0 0,-1 0 0,1 0 0,0 0 0,0-1 0,0 1 1,0 0-1,0 0 0,0 0 0,0 0 0,4-3 27,1 1 0,-1-1 0,0 1 0,0-1 0,-1 0 1,5-4-1,16-13 87,37-12-114,-43 21 106,-9 3 150,-9 8-269,0 0 1,0 0-1,-1 0 0,1 0 0,0 0 0,0 0 1,0 0-1,0 0 0,0 0 0,0 0 0,0 0 0,0 0 1,0 0-1,0 0 0,0 0 0,0 0 0,0 0 0,0-1 1,0 1-1,0 0 0,-1 0 0,1 0 0,0 0 1,0 0-1,0 0 0,0 0 0,0 0 0,0 0 0,0 0 1,0 0-1,0 0 0,0-1 0,0 1 0,0 0 1,0 0-1,0 0 0,0 0 0,0 0 0,0 0 0,0 0 1,0 0-1,0 0 0,0 0 0,0 0 0,0 0 0,1 0 1,-1-1-1,0 1 0,0 0 0,0 0 0,0 0 1,0 0-1,0 0 0,0 0 0,0 0 0,0 0 0,0 0 1,0 0-1,0 0 0,0 0 0,0 0 0,0 0 0,1 0 1,-1 0-1,0 0 0,0 0 0,0 0 0,0 0 1,-1 0-38,-1 0 0,1 1 1,-1-1-1,1 1 0,0-1 1,-1 1-1,1 0 0,0-1 1,-1 1-1,1 0 0,-2 2 1,-7 3-70,-40 26 132,36-22-43,-1-1 0,-1 0 0,-23 10 0,23-14 2,1 2-1,-24 13 1,35-17 7,2-2 6,8 1 19,15 1 123,23 2 0,0-1-157,-5 0-28,-26-4 85,0 2-1,0-1 0,18 6 1,-3 0-902,-20-6-493,-1 1 0,1 0 0,8 4 0,-3 1-3586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13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0 3072,'0'10'3104,"-27"45"-858,-37 58 1,27-52-1140,4 10-602,6-10-280,19-42-458,7-10-2691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13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39 2144,'-1'-1'97,"1"1"0,-1-1 0,1 0 1,-1 0-1,1 0 0,0 0 0,-1 1 0,1-1 1,0 0-1,-1 0 0,1 0 0,0 0 0,0 0 1,0 0-1,0 0 0,0 0 0,0 0 0,0 1 0,0-1 1,0 0-1,1 0 0,-1 0 0,0 0 0,1 0 1,-1-1-1,1 1 95,0 0 1,1 0 0,-1 0 0,0 0-1,0-1 1,0 2 0,1-1-1,-1 0 1,1 0 0,-1 0-1,0 1 1,1-1 0,-1 0-1,1 1 1,0 0 0,1-1-1,-1 1-63,1 0 0,-1 0 0,1 0 0,0 0 0,-1 0 0,1 1 0,-1-1-1,1 1 1,-1-1 0,0 1 0,1 0 0,-1 0 0,0 0 0,1 1 0,-1-1 0,0 1-1,0-1 1,2 3 0,7 5 239,-1 1 1,10 12-1,-11-12-39,25 29 188,-2 1 1,-2 2-1,-2 1 0,26 51 1,-42-67-140,0 1 1,-1 0 0,11 51-1,-21-61-479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14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 5056,'0'-1'193,"1"1"0,0 0 0,-1 0 0,1 0 0,-1 0-1,1 0 1,-1 0 0,1 0 0,-1 0 0,1 0 0,-1 1 0,1-1 0,-1 0 0,1 0 0,-1 0 0,2 1 0,-4 26 911,-1 1 1,-8 35-1,-3 28-76,0 22-47,14-104-817,0 5 106,0-14-246,0 1 0,0-1 0,0 0-1,0 0 1,0 1 0,0-1 0,0 0-1,0 0 1,0 1 0,0-1 0,0 0-1,0 0 1,-1 1 0,1-1 0,0 0-1,0 0 1,0 1 0,0-1 0,0 0-1,-1 0 1,1 1 0,0-1 0,0 0-1,-1 0 1,1 0 0,0 0 0,0 1-1,0-1 1,-1 0 0,0-22 467,1 12-555,0 1 0,1-1 0,0 1 0,5-18 0,-6 25 26,0 1 0,1-1 0,-1 1 0,0-1 0,0 1 1,0-1-1,0 0 0,0 1 0,0-1 0,-1-2 1,11-13 437,3-16-335,4-8-136,-7 16-18,-9 21 48,0 1-1,1-1 1,-1 0 0,1 0 0,3-5 0,-4 8-3,-1 0-1,1 0 0,-1-1 1,1 1-1,-1 0 0,1 0 1,-1-1-1,0 1 0,1 0 1,-1-1-1,0 1 0,0 0 1,0 0-1,0-3 0,0 0-149,-4 9 518,3-5-315,1 0-1,0 0 1,0 0-1,-1 0 1,1 0 0,0 0-1,0 0 1,-1-1-1,1 1 1,0 0 0,0 0-1,0 0 1,0 0-1,-1 0 1,1-1 0,0 1-1,0 0 1,0 0-1,0 0 1,-1-1 0,1 1-1,0 0 1,0 0-1,0 0 1,0-1-1,0 1 1,0 0 0,0 0-1,0-1 1,0 1-1,0 0 1,0 0 0,0-1-1,0 1 1,0 0-1,0 0 1,0-1 0,0 1-1,0 0 1,0 0-1,0 0 1,0-1 0,1-1-12,0 0 0,-1 0 0,1 1 0,0-1 0,0 0 0,0 0 0,0 1 0,0-1 0,0 1 0,3-4 0,0-1-108,-3 6 91,-1-1 0,1 1 0,0-1 0,-1 1 0,1-1 1,-1 1-1,1 0 0,-1-1 0,1 1 0,0 0 0,-1-1 1,1 1-1,0 0 0,-1 0 0,2 0 0,23-2-292,-23 2 292,0 0-1,0 1 0,1-1 0,-1 1 1,0 0-1,0 0 0,0 0 1,0 0-1,0 0 0,0 0 0,0 0 1,0 1-1,0-1 0,0 1 0,-1-1 1,1 1-1,-1 0 0,1 0 1,-1 0-1,0 0 0,2 3 0,-2-3 28,1 0-1,-1 0 0,0 0 0,0 1 1,0-1-1,-1 1 0,1-1 1,-1 1-1,1-1 0,-1 1 0,0-1 1,0 1-1,0-1 0,0 1 0,0-1 1,0 1-1,-1-1 0,1 1 0,-2 2 1,0-1 50,0-1 0,0 0 1,0 0-1,0 0 1,0 0-1,-1 0 1,1 0-1,-1 0 1,0-1-1,0 1 0,0-1 1,0 0-1,-1 0 1,1 0-1,0 0 1,-7 2-1,0-2 24,1 0 0,-1 0 0,1-1-1,-1 0 1,-12-1 0,9-1-193,35 7-139,-8 0 526,-1 1 0,0 1 0,0 0 0,21 18 1,-26-19-212,9 8 83,-1 1 1,-1 1-1,-1 0 0,24 38 0,-36-52-161,0 0 0,0 1-1,0-1 1,-1 1 0,1-1-1,0 7 1,-1-8-359,-1-1-1,0 1 1,0 0-1,1 0 1,-2 0-1,1 0 1,0 0-1,0-1 1,-1 3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38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1 169 1664,'13'1'9265,"13"14"-6728,9 5-2121,-24-17-218,0-1 1,1 0-1,-1 0 0,0-1 0,0 0 1,12-1-1,4 0-2,395-6 1463,101-43-699,-258 12-907,13-1 112,-150 26-133,131-16 166,-52 5-242,-125 15 168,-12 3-13,31-3 60,-99 8-179,-1-1-1,1 1 1,-1 0-1,1 0 1,-1 0-1,1 0 1,-1 0-1,1 0 1,1 1-1,-1 0-50,-3 7-149,-6 23 238,1 2 0,2-1-1,1 0 1,1 50 0,2-34-104,-2 14 134,0 155 72,4-145-125,5 127-94,24 106 268,-4-19 168,-18-173-308,30 249 449,-24-106-501,-12-165 124,-5 445 196,2-312-19,1-102-297,4 78 71,3-102-192,0-25 181,-8-64-43,2 25-11,0 1 0,3 0 0,14 58-1,-12-70-96,4 42 0,-7-38 34,7 25-1,-10-43 14,-6-10-217,-3-2 278,-127-27-389,72 22 338,-78 0-1,96 7-35,-110 3-25,111-1 108,-209 1 165,-469 64 453,340-3 571,236-37-908,-98 23-399,214-43-309,-37 8-1885,26-1-2156,27-6-972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40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1728,'6'1'5008,"-5"5"-4527,1 0 0,-1-1 0,0 1 1,0 0-1,-1 0 0,1 0 0,-1 0 0,-1 0 1,0 6-1,0 12 557,17 253 2834,-4 36-2959,-6-57-349,3 60 543,0-9-806,-6-265-284,0 19 134,3 0 0,17 69 0,-11-70-99,-3 0-1,2 70 1,-4-42-37,-1-24 60,19 175-118,-12-43 151,-8-95-77,2 8 10,4 63 94,-3-35 94,-17 30-85,0-11 11,1 32-496,8-102 191,-2-80 48,-5 3-452,6-5 517,1-3-128,0-2-105,1 1 266,-1-1 0,0 1 0,0-1 0,0 1 0,1 0 0,-1-1 0,0 1 0,0 0 0,1-1-1,-1 1 1,0 0 0,1 0 0,-1-1 0,0 1 0,1 0 0,-1 0 0,1 0 0,-1 0 0,0-1 0,1 1 0,-1 0-1,1 0 1,-1 0 0,1 0 0,14-2 7,-12 2-34,119-28-97,-24 6 437,-9 2-192,15-3 49,14 10 242,192 3 0,-268 14-491,62 12 0,-20-1 94,25 2 77,70 8-59,-105-15-7,9 1 228,-18-4-2196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7:41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0 187 2976,'10'-3'15843,"5"2"-17816,-3 0 2233,15-4 0,12-1 261,216-10 446,-65 5-408,257-17 102,-297 15-434,-19 0-11,229-14 706,-355 26-915,3 1-6,-1 0-1,1-1 1,-1 0-1,0-1 1,1 0-1,8-3 1,-16 5-84,1-1 1,-1 1-1,0 0 1,1 0-1,-1-1 1,0 1-1,1 0 1,-1 0-1,0-1 1,0 1-1,1 0 1,-1-1-1,0 1 1,0 0-1,0 0 1,0-1-1,1 1 1,-1-1-1,0 1 1,0 0-1,0-1 1,0 1-1,0 0 1,0-1-1,0 1 1,0-1-1,0 1 0,0 0 1,0-1-1,0 1 1,0 0-1,0-1 1,0 1-1,-1-1 1,1 1-1,0 0 1,0-1-1,0 1 1,0 0-1,-1-1 1,1 1-1,0 0 1,0 0-1,-1-1 1,1 1-1,-17-17-5671,11 12 3838,-6-9-932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18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87 992,'-4'5'4629,"5"-4"-4551,0 1 0,0-1 0,0 0 0,1 0-1,-1 1 1,0-1 0,1 0 0,-1 0 0,1 0 0,0-1 0,-1 1-1,1 0 1,0 0 0,-1-1 0,1 1 0,0-1 0,0 0-1,-1 1 1,1-1 0,0 0 0,3 0 0,6-1 137,0 0 0,17-3-1,-2 0-144,-1 3 39,0 1 0,1 1 0,-1 1 0,0 2 0,0 0-1,39 13 1,-57-15-11,0-1-1,0 0 0,0 0 0,0 0 0,0-1 1,9-1-1,44-7 9,-30 3-7,-9 1-34,-1 0 0,0-2 1,29-11 980,-66 11-735,4 0-382,-105-21 674,114 26-546,-7 0 76,0-2 0,0 1 0,0-2 0,1 1-1,-1-1 1,1-1 0,-13-7 0,14 3-324,9 9 180,0 0 1,0-1-1,0 1 0,0 0 1,0 0-1,0 0 1,0 0-1,0 0 0,0-1 1,0 1-1,1 0 1,-1 0-1,0 0 0,0 0 1,0 0-1,0-1 1,0 1-1,0 0 0,0 0 1,1 0-1,-1 0 1,0 0-1,0 0 0,0 0 1,0 0-1,0 0 1,1 0-1,-1-1 0,0 1 1,0 0-1,0 0 1,0 0-1,1 0 0,-1 0 1,0 0-1,0 0 1,0 0-1,27 1-571,-23 0 606,21 3-117,0 0 0,-1 2 1,0 1-1,44 18 0,-62-22 122,1 0-1,-1 1 1,1 0-1,-1 0 1,0 0-1,0 1 1,-1 0-1,1 0 1,-1 0-1,0 1 1,-1-1 0,1 1-1,-1 0 1,0 1-1,0-1 1,3 10-1,-6-12 8,0 0 0,0 0 0,-1 0 0,0 0-1,1 0 1,-1 1 0,-1-1 0,1 0 0,0 0 0,-1 0-1,0 0 1,0 0 0,0 0 0,-1 0 0,-3 7 0,0 0 112,-1 0 1,0-1 0,-1 0 0,-9 11 0,-23 19-677,36-37-875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18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84 1824,'27'-8'5357,"6"-3"-3872,45-3-380,-15 4-780,11-5-37,1 3 0,0 3 0,0 4 0,103 6 0,-127 0 368,-72 4-3179,0-5-266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19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50 109 1824,'4'-3'6064,"12"-10"-4105,-11 8-1783,1 0-1,0 0 1,0 1-1,13-7 1,13-5 272,-19 9-406,1 0 1,0 0 0,1 1 0,-1 1-1,22-4 1,-29 9-83,-6 0 37,-1 0 1,0 0-1,1 0 1,-1 0-1,0 0 1,1 0-1,-1 0 1,0 0-1,1 0 1,-1 0-1,0 0 1,1 0-1,-1 0 1,0 0-1,1 0 1,-1 0-1,0 0 1,1 0-1,-1 0 1,0 0-1,1-1 0,-1 1 1,0 0-1,1 0 1,-1 0-1,0-1 1,0 1-1,1 0 1,-1 0-1,0-1 1,0 1-1,0 0 1,1 0-1,-1-1 1,0 1-1,0-1 1,0 0 263,-4 9 11,-81 50 22,-88 56 393,167-109-410,13-5-375,6-2 175,0 3 8,0 0-1,0 1 1,-1 1-1,1-1 1,17 8-1,58 27 209,-78-32-168,-1 0-1,0 1 1,10 9-1,12 8 642,-30-22-686,27-14-11354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15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0 5312,'-26'5'2400,"9"6"4832,17-7-5984,0 1 767,8-2-1151,1-3 352,9 5-704,0-10-64,3 5-288,5-8-320,2 8 96,-7-4-2400,1 4 1376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20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0 3552,'4'9'4008,"-4"-8"-3674,0-1 0,0 1 0,0 1 0,1 3 81,-1-1 0,0 1 1,0-1-1,-1 1 0,1-1 0,-3 8 0,-1 20 460,-23 61 160,19-66-833,1 0 0,-4 38 1,3-13 22,4-33-143,1 1 0,1 0 0,0 0 0,4 41 0,-2-58-45,1 0-1,-1 0 1,1-1-1,0 1 0,0 0 1,0 0-1,1-1 1,-1 1-1,1-1 1,-1 1-1,1-1 0,0 1 1,0-1-1,0 0 1,0 0-1,1 0 1,-1 0-1,0-1 0,1 1 1,-1 0-1,1-1 1,5 2-1,0 0 79,0 0 0,0-1 0,0 0 0,0-1 0,1 0 0,15 0 0,-18-1-208,0-1-1,0 0 1,0 0 0,-1 0-1,1-1 1,0 0 0,0 0-1,-1-1 1,9-4 0,-13 6-141,0 1 0,-1-1 0,1 0 0,0 1 0,-1-1 0,1 0 0,-1 0 0,1 0 1,-1 0-1,1 0 0,-1 0 0,1 0 0,-1 0 0,0 0 0,1 0 0,-1 0 1,0 0-1,0 0 0,0 0 0,0 0 0,0 0 0,0 0 0,0-1 0,0 1 77,0-14-3944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21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69 3552,'-19'-6'1147,"47"0"4433,0-1-4691,259-37 1607,-282 44-2451,96-5 221,-87 5-1575,0 1 0,23 4 0,-14 3-1070,-1 6-1770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33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1472,'0'-4'544,"5"0"-416,3-1-32,-3 2 1152,0 0-704,0-2 288,-2 2-512,2-2-192,0 2 0,3 11-1504,2 0 768,-2-5-1344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33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1152,'5'0'416,"0"-5"-320,-2 13 224</inkml:trace>
  <inkml:trace contextRef="#ctx0" brushRef="#br0" timeOffset="1">303 9 2816,'-5'-4'1056,"5"0"-832,5 8-64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33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35 992,'13'-12'352,"0"4"-256,13-3-32,-8 8-256</inkml:trace>
  <inkml:trace contextRef="#ctx0" brushRef="#br0" timeOffset="1">255 74 1728,'0'-15'640,"8"18"-480,10-11-64,0-3-480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34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11 992,'0'-6'352,"8"9"-256,5-3-32,5-8-32</inkml:trace>
  <inkml:trace contextRef="#ctx0" brushRef="#br0" timeOffset="1">320 24 3392,'-9'-4'1248,"5"12"-960,4 0-64,9-8-448,-1-8-2432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35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5 1664,'-18'-4'608,"14"4"-480,-1 4 32,1-4-160,0 0 480,-1 0-256,0 4 160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35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1152,'0'5'416,"10"-5"-320,-10 3 96,3 5-160,2 0-32</inkml:trace>
  <inkml:trace contextRef="#ctx0" brushRef="#br0" timeOffset="1">129 434 2496,'-5'0'1120,"10"0"-928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35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0 992,'-17'16'352,"22"-7"-256,-1-6 192,4-3-192,5 0-512,0 3 192,5 10-384</inkml:trace>
  <inkml:trace contextRef="#ctx0" brushRef="#br0" timeOffset="1">75 347 2656,'-8'8'960,"13"-8"-736,8 0-64,-5 0 0,5 0-128,5 0-1856</inkml:trace>
  <inkml:trace contextRef="#ctx0" brushRef="#br0" timeOffset="2">160 563 3072,'-31'11'1120,"26"-8"-864,0 5 32,15-4-288,-2-4-224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36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0 2496,'-18'23'896,"14"-7"-672,0-5-96,4-2 224,4-1 64,9-5-288,1-3-1408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16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32 6720,'-1'-12'11099,"2"13"-10807,41-3 4258,21-6-2573,7 0-1101,-10 5-729,0 3 1,100 14 0,-120-7-2202,-5 4 550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36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81 1664,'-8'-8'608,"13"13"-480,8-10-32,-5 5-384</inkml:trace>
  <inkml:trace contextRef="#ctx0" brushRef="#br0" timeOffset="1">114 112 2656,'5'-11'960,"3"3"-736,14-12-64,-9 9-224,5-4 0,3-1-256,2 0 192,-5 5-1728</inkml:trace>
  <inkml:trace contextRef="#ctx0" brushRef="#br0" timeOffset="2">307 67 1984,'9'-5'736,"-5"2"-576,13-13-32,-4 7 64,5-5-128,8-6-1024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37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14 112 3072,'-13'-3'1120,"17"3"-864,13-8-64,1-1-96,9-5-96,7-6-352</inkml:trace>
  <inkml:trace contextRef="#ctx0" brushRef="#br0" timeOffset="1">386 7 2400,'0'-4'896,"5"8"-704,3-8-64,5 1 96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37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54 4320,'-9'-6'1600,"14"9"-1248,3-3-96,1-3-576,8-6 128,6 1-544,3-3 416,5-2-2400</inkml:trace>
  <inkml:trace contextRef="#ctx0" brushRef="#br0" timeOffset="1">312 7 3808,'-31'5'1408,"26"-2"-1088,2-3-96,6-3-32,7-2-160,3-1-512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37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5 2144,'-26'-5'800,"21"10"-608,-5 1 0,10 3-192,0-5 0,0 3 192,5 1-2048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38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2144,'-13'12'800,"16"-8"-608,2 0 192,0 4-288,3-3-32</inkml:trace>
  <inkml:trace contextRef="#ctx0" brushRef="#br0" timeOffset="1">97 480 2720,'-22'24'1024,"18"-12"-800,-1 2-64,10-6 0,-5 4-128,4-4-96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38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3392,'-22'12'1248,"27"-8"-960,-1 8-64,4-12-480,2 0 96,3 0-2400</inkml:trace>
  <inkml:trace contextRef="#ctx0" brushRef="#br0" timeOffset="1">150 211 3808,'-34'8'1408,"29"-1"-1088,5-3-96,8 0-1856,2-4-672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48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1 992,'-1'5'2805,"-1"-6"-2710,0 1 1,0 0-1,-1 0 0,1 1 0,0-1 0,0 0 0,-1 1 0,1-1 1,0 1-1,0 0 0,0-1 0,0 1 0,0 0 0,0 0 1,0 1-1,0-1 0,0 0 0,-3 4 0,-12 15-68,6-8 1793,12-17-1561,0-7 243,-1 12-503,0 0 0,0 0-1,0 0 1,-1 0 0,1 0 0,0 0 0,0-1-1,-1 1 1,1 0 0,0 0 0,0 0 0,-1 0-1,1 0 1,0 0 0,0 0 0,-1 0 0,1 0-1,0 0 1,-1 0 0,1 0 0,0 0 0,0 0-1,-1 0 1,1 1 0,0-1 0,0 0 0,-1 0-1,1 0 1,0 0 0,0 0 0,0 1 0,-1-1-1,1 0 1,0 1 0,-9 6 1624,9-6-1587,8-7 292,9-8-422,-16 13 51,-3 2-259,1 1 240,-1-1 0,1 1 0,0-1 0,-1 1 0,1-1 0,-2 4 0,2-2 130,0 1 0,0-1-1,0 1 1,1 0 0,-1-1 0,1 8 1066,1-20-179,-1 8-944,1-1 0,0 0 0,-1 1 1,1-1-1,-1 0 0,1 1 0,-1-1 0,0 0 1,0 0-1,0 0 0,0 1 0,0-1 0,0 0 0,0 0 1,-1 1-1,1-1 0,-1 0 0,1 1 0,-1-1 0,-1-2 1,0 2 18,2 1-63,-1 1-1,1-1 0,0 1 0,-1-1 0,1 1 0,-1 0 0,1-1 1,-1 1-1,0-1 0,1 1 0,-1 0 0,1-1 0,-1 1 0,0 0 1,1 0-1,-1 0 0,0-1 0,1 1 0,-1 0 0,0 0 1,1 0-1,-1 0 0,0 0 0,1 0 0,-1 0 0,0 0 0,1 0 1,-1 1-1,0-1 0,0 1 0,-5 3 269,1 0-175,5-4-13,0 0 1,0 0-1,0 0 0,-1 0 1,1 0-1,0 0 0,0 0 1,0 0-1,0 0 0,0 0 1,-1 0-1,1 0 0,0-1 1,0 1-1,0 0 0,0 0 1,0 0-1,0 0 0,0 0 1,0 0-1,0-1 0,-1 1 1,1 0-1,0 0 0,0 0 1,0 0-1,0 0 0,0-1 1,0 1-1,0 0 1,0 0-1,0 0 0,0 0 1,0-1-1,0 1 0,0 0 1,0 0-1,0 0 0,0 0 1,0 0-1,1-1 0,-1 1 1,0-1 64,-4 3-443,0 0 225,0 0 0,0 0 0,1 0 0,-1 1 0,1-1 0,-1 1 0,1 0-1,-4 4 1,-8 18-92,9-13-137,5-10 282,1-2 163,3 8 987,-1-7-670,1-6-483,-2 3 115,-1 0 0,1 0-1,0 0 1,-1 0 0,0 0-1,1 0 1,-1 0 0,0 0-1,0-3 1,0 4-90,0 1 0,0-1 0,-1 1 0,1-1 0,0 0 0,0 1 0,-1-1 0,1 1 1,0-1-1,-1 1 0,1-1 0,0 1 0,-1-1 0,1 1 0,-1-1 0,1 1 0,-1 0 0,1-1 0,-1 1 0,1-1 0,-1 1 0,1 0 0,-1 0 1,1-1-1,-1 1 0,0 0 0,1 0 0,-1 0 0,0 0 0,1 0 0,-1 0 0,1 0 0,-1 0 0,-1 0 0,2 0 3,-1 0-1,1 0 0,-1 1 0,1-1 1,0 0-1,-1 0 0,1 1 0,-1-1 1,1 0-1,0 1 0,-1-1 0,1 0 1,0 1-1,-1-1 0,1 1 0,0-1 1,-1 0-1,1 1 0,0-1 0,0 1 1,0-1-1,-1 1 0,1-1 0,0 1 1,0-1-1,0 1 0,0-1 0,0 1 1,0-1-1,0 1 0,0-1 0,0 1 1,0-1-1,0 1 0,0-1 0,1 1 1,-1 0-1,1 2-28,-1 0-1,1 0 1,0-1 0,0 1 0,0 0-1,1 3 1,-2-6 88,1 1 0,-1-1 1,0 1-1,0-1 0,1 1 0,-1-1 1,0 1-1,1-1 0,-1 0 0,0 1 1,1-1-1,-1 0 0,0 1 0,1-1 1,-1 0-1,1 1 0,-1-1 0,1 0 1,-1 0-1,1 1 0,-1-1 0,1 0 1,-1 0-1,1 0 0,0 0 0,0 0 14,-1 0 1,1-1-1,-1 1 0,1 0 0,-1-1 0,1 1 1,-1 0-1,1-1 0,-1 1 0,1-1 0,-1 1 1,0-1-1,1 1 0,-1-1 0,0 1 0,1-1 1,-1-1-1,2-1 60,-1-1 0,0 0 0,0 1 0,0-1 0,0-7 0,-1 7-75,0 0 0,0 1 0,-1-1 0,0 1 0,-1-5 0,2 8-79,0-1 1,0 0-1,0 1 0,-1-1 1,1 0-1,0 1 0,-1-1 1,1 0-1,0 1 1,-1-1-1,1 0 0,-1 1 1,1-1-1,-1 1 0,1-1 1,-1 1-1,0-1 0,1 1 1,-1 0-1,1-1 0,-1 1 1,0 0-1,1-1 0,-1 1 1,0 0-1,0 0 1,1-1-1,-1 1 0,0 0 1,-1 0-1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49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36 1472,'0'0'27,"0"0"0,-1 0 1,1 0-1,0 0 0,0 0 0,0 0 1,0 0-1,0 0 0,-1 0 0,1 0 1,0 0-1,0 0 0,0 0 0,0 0 1,0-1-1,0 1 0,0 0 0,-1 0 1,1 0-1,0 0 0,0 0 0,0 0 1,0 0-1,0 0 0,0 0 0,0-1 1,0 1-1,0 0 0,0 0 0,0 0 1,-1 0-1,1 0 0,0 0 0,0-1 1,0 1-1,0 0 0,0 0 18,0 0-1,0-1 0,0 1 1,0 0-1,0 0 0,0 0 1,0 0-1,0-1 0,0 1 1,0 0-1,0 0 0,0 0 1,-1 0-1,1 0 0,0-1 1,0 1-1,0 0 0,0 0 1,0 0-1,0 0 0,-1 0 1,1 0-1,0 0 0,0 0 1,0 0-1,0 0 0,0-1 1,-1 1-1,1 0 0,0 0 1,0 0-1,0 0 0,0 0 1,-1 0-1,1 0 1,0 0-1,0 0 0,-98 0 4340,90 1-4275,1 1 1,-1-1-1,0 1 0,1 1 1,0-1-1,0 1 0,-11 6 1,-8 11-4,23-19-84,0 1-1,0 0 0,1 0 0,-1 0 0,1 0 0,-1 1 0,1-1 1,0 1-1,-3 4 0,-17 29 81,18-28-69,2-4-53,0-2 36,0 1 0,1-1 1,-1 1-1,1 0 0,0 0 0,0 0 1,0-1-1,0 1 0,0 0 0,1 0 1,-1 0-1,1 0 0,0 0 1,0 0-1,0 5 0,2 1-17,-2 1-1,1-1 1,-1 0 0,-2 13-1,2-13 3,-1 1-1,1-1 0,0 0 0,2 12 1,14 41 303,-11-46-205,0 1 1,2-1 0,0-1 0,1 1 0,0-1 0,18 23-1,-24-34-60,1 0 0,0-1-1,1 1 1,-1-1 0,0 0-1,1 0 1,0 0 0,0 0-1,0 0 1,0-1 0,0 0-1,0 0 1,1 0 0,-1 0-1,7 1 1,-7-3 5,1 0 0,-1 0 0,0-1 0,1 0 0,-1 1 0,0-2 0,1 1 0,6-3-1,3-1 159,-5 2-144,0-1 0,-1 0 0,0 0 0,1-1 0,-2 0 0,1 0 0,-1 0-1,1-1 1,-2-1 0,1 1 0,-1-1 0,0 0 0,5-8 0,1-2 45,-1-1 1,-1 0-1,-1 0 1,12-35-1,-20 50-107,3-8 37,0 0-1,-1 0 1,0-1 0,-1 1-1,0 0 1,0-13-1,-1-13-3,-1 8-43,-4-40-1,3 64 7,0 0-1,0 1 1,-1-1-1,1 1 0,-1-1 1,0 1-1,-1 0 1,1 0-1,-1 0 1,0 0-1,0 0 0,0 0 1,0 1-1,-1 0 1,-5-5-1,4 4-8,-1 0-1,1 1 0,-1 0 1,1 0-1,-1 0 1,0 0-1,0 1 0,0 0 1,-1 0-1,-9-1 1,7 2-7,-1 0 0,1 1 0,-1 0 0,1 0 0,0 1 0,-1 1 0,1-1 0,0 1 0,0 1 0,0 0 0,-14 6 0,16-5 29,-2 0-103,0 1 1,1 0 0,-1 1 0,-11 9 0,18-13-315,0 1 0,0-1 1,0 1-1,0 0 0,0-1 0,0 1 0,0 0 1,1 0-1,0 1 0,0-1 0,0 0 0,0 0 1,0 0-1,0 1 0,1-1 0,0 0 0,-1 6 1,5 7-1536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51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 2720,'3'0'1046,"-6"-5"655,1 14-1328,-3 42 448,4-39-683,1 0 1,0 1-1,2 13 0,1 15 344,5 129 206,-3-74 1061,3-108-4778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51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 2144,'0'0'15,"0"0"0,0 0 0,0 0-1,0 0 1,0 0 0,0 1 0,0-1 0,0 0 0,0 0 0,0 0-1,0 0 1,0 0 0,0 0 0,-1 0 0,1 0 0,0 0 0,0 0-1,0 0 1,0 0 0,0 0 0,0 0 0,0 0 0,0 0 0,0 0-1,0 0 1,0 0 0,0 0 0,0 0 0,0 0 0,-1 0 0,1 0-1,0 0 1,0 0 0,0 0 0,0 0 0,0 0 0,0 0 0,0 0-1,0 0 1,0 0 0,0 0 0,0 0 0,0 0 0,0 0 0,0 0-1,-1 0 1,1 0 0,0 0 0,0 0 0,0 0 0,0 0 0,0 0-1,0 0 1,0 0 0,0 0 0,0 0 0,0 0 0,0-1 0,0 1-1,0 0 1,0 0 0,0 0 0,0 0 0,0 0 0,0 0 0,-7 9 1070,-6 14 449,9-5-1250,0-1-1,1 2 1,1-1 0,1 0 0,0 1-1,3 20 1,-2 0-62,0-17-166,4 110 682,-3-73 249,7-82-9152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44.9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63 2816,'0'-1'150,"-1"0"0,1 1 0,0-1 1,0 0-1,-1 0 0,1 0 0,0 1 0,0-1 1,0 0-1,0 0 0,0 0 0,0 0 0,0 0 1,0 1-1,1-1 0,-1 0 0,0 0 0,0 0 0,1 1 1,-1-1-1,1 0 0,-1 0 0,0 1 0,1-1 1,-1 0-1,1 1 0,0-1 0,-1 0 0,1 1 1,-1-1-1,1 1 0,0-1 0,0 0 0,2-1 172,-1 0-1,1 1 0,-1-1 1,1 1-1,0-1 0,-1 1 1,1 0-1,0 0 0,5-2 1,17 0 893,14-4-380,1 1 0,1 3-1,50 2 1,16 2-152,-77-2-541,0 1 0,-1 2 0,1 1-1,35 7 1,127 52 607,-144-45-789,-22-8 116,1-1 0,29 5-1,-48-11-43,-1-1 1,1 0-1,0-1 0,-1 0 0,1 0 0,0-1 1,-1 0-1,1 0 0,-1 0 0,1-1 0,-1 0 1,11-6-1,5-5 17,-1-2 0,-1 0 1,25-24-1,-31 28-81,-18 68 101,-6-3-216,0 16-26,10 339 685,5-300-178,13 187-220,8-26 46,-9-78 134,-6-73-225,-4-24-63,7 63-7,-6-26-74,3 16 433,5-31-251,-16-92 789,-5-18-1083,2-8 208,0-1 0,-1 1 0,1-1 1,0 1-1,0 0 0,-5-1 0,5 1-24,1 0 0,-1 1 0,0-1 0,0 0 0,1 0 0,-1 0 0,0 0 0,1 0 0,-1 0 0,1-1 0,-2-1 0,2 2 7,0 0 0,0 0 0,0 0 0,0 1-1,-1-1 1,1 0 0,0 0 0,0 1 0,0-1 0,-1 1 0,1-1 0,0 1-1,-1-1 1,1 1 0,0 0 0,-1 0 0,-1-1 0,1 1-4,-1 0 0,1-1 0,-1 0 0,1 1 0,-1-1 0,1 0-1,-1 0 1,-2-2 0,2 1 0,0 0 0,0 1 0,0-1 0,0 1 0,-1 0 0,1 0 0,0 0 0,-1 1-1,1-1 1,0 1 0,-5 0 0,-44 2 23,15 0 35,17 0-22,0 0-1,-28 7 1,-10 2 1,-115 4-261,46 7 124,13-1 195,81-15-86,21-3-76,-1 0 0,-26 0 0,-7 6 232,-52-9-506,46 8 336,50-8-8,1 0 1,-1 1 0,1-1-1,-1 1 1,1-1 0,-1 1 0,1 0-1,-1 0 1,1-1 0,-2 3-1,-13 5-171,13-7 197,1 0 0,0 0 0,0 0 0,0 0 0,0 0 0,0 0 0,0 1 0,0-1 0,0 1 1,1-1-1,-3 4 0,-11 7-106,11-11 71,4-2 10,0-1 0,0 1-1,0 0 1,0 0 0,1 0-1,-1 0 1,0 0-1,0 0 1,1 0 0,-1 0-1,1 0 1,-1 0 0,1 0-1,-1 0 1,2-1 0,5-19 28,-7 21-12,-1-1-1,1 0 1,-1 1-1,1-1 1,-1 0-1,0 1 1,1-1-1,-1 1 1,0-1 0,1 1-1,-1 0 1,0-1-1,0 1 1,0 0-1,1-1 1,-1 1 0,0 0-1,0 0 1,0 0-1,1 0 1,-1 0-1,0 0 1,-1 0-1,0 0-11,-1 0 0,1 0 0,-1 0-1,1 1 1,0-1 0,-1 1-1,1-1 1,0 1 0,0 0 0,-1 0-1,1 0 1,0 0 0,0 1 0,0-1-1,0 0 1,0 1 0,-1 1-1,-1 1-36,1 0 0,0 0 0,1 0 0,-1 1 0,1-1 0,-4 9 0,6-12 35,0-1-1,0 0 0,0 0 0,0 1 0,0-1 0,0 0 0,0 0 0,0 1 1,0-1-1,0 0 0,0 0 0,0 1 0,0-1 0,0 0 0,0 0 1,0 1-1,0-1 0,0 0 0,0 0 0,0 1 0,0-1 0,0 0 1,0 0-1,1 1 0,-1-1 0,0 0 0,0 0 0,0 0 0,0 1 0,1-1 1,-1 0-1,0 0 0,11 4-31,9-4 261,-17-1-196,-1 0 0,1 1 1,-1-1-1,1 0 0,-1 0 0,1 0 0,-1-1 1,0 1-1,1-1 0,-1 1 0,0-1 0,0 0 1,0 1-1,0-1 0,-1 0 0,1 0 0,0-1 1,-1 1-1,0 0 0,2-3 0,-2 3-6,0 0 0,0 0 0,0 0 0,-1 0 0,1 0 0,-1 0 0,1 0 0,-1 0 0,0 0 0,0-1 0,0 1 0,0 0 0,0 0 0,0 0 0,-1 0 0,1 0 0,-1 0 0,1 0 0,-1 0 0,0 0 0,0 0 0,0 0 0,0 0 0,-1-2 0,1 3-19,-1 0 0,1 0 0,0 0 0,0 0 0,-1 0 0,1 0 0,0 1 0,-1-1 0,1 0 0,-1 1 0,1-1 0,-1 1 0,1 0-1,-1-1 1,1 1 0,-1 0 0,1 0 0,-1 0 0,0 0 0,1 0 0,-1 1 0,1-1 0,-1 0 0,-1 1 0,-3 1-55,1-1 0,-1 1 0,0 1 0,-7 4 0,10-5 39,0 0 0,1 0-1,-1 0 1,1 1 0,-1-1 0,1 1-1,0-1 1,0 1 0,0 0 0,-2 6-1,3-9 28,1 1 0,-1 0-1,1-1 1,0 1-1,-1-1 1,1 1 0,0 0-1,0-1 1,0 1 0,0 0-1,-1-1 1,1 1 0,0 0-1,0-1 1,0 1-1,0 0 1,0 0 0,1-1-1,-1 1 1,0 0 0,0-1-1,0 1 1,0 0 0,1-1-1,-1 1 1,0-1-1,1 1 1,-1 0 0,1-1-1,-1 1 1,0-1 0,1 1-1,-1-1 1,1 1-1,-1-1 1,1 0 0,0 1-1,-1-1 1,1 1 0,-1-1-1,1 0 1,0 0 0,-1 1-1,1-1 1,0 0-1,-1 0 1,1 0 0,0 0-1,-1 0 1,1 0 0,0 0-1,0 0 1,-1 0-1,1 0 1,0 0 0,4 0 19,0-1 1,-1 0 0,1 1 0,-1-1 0,0-1-1,1 1 1,-1-1 0,0 0 0,0 0-1,1 0 1,5-4 0,-8 4 2,0 1-1,0-1 1,0 0 0,0 0 0,0 0-1,0 0 1,0 0 0,0 0 0,-1 0-1,1 0 1,-1-1 0,0 1 0,0-1-1,0 1 1,0-1 0,0 0-1,0 1 1,-1-1 0,1-4 0,-1 4-37,0 1 1,-1 0-1,1-1 1,-1 1-1,1 0 1,-1-1-1,0 1 1,0 0 0,0 0-1,-1 0 1,1-1-1,0 1 1,-1 1-1,1-1 1,-1 0-1,0 0 1,1 0-1,-1 1 1,0-1 0,0 1-1,0 0 1,0-1-1,-1 1 1,1 0-1,0 0 1,0 1-1,-1-1 1,1 0-1,0 1 1,-1-1 0,1 1-1,-1 0 1,1 0-1,-1 0 1,1 0-1,0 0 1,-1 0-1,1 1 1,-1-1-1,1 1 1,0-1 0,-1 1-1,-2 2 1,-2 2-38,0 0 0,0 1 1,0 0-1,1 0 0,0 1 1,1-1-1,-9 13 0,60-33-13930,-16 5 10571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52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2400,'3'3'3056,"16"17"-1462,-16-18-1514,20 10 715,-21-12-782,-1 1 0,1-1 0,0 0 0,-1 0 1,1 0-1,-1 0 0,1 0 0,0 0 0,-1 0 1,1-1-1,-1 1 0,1-1 0,-1 1 0,4-2 0,4-1-2343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52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15 3072,'-4'-4'821,"1"-5"1367,4 9-2121,-1 0 1,0 0 0,0 0 0,0-1 0,0 1 0,1 0 0,-1 0-1,0 0 1,0 0 0,0 0 0,1 0 0,-1 0 0,0 0 0,0 0-1,8 0 197,-1-1 0,1 1 0,-1 0 0,0 1 0,1 0 0,-1 0 0,10 3 0,6 1-168,23 4-9,-25-5-502,0 0 1,41 2-1,-31-5-1201,7 6-1845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56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199 369 1472,'-1'0'110,"1"-1"0,-1 0-1,1 0 1,-1 1 0,1-1 0,-1 1-1,1-1 1,-1 0 0,0 1 0,1-1-1,-2 0 1,-10 2 214,0 1 1,1 0-1,0 1 0,-1 1 0,1-1 0,0 2 0,1-1 0,-14 9 0,17-10-277,1 1-1,0 0 1,0 0-1,0 1 0,0 0 1,1 0-1,0 0 0,0 1 1,0-1-1,1 1 0,0 0 1,-5 9-1,9-14-35,-1 1 0,1-1 0,-1 1 0,1-1 0,0 0 0,-1 1 0,1-1 0,0 1 0,0-1 0,0 1 0,0-1 0,1 0 0,-1 1 0,0-1 0,0 1 0,1-1 0,-1 0 0,1 1 0,1 1 0,-1 0 7,1-1 1,0 0-1,-1 0 0,1 0 0,0 0 1,0 0-1,1 0 0,-1 0 0,4 2 0,-1-2 56,-1 1 0,0-1-1,1 0 1,0-1-1,-1 1 1,1-1-1,0 0 1,-1 0 0,1 0-1,0-1 1,10 0-1,-8 0-16,0-1 0,0-1-1,0 1 1,-1-1-1,1 0 1,0-1 0,-1 0-1,1 0 1,-1 0-1,0-1 1,0 0 0,0 0-1,-1 0 1,1-1-1,-1 0 1,0 0-1,7-9 1,-4 2-11,-1 1-1,0-1 1,0 0 0,-2 0 0,1-1-1,-1 0 1,-1 0 0,-1 0-1,0 0 1,0-1 0,-1 1 0,-1-1-1,-1-25 1,0 17-80,-1 0-1,0 0 1,-2 1 0,-1-1-1,-1 1 1,0-1-1,-2 1 1,-14-31 0,19 48-47,0 0 0,-1 0 0,1 0 0,-1 0 0,0 0 0,0 1 1,0 0-1,0-1 0,-1 1 0,1 0 0,-6-3 0,8 6 69,1 0 0,-1 0 0,1 1 0,-1-1 1,1 0-1,-1 0 0,1 0 0,-1 1 0,1-1 0,-1 0 0,1 1 0,-1-1 0,1 0 0,-1 1 0,1-1 1,-1 1-1,1-1 0,0 0 0,-1 1 0,1-1 0,0 1 0,0-1 0,-1 1 0,1-1 0,0 1 1,0-1-1,0 1 0,-1 0 0,1 0 0,-5 18-20,4-10 91,1 0 0,0 0 1,0 0-1,1 0 0,3 15 0,15 44 350,-12-46-304,11 30 267,31 61-1,2 3 246,-42-86 261,-8-17-4119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56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2976,'0'-1'49,"0"1"0,0 0 0,0-1 1,0 1-1,0 0 0,0-1 0,1 1 0,-1 0 1,0-1-1,0 1 0,0 0 0,0-1 0,0 1 0,1 0 1,-1 0-1,0-1 0,0 1 0,0 0 0,1 0 1,-1-1-1,0 1 0,0 0 0,1 0 0,-1-1 0,0 1 1,1 0-1,-1 0 0,5-4 1006,13 9 966,-14-2-1887,1 0 1,0 1-1,-1 0 0,0 0 1,0 0-1,0 0 0,0 1 1,0-1-1,-1 1 0,3 5 0,-1-2-11,25 30 428,-19-23-267,18 25 1,-18-21-178,-8-15-64,0 0-1,-1 0 0,1 0 0,-1 0 0,0 1 1,0-1-1,-1 1 0,1-1 0,-1 1 1,0 0-1,0 0 0,-1-1 0,1 7 1,-2-5-507,1-1-464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57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0 1728,'-1'1'51,"0"-1"1,-1 1-1,1 0 1,0 0-1,0-1 1,0 1-1,0 0 1,0 0-1,0 0 1,0 0-1,1 0 1,-1 0-1,0 0 1,0 0-1,1 0 1,-1 1-1,0 0 1,-9 13 1368,-160 154 4531,89-87-5258,48-46-3855,29-30 1061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58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 2912,'2'-3'1930,"-1"4"-1886,-1-1 1,0 0-1,0 0 0,1 1 1,-1-1-1,0 0 1,0 1-1,1-1 0,-1 0 1,0 1-1,0-1 1,0 0-1,1 1 0,-1-1 1,0 0-1,0 1 1,0-1-1,0 0 1,0 1-1,0-1 0,0 1 1,0-1-1,0 0 1,0 1-1,0-1 0,0 1 1,0-1-1,0 0 1,0 1-1,-1-1 0,3 72 535,-1 28-267,3 73 672,-2-121-827,17 104 351,0-1-152,-14 229 1052,0-252-922,-2-101-81,-3-29-128,0-2-158,1 1 0,-1-1 0,0 1-1,0-1 1,1 1 0,-1-1 0,0 1-1,1-1 1,-1 1 0,0-1 0,1 0-1,-1 1 1,1-1 0,0 1 0,-1-2-103,1 1 1,-1-1 0,1 0 0,-1 0 0,0 1 0,0-1 0,1 0 0,-1 0 0,0 0 0,0 0 0,0 1-1,0-1 1,0 0 0,0 0 0,0 0 0,0 0 0,0 1 0,0-1 0,-1 0 0,1 0 0,0 0-1,0 1 1,-1-1 0,1 0 0,-1 0 0,0-1 0,-4-15 124,5 11-135,-1 1 1,0-1-1,-1 1 1,1-1-1,-1 1 1,0 0-1,-4-8 0,0-1 44,-11-17-49,13 23-20,0 1 1,0-1 0,0 1 0,-2-11 0,3 10-102,0 0 0,-1 0 0,0 0 0,0 0 0,-8-9 0,11 16-195,2 17-6,1 1 0,0 0-1,1-1 1,9 29 0,29 58 859,-28-72-377,-9-22 1,-3-4-46,1-1-1,0 0 1,0 1-1,0-1 1,5 6 0,-6-9-68,-1 0 0,1-1-1,-1 1 1,1-1 0,-1 1 0,1-1 0,0 0 0,-1 1 0,1-1 0,0 0 0,0 1 0,-1-1 0,1 0 0,0 0 0,-1 1 0,1-1 0,0 0 0,0 0 0,0 0 0,-1 0 0,1 0 0,0 0-1,0 0 1,-1-1 0,1 1 0,0 0 0,0 0 0,-1 0 0,1-1 0,0 1 0,-1 0 0,1-1 0,0 1 0,-1-1 0,1 1 0,0-1 0,-1 1 0,1-1 0,-1 1 0,1-2 0,8-8-4,0-1 1,-1 0 0,0 0-1,-1 0 1,9-21 0,-12 25 39,4-7-834,-1-1 1,-1 1 0,0-1-1,-1 0 1,4-22 0,-6 10-2547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8:59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1 3072,'0'6'2400,"-10"11"-1796,-1 0 0,-1-1-1,0-1 1,-20 20 0,4-5-23,-28 32 592,69-75-767,-1 0-389,0 1 0,1 0-1,0 1 1,16-10 0,-25 19-53,-1-1 0,1 1 0,0 0 1,-1 1-1,1-1 0,0 1 0,0 0 1,0 0-1,0 0 0,0 0 1,0 1-1,1-1 0,-1 1 0,0 0 1,0 1-1,0-1 0,0 1 0,0-1 1,0 1-1,0 0 0,0 1 1,0-1-1,6 4 0,-3-1-229,0 1 0,0 0 0,0 0 1,0 1-1,-1 0 0,0 0 0,0 0 0,6 9 0,-6-3-3612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00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1728,'0'-4'640,"8"4"-480,-3-5-64,3 5 928,2-3-576,-2 3 32,2-5-288,-2 5-192,5 0-32,-4 0 32,4 0 0,0 5 0,0-5 0,0 3-1344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00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2720,'-5'0'1024,"5"3"-800,5-3-64,3 5 64,2-5-160,-2 3-96,2-3 0,-2 0 96,0 0-32,2 0-448,-2 0 224,1-3-1888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01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2496,'0'0'896,"5"0"-672,-5 5 384,5 6-384,0 1-128,-2 4 224,2 3-192,0 1-256,-2-1 64,2 4 224,0 1-96,3-1 416,-3 0-256,-1-2-3296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8:17:48.1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94 104 896,'4'-16'416,"-2"-23"8510,-1 50-7410,0-6-1319,0-1 0,-1 0 0,1 1-1,-1-1 1,0 1 0,0-1 0,-1 6-1,0 8 310,0-5-251,0 0 1,-1 0-1,0 0 0,-1 0 0,-1 0 1,-5 14-1,6-20-222,-2 8 131,-1 0 0,0-1 0,-2 0 0,-16 26 0,22-38-117,1 1-1,-1-1 1,0 1-1,-1-1 1,1 0-1,0 0 1,-1 0 0,1-1-1,-1 1 1,-3 1-1,8-37-73,1 22 11,1 1 0,0-1-1,8-15 1,4-9 17,-3 4-100,-6 14 66,8-28 0,10-62 198,-24 101-165,-1-1 0,0 7-1,-1 3 62,1 9 170,2 16 76,8 4-54,-7-20-40,0 0 0,1 0 0,0-1 0,1 1 0,6 10-1,-6-12-103,2 1 0,-1-1-1,1 0 1,1-1-1,-1 0 1,1 0 0,1 0-1,-1-1 1,1-1-1,12 8 1,-15-11-162,0 0-1,0-1 1,1 1 0,-1-1-1,1 0 1,9 1-1,9-1-3449,-12-2 1498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01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0 992,'5'23'352,"-5"-7"-256,0 12-32,5-17 96,-2 1-96,-3 1-160,5 1 32,0-2 256,-2 4-128,2-5-992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02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0 640,'5'13'256,"0"-1"-192,-2-1-32,-3-3-96,0 8 32,0-1 224,5 1-96,-5 3-672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02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2720,'0'19'1024,"0"-7"-800,3 7-64,2-8 0,0 1-128,-5 1 64,3-2-64,-3 0-224,0-2 96,0 2-2144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03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28 2720,'10'-20'1024,"-2"15"-800,1 2 448,0 11-480,-5 4 352,-4 12-320,0 7 224,-4 3-224,-1 13-64,-3-3-96,-2-6 288,2-3-160,0 0-1792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06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 1248,'5'1'517,"-3"2"-455,-1 1 0,1-1-1,-1 1 1,0-1 0,-1 1 0,1 0-1,0-1 1,-1 6 0,-1 36 443,1-23-302,-8 105 632,2-40 48,3-36-265,-3-1 1,-19 78-1,24-123-535,-1 2 94,0 0 0,0 0 0,0 0 0,-1 0-1,0 0 1,0 0 0,0-1 0,-6 8 0,5-13-449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07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 1472,'-6'23'432,"-5"43"0,5 12 1040,-7 67-27,-9 63-608,18-126-389,4-77-704,0-13-2186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07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2304,'8'0'864,"-3"-5"-672,13 2-32,-5 3 736,0-5-512,9 2 64,-1 3-288,-3 0-32,0 0-64,0 0 288,-5 0-160,0-3 32,-5 3-128,2-5-3072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07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 1568,'-5'0'576,"20"0"-448,1-5-32,-2 5 1088,3-3-672,5 3 224,4 0-448,-3 3-96,3 5-128,-5 0 224,-3 0-160,0-1 320,0 6-256,-5-7-1152,4 7 512,-4-1-2304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08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2496,'8'-3'896,"0"6"-672,10 2-96,-5-2 448,5 2-352,0-1-160,0 4-64,-1-5 128,1 2-64,-5 1 320,0 2-192,-5 0 224,2-4-2816,-15 9-64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5:19:08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 2560,'-13'-5'960,"18"5"-768,3 0-32,1 0 352,5 0-320,2 0 768,7 0-544,-2 0 32,7 0-288,-2 5-32,-4-2-64,-1 5 96,-3 1-96,0-6 192,-5 0-160,0 2-1568,0-2 768,-5-3-2176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3FF2-9D09-4A56-91BD-4F8AB4651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2218C-4DA0-4ED3-91B5-2D9C0BD33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75495-EB84-48A3-8125-6C55EFAF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2799-1B5D-463D-8086-D6FFA49FDA7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F13DD-7C70-48F2-8617-8A633C69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ADAC5-F209-43E3-A34D-C305DF72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EBF0-2D99-4974-A04D-B55FDC09C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E092E-F44B-433C-A8EF-5711C6EA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374D7-6055-4E70-85C1-D266E5B66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29406-4B27-4F5C-8942-A77E7942E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2799-1B5D-463D-8086-D6FFA49FDA7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2D94A-E8EC-4D11-ADB3-D0A3AB86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5875C-43B3-4B6D-AE7F-8FC883A4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EBF0-2D99-4974-A04D-B55FDC09C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845DB9-4F13-4581-B7E7-059C4A036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9E65A0-94FD-4823-B9C7-518BB3D84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BC963-56B4-45DF-A9DE-6E519AAA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2799-1B5D-463D-8086-D6FFA49FDA7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481F0-3C56-4BC9-A5F6-A3E3873D3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98434-D2D0-4644-B3D8-C7F31722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EBF0-2D99-4974-A04D-B55FDC09C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8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FF1D-0FC9-4002-9B26-77E63FA2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46E51-444C-48C0-B7C4-7537188D8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03060-CFBC-4A0C-BDC4-3FFB7A5B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2799-1B5D-463D-8086-D6FFA49FDA7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9CE6D-0113-4044-974E-463548591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2AEAB-7299-45D6-A988-F4AF2AA9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EBF0-2D99-4974-A04D-B55FDC09C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6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F14E-D181-4AD5-AF3F-93A7960BE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CA653-FEA5-4865-8AE0-D731A54B0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7CF41-310C-4F5A-8B84-1F8B77E2B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2799-1B5D-463D-8086-D6FFA49FDA7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8C07B-92F7-4376-8237-BC93066A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65DB4-E40B-4C5C-A502-1E3A1743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EBF0-2D99-4974-A04D-B55FDC09C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7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2AC7E-BBD7-44AF-B641-A3256158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04DA9-5520-4355-9DA4-07BAA7FB4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90102-C958-4D14-BF47-EB0C6338E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AA8A5-37EB-4EC4-BC3F-CC37A1992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2799-1B5D-463D-8086-D6FFA49FDA7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CE275-8331-468C-91F5-5F55AB3A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25EDD-7BA0-4D10-A255-B0832886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EBF0-2D99-4974-A04D-B55FDC09C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4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A0464-E26A-4F63-ADAE-735FBAB4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34D89-B3B6-4674-B4DC-C254E688B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58969-0374-4313-A833-B44B7D8EC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03B1B7-6532-48CC-A228-25444B41F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D24E77-CB25-4E61-BE27-1698D81DB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8216C-4C9C-44DE-AF88-F56103CA7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2799-1B5D-463D-8086-D6FFA49FDA7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46B84-3773-4648-98BA-21D627B9E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CDB578-356F-4EC4-8159-BFE62FFA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EBF0-2D99-4974-A04D-B55FDC09C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2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B98E9-87DC-44C5-AF9D-A8DD30CB3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3EE878-8FD6-44AD-A4C2-4365625D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2799-1B5D-463D-8086-D6FFA49FDA7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027A9-441C-419F-8844-127C8B7C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BAEFF-8E83-46DA-A026-622074E9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EBF0-2D99-4974-A04D-B55FDC09C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9950D-566D-4EEA-B2EA-3F333FFA0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2799-1B5D-463D-8086-D6FFA49FDA7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E5C79-E89D-4628-9045-C21AD9C3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20790-3770-4473-8F38-08825FCB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EBF0-2D99-4974-A04D-B55FDC09C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3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7009F-4B56-4C34-A249-8C131C00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B8EE8-0EAE-4229-B61A-7FDFFD875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4ACDA-3CF3-49CC-BBF1-8FA035979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C152C-A32C-4E60-9F88-53711430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2799-1B5D-463D-8086-D6FFA49FDA7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D7B21-C558-43FA-AA2E-FE0F5FE7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43542-C007-4019-9578-765E3C22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EBF0-2D99-4974-A04D-B55FDC09C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2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1AC6-6FB3-4EDF-93EF-0C1B51AD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5672D5-61F6-4C23-A61B-13B7848DB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F3651-25A1-428A-99AA-3F372257E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5C79C-D628-4AE3-BFDD-FD670898A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2799-1B5D-463D-8086-D6FFA49FDA7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9F4FF-8379-474E-88A4-E4CC41D8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CA19B-3BFC-495A-9A10-506DE12B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EBF0-2D99-4974-A04D-B55FDC09C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4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2E4D6-D160-478C-8133-E58A59B16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89C54-80C2-472B-BE7A-2C9AF3125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80F82-8EED-4945-BD45-A3938B926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92799-1B5D-463D-8086-D6FFA49FDA78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35D94-6B9B-4CA5-B859-C33954E22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0E623-03D4-4633-8E18-C4714D20D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BEBF0-2D99-4974-A04D-B55FDC09C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5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671" Type="http://schemas.openxmlformats.org/officeDocument/2006/relationships/image" Target="../media/image335.png"/><Relationship Id="rId769" Type="http://schemas.openxmlformats.org/officeDocument/2006/relationships/image" Target="../media/image384.png"/><Relationship Id="rId21" Type="http://schemas.openxmlformats.org/officeDocument/2006/relationships/image" Target="../media/image10.png"/><Relationship Id="rId324" Type="http://schemas.openxmlformats.org/officeDocument/2006/relationships/customXml" Target="../ink/ink161.xml"/><Relationship Id="rId531" Type="http://schemas.openxmlformats.org/officeDocument/2006/relationships/image" Target="../media/image265.png"/><Relationship Id="rId629" Type="http://schemas.openxmlformats.org/officeDocument/2006/relationships/image" Target="../media/image314.png"/><Relationship Id="rId170" Type="http://schemas.openxmlformats.org/officeDocument/2006/relationships/customXml" Target="../ink/ink85.xml"/><Relationship Id="rId836" Type="http://schemas.openxmlformats.org/officeDocument/2006/relationships/customXml" Target="../ink/ink417.xml"/><Relationship Id="rId268" Type="http://schemas.openxmlformats.org/officeDocument/2006/relationships/customXml" Target="../ink/ink134.xml"/><Relationship Id="rId475" Type="http://schemas.openxmlformats.org/officeDocument/2006/relationships/image" Target="../media/image237.png"/><Relationship Id="rId682" Type="http://schemas.openxmlformats.org/officeDocument/2006/relationships/customXml" Target="../ink/ink340.xml"/><Relationship Id="rId32" Type="http://schemas.openxmlformats.org/officeDocument/2006/relationships/customXml" Target="../ink/ink16.xml"/><Relationship Id="rId128" Type="http://schemas.openxmlformats.org/officeDocument/2006/relationships/customXml" Target="../ink/ink64.xml"/><Relationship Id="rId335" Type="http://schemas.openxmlformats.org/officeDocument/2006/relationships/image" Target="../media/image167.png"/><Relationship Id="rId542" Type="http://schemas.openxmlformats.org/officeDocument/2006/relationships/customXml" Target="../ink/ink270.xml"/><Relationship Id="rId181" Type="http://schemas.openxmlformats.org/officeDocument/2006/relationships/image" Target="../media/image90.png"/><Relationship Id="rId402" Type="http://schemas.openxmlformats.org/officeDocument/2006/relationships/customXml" Target="../ink/ink200.xml"/><Relationship Id="rId847" Type="http://schemas.openxmlformats.org/officeDocument/2006/relationships/image" Target="../media/image422.png"/><Relationship Id="rId486" Type="http://schemas.openxmlformats.org/officeDocument/2006/relationships/customXml" Target="../ink/ink242.xml"/><Relationship Id="rId693" Type="http://schemas.openxmlformats.org/officeDocument/2006/relationships/image" Target="../media/image346.png"/><Relationship Id="rId707" Type="http://schemas.openxmlformats.org/officeDocument/2006/relationships/image" Target="../media/image353.png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346" Type="http://schemas.openxmlformats.org/officeDocument/2006/relationships/customXml" Target="../ink/ink172.xml"/><Relationship Id="rId553" Type="http://schemas.openxmlformats.org/officeDocument/2006/relationships/image" Target="../media/image276.png"/><Relationship Id="rId760" Type="http://schemas.openxmlformats.org/officeDocument/2006/relationships/customXml" Target="../ink/ink379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6.png"/><Relationship Id="rId858" Type="http://schemas.openxmlformats.org/officeDocument/2006/relationships/customXml" Target="../ink/ink428.xml"/><Relationship Id="rId497" Type="http://schemas.openxmlformats.org/officeDocument/2006/relationships/image" Target="../media/image248.png"/><Relationship Id="rId620" Type="http://schemas.openxmlformats.org/officeDocument/2006/relationships/customXml" Target="../ink/ink309.xml"/><Relationship Id="rId718" Type="http://schemas.openxmlformats.org/officeDocument/2006/relationships/customXml" Target="../ink/ink358.xml"/><Relationship Id="rId357" Type="http://schemas.openxmlformats.org/officeDocument/2006/relationships/image" Target="../media/image178.png"/><Relationship Id="rId54" Type="http://schemas.openxmlformats.org/officeDocument/2006/relationships/customXml" Target="../ink/ink27.xml"/><Relationship Id="rId217" Type="http://schemas.openxmlformats.org/officeDocument/2006/relationships/image" Target="../media/image108.png"/><Relationship Id="rId564" Type="http://schemas.openxmlformats.org/officeDocument/2006/relationships/customXml" Target="../ink/ink281.xml"/><Relationship Id="rId771" Type="http://schemas.openxmlformats.org/officeDocument/2006/relationships/image" Target="../media/image385.png"/><Relationship Id="rId869" Type="http://schemas.openxmlformats.org/officeDocument/2006/relationships/image" Target="../media/image433.png"/><Relationship Id="rId424" Type="http://schemas.openxmlformats.org/officeDocument/2006/relationships/customXml" Target="../ink/ink211.xml"/><Relationship Id="rId631" Type="http://schemas.openxmlformats.org/officeDocument/2006/relationships/image" Target="../media/image315.png"/><Relationship Id="rId729" Type="http://schemas.openxmlformats.org/officeDocument/2006/relationships/image" Target="../media/image364.png"/><Relationship Id="rId270" Type="http://schemas.openxmlformats.org/officeDocument/2006/relationships/customXml" Target="../ink/ink135.xml"/><Relationship Id="rId65" Type="http://schemas.openxmlformats.org/officeDocument/2006/relationships/image" Target="../media/image32.png"/><Relationship Id="rId130" Type="http://schemas.openxmlformats.org/officeDocument/2006/relationships/customXml" Target="../ink/ink65.xml"/><Relationship Id="rId368" Type="http://schemas.openxmlformats.org/officeDocument/2006/relationships/customXml" Target="../ink/ink183.xml"/><Relationship Id="rId575" Type="http://schemas.openxmlformats.org/officeDocument/2006/relationships/image" Target="../media/image287.png"/><Relationship Id="rId782" Type="http://schemas.openxmlformats.org/officeDocument/2006/relationships/customXml" Target="../ink/ink390.xml"/><Relationship Id="rId228" Type="http://schemas.openxmlformats.org/officeDocument/2006/relationships/customXml" Target="../ink/ink114.xml"/><Relationship Id="rId435" Type="http://schemas.openxmlformats.org/officeDocument/2006/relationships/image" Target="../media/image217.png"/><Relationship Id="rId642" Type="http://schemas.openxmlformats.org/officeDocument/2006/relationships/customXml" Target="../ink/ink320.xml"/><Relationship Id="rId281" Type="http://schemas.openxmlformats.org/officeDocument/2006/relationships/image" Target="../media/image140.png"/><Relationship Id="rId502" Type="http://schemas.openxmlformats.org/officeDocument/2006/relationships/customXml" Target="../ink/ink250.xml"/><Relationship Id="rId76" Type="http://schemas.openxmlformats.org/officeDocument/2006/relationships/customXml" Target="../ink/ink38.xml"/><Relationship Id="rId141" Type="http://schemas.openxmlformats.org/officeDocument/2006/relationships/image" Target="../media/image70.png"/><Relationship Id="rId379" Type="http://schemas.openxmlformats.org/officeDocument/2006/relationships/image" Target="../media/image189.png"/><Relationship Id="rId586" Type="http://schemas.openxmlformats.org/officeDocument/2006/relationships/customXml" Target="../ink/ink292.xml"/><Relationship Id="rId793" Type="http://schemas.openxmlformats.org/officeDocument/2006/relationships/image" Target="../media/image395.png"/><Relationship Id="rId807" Type="http://schemas.openxmlformats.org/officeDocument/2006/relationships/image" Target="../media/image402.png"/><Relationship Id="rId7" Type="http://schemas.openxmlformats.org/officeDocument/2006/relationships/image" Target="../media/image3.png"/><Relationship Id="rId183" Type="http://schemas.openxmlformats.org/officeDocument/2006/relationships/image" Target="../media/image91.png"/><Relationship Id="rId239" Type="http://schemas.openxmlformats.org/officeDocument/2006/relationships/image" Target="../media/image119.png"/><Relationship Id="rId390" Type="http://schemas.openxmlformats.org/officeDocument/2006/relationships/customXml" Target="../ink/ink194.xml"/><Relationship Id="rId404" Type="http://schemas.openxmlformats.org/officeDocument/2006/relationships/customXml" Target="../ink/ink201.xml"/><Relationship Id="rId446" Type="http://schemas.openxmlformats.org/officeDocument/2006/relationships/customXml" Target="../ink/ink222.xml"/><Relationship Id="rId611" Type="http://schemas.openxmlformats.org/officeDocument/2006/relationships/image" Target="../media/image305.png"/><Relationship Id="rId653" Type="http://schemas.openxmlformats.org/officeDocument/2006/relationships/image" Target="../media/image326.png"/><Relationship Id="rId250" Type="http://schemas.openxmlformats.org/officeDocument/2006/relationships/customXml" Target="../ink/ink125.xml"/><Relationship Id="rId292" Type="http://schemas.openxmlformats.org/officeDocument/2006/relationships/customXml" Target="../ink/ink145.xml"/><Relationship Id="rId306" Type="http://schemas.openxmlformats.org/officeDocument/2006/relationships/customXml" Target="../ink/ink152.xml"/><Relationship Id="rId488" Type="http://schemas.openxmlformats.org/officeDocument/2006/relationships/customXml" Target="../ink/ink243.xml"/><Relationship Id="rId695" Type="http://schemas.openxmlformats.org/officeDocument/2006/relationships/image" Target="../media/image347.png"/><Relationship Id="rId709" Type="http://schemas.openxmlformats.org/officeDocument/2006/relationships/image" Target="../media/image354.png"/><Relationship Id="rId860" Type="http://schemas.openxmlformats.org/officeDocument/2006/relationships/customXml" Target="../ink/ink429.xml"/><Relationship Id="rId45" Type="http://schemas.openxmlformats.org/officeDocument/2006/relationships/image" Target="../media/image22.png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348" Type="http://schemas.openxmlformats.org/officeDocument/2006/relationships/customXml" Target="../ink/ink173.xml"/><Relationship Id="rId513" Type="http://schemas.openxmlformats.org/officeDocument/2006/relationships/image" Target="../media/image256.png"/><Relationship Id="rId555" Type="http://schemas.openxmlformats.org/officeDocument/2006/relationships/image" Target="../media/image277.png"/><Relationship Id="rId597" Type="http://schemas.openxmlformats.org/officeDocument/2006/relationships/image" Target="../media/image298.png"/><Relationship Id="rId720" Type="http://schemas.openxmlformats.org/officeDocument/2006/relationships/customXml" Target="../ink/ink359.xml"/><Relationship Id="rId762" Type="http://schemas.openxmlformats.org/officeDocument/2006/relationships/customXml" Target="../ink/ink380.xml"/><Relationship Id="rId818" Type="http://schemas.openxmlformats.org/officeDocument/2006/relationships/customXml" Target="../ink/ink408.xml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07.png"/><Relationship Id="rId457" Type="http://schemas.openxmlformats.org/officeDocument/2006/relationships/image" Target="../media/image228.png"/><Relationship Id="rId622" Type="http://schemas.openxmlformats.org/officeDocument/2006/relationships/customXml" Target="../ink/ink310.xml"/><Relationship Id="rId261" Type="http://schemas.openxmlformats.org/officeDocument/2006/relationships/image" Target="../media/image130.png"/><Relationship Id="rId499" Type="http://schemas.openxmlformats.org/officeDocument/2006/relationships/image" Target="../media/image249.png"/><Relationship Id="rId664" Type="http://schemas.openxmlformats.org/officeDocument/2006/relationships/customXml" Target="../ink/ink331.xml"/><Relationship Id="rId871" Type="http://schemas.openxmlformats.org/officeDocument/2006/relationships/image" Target="../media/image434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58.png"/><Relationship Id="rId359" Type="http://schemas.openxmlformats.org/officeDocument/2006/relationships/image" Target="../media/image179.png"/><Relationship Id="rId524" Type="http://schemas.openxmlformats.org/officeDocument/2006/relationships/customXml" Target="../ink/ink261.xml"/><Relationship Id="rId566" Type="http://schemas.openxmlformats.org/officeDocument/2006/relationships/customXml" Target="../ink/ink282.xml"/><Relationship Id="rId731" Type="http://schemas.openxmlformats.org/officeDocument/2006/relationships/image" Target="../media/image365.png"/><Relationship Id="rId773" Type="http://schemas.openxmlformats.org/officeDocument/2006/relationships/image" Target="../media/image38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63" Type="http://schemas.openxmlformats.org/officeDocument/2006/relationships/image" Target="../media/image81.png"/><Relationship Id="rId219" Type="http://schemas.openxmlformats.org/officeDocument/2006/relationships/image" Target="../media/image109.png"/><Relationship Id="rId370" Type="http://schemas.openxmlformats.org/officeDocument/2006/relationships/customXml" Target="../ink/ink184.xml"/><Relationship Id="rId426" Type="http://schemas.openxmlformats.org/officeDocument/2006/relationships/customXml" Target="../ink/ink212.xml"/><Relationship Id="rId633" Type="http://schemas.openxmlformats.org/officeDocument/2006/relationships/image" Target="../media/image316.png"/><Relationship Id="rId829" Type="http://schemas.openxmlformats.org/officeDocument/2006/relationships/image" Target="../media/image413.png"/><Relationship Id="rId230" Type="http://schemas.openxmlformats.org/officeDocument/2006/relationships/customXml" Target="../ink/ink115.xml"/><Relationship Id="rId468" Type="http://schemas.openxmlformats.org/officeDocument/2006/relationships/customXml" Target="../ink/ink233.xml"/><Relationship Id="rId675" Type="http://schemas.openxmlformats.org/officeDocument/2006/relationships/image" Target="../media/image337.png"/><Relationship Id="rId840" Type="http://schemas.openxmlformats.org/officeDocument/2006/relationships/customXml" Target="../ink/ink419.xml"/><Relationship Id="rId25" Type="http://schemas.openxmlformats.org/officeDocument/2006/relationships/image" Target="../media/image12.png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328" Type="http://schemas.openxmlformats.org/officeDocument/2006/relationships/customXml" Target="../ink/ink163.xml"/><Relationship Id="rId535" Type="http://schemas.openxmlformats.org/officeDocument/2006/relationships/image" Target="../media/image267.png"/><Relationship Id="rId577" Type="http://schemas.openxmlformats.org/officeDocument/2006/relationships/image" Target="../media/image288.png"/><Relationship Id="rId700" Type="http://schemas.openxmlformats.org/officeDocument/2006/relationships/customXml" Target="../ink/ink349.xml"/><Relationship Id="rId742" Type="http://schemas.openxmlformats.org/officeDocument/2006/relationships/customXml" Target="../ink/ink370.xml"/><Relationship Id="rId132" Type="http://schemas.openxmlformats.org/officeDocument/2006/relationships/customXml" Target="../ink/ink66.xml"/><Relationship Id="rId174" Type="http://schemas.openxmlformats.org/officeDocument/2006/relationships/customXml" Target="../ink/ink87.xml"/><Relationship Id="rId381" Type="http://schemas.openxmlformats.org/officeDocument/2006/relationships/image" Target="../media/image190.png"/><Relationship Id="rId602" Type="http://schemas.openxmlformats.org/officeDocument/2006/relationships/customXml" Target="../ink/ink300.xml"/><Relationship Id="rId784" Type="http://schemas.openxmlformats.org/officeDocument/2006/relationships/customXml" Target="../ink/ink391.xml"/><Relationship Id="rId241" Type="http://schemas.openxmlformats.org/officeDocument/2006/relationships/image" Target="../media/image120.png"/><Relationship Id="rId437" Type="http://schemas.openxmlformats.org/officeDocument/2006/relationships/image" Target="../media/image218.png"/><Relationship Id="rId479" Type="http://schemas.openxmlformats.org/officeDocument/2006/relationships/image" Target="../media/image239.png"/><Relationship Id="rId644" Type="http://schemas.openxmlformats.org/officeDocument/2006/relationships/customXml" Target="../ink/ink321.xml"/><Relationship Id="rId686" Type="http://schemas.openxmlformats.org/officeDocument/2006/relationships/customXml" Target="../ink/ink342.xml"/><Relationship Id="rId851" Type="http://schemas.openxmlformats.org/officeDocument/2006/relationships/image" Target="../media/image424.png"/><Relationship Id="rId36" Type="http://schemas.openxmlformats.org/officeDocument/2006/relationships/customXml" Target="../ink/ink18.xml"/><Relationship Id="rId283" Type="http://schemas.openxmlformats.org/officeDocument/2006/relationships/image" Target="../media/image141.png"/><Relationship Id="rId339" Type="http://schemas.openxmlformats.org/officeDocument/2006/relationships/image" Target="../media/image169.png"/><Relationship Id="rId490" Type="http://schemas.openxmlformats.org/officeDocument/2006/relationships/customXml" Target="../ink/ink244.xml"/><Relationship Id="rId504" Type="http://schemas.openxmlformats.org/officeDocument/2006/relationships/customXml" Target="../ink/ink251.xml"/><Relationship Id="rId546" Type="http://schemas.openxmlformats.org/officeDocument/2006/relationships/customXml" Target="../ink/ink272.xml"/><Relationship Id="rId711" Type="http://schemas.openxmlformats.org/officeDocument/2006/relationships/image" Target="../media/image355.png"/><Relationship Id="rId753" Type="http://schemas.openxmlformats.org/officeDocument/2006/relationships/image" Target="../media/image376.png"/><Relationship Id="rId78" Type="http://schemas.openxmlformats.org/officeDocument/2006/relationships/customXml" Target="../ink/ink39.xml"/><Relationship Id="rId101" Type="http://schemas.openxmlformats.org/officeDocument/2006/relationships/image" Target="../media/image50.png"/><Relationship Id="rId143" Type="http://schemas.openxmlformats.org/officeDocument/2006/relationships/image" Target="../media/image71.png"/><Relationship Id="rId185" Type="http://schemas.openxmlformats.org/officeDocument/2006/relationships/image" Target="../media/image92.png"/><Relationship Id="rId350" Type="http://schemas.openxmlformats.org/officeDocument/2006/relationships/customXml" Target="../ink/ink174.xml"/><Relationship Id="rId406" Type="http://schemas.openxmlformats.org/officeDocument/2006/relationships/customXml" Target="../ink/ink202.xml"/><Relationship Id="rId588" Type="http://schemas.openxmlformats.org/officeDocument/2006/relationships/customXml" Target="../ink/ink293.xml"/><Relationship Id="rId795" Type="http://schemas.openxmlformats.org/officeDocument/2006/relationships/image" Target="../media/image396.png"/><Relationship Id="rId809" Type="http://schemas.openxmlformats.org/officeDocument/2006/relationships/image" Target="../media/image403.png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392" Type="http://schemas.openxmlformats.org/officeDocument/2006/relationships/customXml" Target="../ink/ink195.xml"/><Relationship Id="rId448" Type="http://schemas.openxmlformats.org/officeDocument/2006/relationships/customXml" Target="../ink/ink223.xml"/><Relationship Id="rId613" Type="http://schemas.openxmlformats.org/officeDocument/2006/relationships/image" Target="../media/image306.png"/><Relationship Id="rId655" Type="http://schemas.openxmlformats.org/officeDocument/2006/relationships/image" Target="../media/image327.png"/><Relationship Id="rId697" Type="http://schemas.openxmlformats.org/officeDocument/2006/relationships/image" Target="../media/image348.png"/><Relationship Id="rId820" Type="http://schemas.openxmlformats.org/officeDocument/2006/relationships/customXml" Target="../ink/ink409.xml"/><Relationship Id="rId862" Type="http://schemas.openxmlformats.org/officeDocument/2006/relationships/customXml" Target="../ink/ink430.xml"/><Relationship Id="rId252" Type="http://schemas.openxmlformats.org/officeDocument/2006/relationships/customXml" Target="../ink/ink126.xml"/><Relationship Id="rId294" Type="http://schemas.openxmlformats.org/officeDocument/2006/relationships/customXml" Target="../ink/ink146.xml"/><Relationship Id="rId308" Type="http://schemas.openxmlformats.org/officeDocument/2006/relationships/customXml" Target="../ink/ink153.xml"/><Relationship Id="rId515" Type="http://schemas.openxmlformats.org/officeDocument/2006/relationships/image" Target="../media/image257.png"/><Relationship Id="rId722" Type="http://schemas.openxmlformats.org/officeDocument/2006/relationships/customXml" Target="../ink/ink360.xml"/><Relationship Id="rId47" Type="http://schemas.openxmlformats.org/officeDocument/2006/relationships/image" Target="../media/image23.png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54" Type="http://schemas.openxmlformats.org/officeDocument/2006/relationships/customXml" Target="../ink/ink77.xml"/><Relationship Id="rId361" Type="http://schemas.openxmlformats.org/officeDocument/2006/relationships/image" Target="../media/image180.png"/><Relationship Id="rId557" Type="http://schemas.openxmlformats.org/officeDocument/2006/relationships/image" Target="../media/image278.png"/><Relationship Id="rId599" Type="http://schemas.openxmlformats.org/officeDocument/2006/relationships/image" Target="../media/image299.png"/><Relationship Id="rId764" Type="http://schemas.openxmlformats.org/officeDocument/2006/relationships/customXml" Target="../ink/ink381.xml"/><Relationship Id="rId196" Type="http://schemas.openxmlformats.org/officeDocument/2006/relationships/customXml" Target="../ink/ink98.xml"/><Relationship Id="rId417" Type="http://schemas.openxmlformats.org/officeDocument/2006/relationships/image" Target="../media/image208.png"/><Relationship Id="rId459" Type="http://schemas.openxmlformats.org/officeDocument/2006/relationships/image" Target="../media/image229.png"/><Relationship Id="rId624" Type="http://schemas.openxmlformats.org/officeDocument/2006/relationships/customXml" Target="../ink/ink311.xml"/><Relationship Id="rId666" Type="http://schemas.openxmlformats.org/officeDocument/2006/relationships/customXml" Target="../ink/ink332.xml"/><Relationship Id="rId831" Type="http://schemas.openxmlformats.org/officeDocument/2006/relationships/image" Target="../media/image414.png"/><Relationship Id="rId873" Type="http://schemas.openxmlformats.org/officeDocument/2006/relationships/image" Target="../media/image435.png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63" Type="http://schemas.openxmlformats.org/officeDocument/2006/relationships/image" Target="../media/image131.png"/><Relationship Id="rId319" Type="http://schemas.openxmlformats.org/officeDocument/2006/relationships/image" Target="../media/image159.png"/><Relationship Id="rId470" Type="http://schemas.openxmlformats.org/officeDocument/2006/relationships/customXml" Target="../ink/ink234.xml"/><Relationship Id="rId526" Type="http://schemas.openxmlformats.org/officeDocument/2006/relationships/customXml" Target="../ink/ink262.xml"/><Relationship Id="rId58" Type="http://schemas.openxmlformats.org/officeDocument/2006/relationships/customXml" Target="../ink/ink29.xml"/><Relationship Id="rId123" Type="http://schemas.openxmlformats.org/officeDocument/2006/relationships/image" Target="../media/image61.png"/><Relationship Id="rId330" Type="http://schemas.openxmlformats.org/officeDocument/2006/relationships/customXml" Target="../ink/ink164.xml"/><Relationship Id="rId568" Type="http://schemas.openxmlformats.org/officeDocument/2006/relationships/customXml" Target="../ink/ink283.xml"/><Relationship Id="rId733" Type="http://schemas.openxmlformats.org/officeDocument/2006/relationships/image" Target="../media/image366.png"/><Relationship Id="rId775" Type="http://schemas.openxmlformats.org/officeDocument/2006/relationships/image" Target="../media/image387.png"/><Relationship Id="rId165" Type="http://schemas.openxmlformats.org/officeDocument/2006/relationships/image" Target="../media/image82.png"/><Relationship Id="rId372" Type="http://schemas.openxmlformats.org/officeDocument/2006/relationships/customXml" Target="../ink/ink185.xml"/><Relationship Id="rId428" Type="http://schemas.openxmlformats.org/officeDocument/2006/relationships/customXml" Target="../ink/ink213.xml"/><Relationship Id="rId635" Type="http://schemas.openxmlformats.org/officeDocument/2006/relationships/image" Target="../media/image317.png"/><Relationship Id="rId677" Type="http://schemas.openxmlformats.org/officeDocument/2006/relationships/image" Target="../media/image338.png"/><Relationship Id="rId800" Type="http://schemas.openxmlformats.org/officeDocument/2006/relationships/customXml" Target="../ink/ink399.xml"/><Relationship Id="rId842" Type="http://schemas.openxmlformats.org/officeDocument/2006/relationships/customXml" Target="../ink/ink420.xml"/><Relationship Id="rId232" Type="http://schemas.openxmlformats.org/officeDocument/2006/relationships/customXml" Target="../ink/ink116.xml"/><Relationship Id="rId274" Type="http://schemas.openxmlformats.org/officeDocument/2006/relationships/customXml" Target="../ink/ink137.xml"/><Relationship Id="rId481" Type="http://schemas.openxmlformats.org/officeDocument/2006/relationships/image" Target="../media/image240.png"/><Relationship Id="rId702" Type="http://schemas.openxmlformats.org/officeDocument/2006/relationships/customXml" Target="../ink/ink350.xml"/><Relationship Id="rId27" Type="http://schemas.openxmlformats.org/officeDocument/2006/relationships/image" Target="../media/image13.png"/><Relationship Id="rId69" Type="http://schemas.openxmlformats.org/officeDocument/2006/relationships/image" Target="../media/image34.png"/><Relationship Id="rId134" Type="http://schemas.openxmlformats.org/officeDocument/2006/relationships/customXml" Target="../ink/ink67.xml"/><Relationship Id="rId537" Type="http://schemas.openxmlformats.org/officeDocument/2006/relationships/image" Target="../media/image268.png"/><Relationship Id="rId579" Type="http://schemas.openxmlformats.org/officeDocument/2006/relationships/image" Target="../media/image289.png"/><Relationship Id="rId744" Type="http://schemas.openxmlformats.org/officeDocument/2006/relationships/customXml" Target="../ink/ink371.xml"/><Relationship Id="rId786" Type="http://schemas.openxmlformats.org/officeDocument/2006/relationships/customXml" Target="../ink/ink392.xml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41" Type="http://schemas.openxmlformats.org/officeDocument/2006/relationships/image" Target="../media/image170.png"/><Relationship Id="rId383" Type="http://schemas.openxmlformats.org/officeDocument/2006/relationships/image" Target="../media/image191.png"/><Relationship Id="rId439" Type="http://schemas.openxmlformats.org/officeDocument/2006/relationships/image" Target="../media/image219.png"/><Relationship Id="rId590" Type="http://schemas.openxmlformats.org/officeDocument/2006/relationships/customXml" Target="../ink/ink294.xml"/><Relationship Id="rId604" Type="http://schemas.openxmlformats.org/officeDocument/2006/relationships/customXml" Target="../ink/ink301.xml"/><Relationship Id="rId646" Type="http://schemas.openxmlformats.org/officeDocument/2006/relationships/customXml" Target="../ink/ink322.xml"/><Relationship Id="rId811" Type="http://schemas.openxmlformats.org/officeDocument/2006/relationships/image" Target="../media/image404.png"/><Relationship Id="rId201" Type="http://schemas.openxmlformats.org/officeDocument/2006/relationships/image" Target="../media/image100.png"/><Relationship Id="rId243" Type="http://schemas.openxmlformats.org/officeDocument/2006/relationships/image" Target="../media/image121.png"/><Relationship Id="rId285" Type="http://schemas.openxmlformats.org/officeDocument/2006/relationships/image" Target="../media/image142.png"/><Relationship Id="rId450" Type="http://schemas.openxmlformats.org/officeDocument/2006/relationships/customXml" Target="../ink/ink224.xml"/><Relationship Id="rId506" Type="http://schemas.openxmlformats.org/officeDocument/2006/relationships/customXml" Target="../ink/ink252.xml"/><Relationship Id="rId688" Type="http://schemas.openxmlformats.org/officeDocument/2006/relationships/customXml" Target="../ink/ink343.xml"/><Relationship Id="rId853" Type="http://schemas.openxmlformats.org/officeDocument/2006/relationships/image" Target="../media/image425.png"/><Relationship Id="rId38" Type="http://schemas.openxmlformats.org/officeDocument/2006/relationships/customXml" Target="../ink/ink19.xml"/><Relationship Id="rId103" Type="http://schemas.openxmlformats.org/officeDocument/2006/relationships/image" Target="../media/image51.png"/><Relationship Id="rId310" Type="http://schemas.openxmlformats.org/officeDocument/2006/relationships/customXml" Target="../ink/ink154.xml"/><Relationship Id="rId492" Type="http://schemas.openxmlformats.org/officeDocument/2006/relationships/customXml" Target="../ink/ink245.xml"/><Relationship Id="rId548" Type="http://schemas.openxmlformats.org/officeDocument/2006/relationships/customXml" Target="../ink/ink273.xml"/><Relationship Id="rId713" Type="http://schemas.openxmlformats.org/officeDocument/2006/relationships/image" Target="../media/image356.png"/><Relationship Id="rId755" Type="http://schemas.openxmlformats.org/officeDocument/2006/relationships/image" Target="../media/image377.png"/><Relationship Id="rId797" Type="http://schemas.openxmlformats.org/officeDocument/2006/relationships/image" Target="../media/image397.png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87" Type="http://schemas.openxmlformats.org/officeDocument/2006/relationships/image" Target="../media/image93.png"/><Relationship Id="rId352" Type="http://schemas.openxmlformats.org/officeDocument/2006/relationships/customXml" Target="../ink/ink175.xml"/><Relationship Id="rId394" Type="http://schemas.openxmlformats.org/officeDocument/2006/relationships/customXml" Target="../ink/ink196.xml"/><Relationship Id="rId408" Type="http://schemas.openxmlformats.org/officeDocument/2006/relationships/customXml" Target="../ink/ink203.xml"/><Relationship Id="rId615" Type="http://schemas.openxmlformats.org/officeDocument/2006/relationships/image" Target="../media/image307.png"/><Relationship Id="rId822" Type="http://schemas.openxmlformats.org/officeDocument/2006/relationships/customXml" Target="../ink/ink410.xml"/><Relationship Id="rId212" Type="http://schemas.openxmlformats.org/officeDocument/2006/relationships/customXml" Target="../ink/ink106.xml"/><Relationship Id="rId254" Type="http://schemas.openxmlformats.org/officeDocument/2006/relationships/customXml" Target="../ink/ink127.xml"/><Relationship Id="rId657" Type="http://schemas.openxmlformats.org/officeDocument/2006/relationships/image" Target="../media/image328.png"/><Relationship Id="rId699" Type="http://schemas.openxmlformats.org/officeDocument/2006/relationships/image" Target="../media/image349.png"/><Relationship Id="rId864" Type="http://schemas.openxmlformats.org/officeDocument/2006/relationships/customXml" Target="../ink/ink431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96" Type="http://schemas.openxmlformats.org/officeDocument/2006/relationships/customXml" Target="../ink/ink147.xml"/><Relationship Id="rId461" Type="http://schemas.openxmlformats.org/officeDocument/2006/relationships/image" Target="../media/image230.png"/><Relationship Id="rId517" Type="http://schemas.openxmlformats.org/officeDocument/2006/relationships/image" Target="../media/image258.png"/><Relationship Id="rId559" Type="http://schemas.openxmlformats.org/officeDocument/2006/relationships/image" Target="../media/image279.png"/><Relationship Id="rId724" Type="http://schemas.openxmlformats.org/officeDocument/2006/relationships/customXml" Target="../ink/ink361.xml"/><Relationship Id="rId766" Type="http://schemas.openxmlformats.org/officeDocument/2006/relationships/customXml" Target="../ink/ink382.xml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363" Type="http://schemas.openxmlformats.org/officeDocument/2006/relationships/image" Target="../media/image181.png"/><Relationship Id="rId419" Type="http://schemas.openxmlformats.org/officeDocument/2006/relationships/image" Target="../media/image209.png"/><Relationship Id="rId570" Type="http://schemas.openxmlformats.org/officeDocument/2006/relationships/customXml" Target="../ink/ink284.xml"/><Relationship Id="rId626" Type="http://schemas.openxmlformats.org/officeDocument/2006/relationships/customXml" Target="../ink/ink312.xml"/><Relationship Id="rId223" Type="http://schemas.openxmlformats.org/officeDocument/2006/relationships/image" Target="../media/image111.png"/><Relationship Id="rId430" Type="http://schemas.openxmlformats.org/officeDocument/2006/relationships/customXml" Target="../ink/ink214.xml"/><Relationship Id="rId668" Type="http://schemas.openxmlformats.org/officeDocument/2006/relationships/customXml" Target="../ink/ink333.xml"/><Relationship Id="rId833" Type="http://schemas.openxmlformats.org/officeDocument/2006/relationships/image" Target="../media/image415.png"/><Relationship Id="rId18" Type="http://schemas.openxmlformats.org/officeDocument/2006/relationships/customXml" Target="../ink/ink9.xml"/><Relationship Id="rId265" Type="http://schemas.openxmlformats.org/officeDocument/2006/relationships/image" Target="../media/image132.png"/><Relationship Id="rId472" Type="http://schemas.openxmlformats.org/officeDocument/2006/relationships/customXml" Target="../ink/ink235.xml"/><Relationship Id="rId528" Type="http://schemas.openxmlformats.org/officeDocument/2006/relationships/customXml" Target="../ink/ink263.xml"/><Relationship Id="rId735" Type="http://schemas.openxmlformats.org/officeDocument/2006/relationships/image" Target="../media/image367.png"/><Relationship Id="rId125" Type="http://schemas.openxmlformats.org/officeDocument/2006/relationships/image" Target="../media/image62.png"/><Relationship Id="rId167" Type="http://schemas.openxmlformats.org/officeDocument/2006/relationships/image" Target="../media/image83.png"/><Relationship Id="rId332" Type="http://schemas.openxmlformats.org/officeDocument/2006/relationships/customXml" Target="../ink/ink165.xml"/><Relationship Id="rId374" Type="http://schemas.openxmlformats.org/officeDocument/2006/relationships/customXml" Target="../ink/ink186.xml"/><Relationship Id="rId581" Type="http://schemas.openxmlformats.org/officeDocument/2006/relationships/image" Target="../media/image290.png"/><Relationship Id="rId777" Type="http://schemas.openxmlformats.org/officeDocument/2006/relationships/image" Target="../media/image388.png"/><Relationship Id="rId71" Type="http://schemas.openxmlformats.org/officeDocument/2006/relationships/image" Target="../media/image35.png"/><Relationship Id="rId234" Type="http://schemas.openxmlformats.org/officeDocument/2006/relationships/customXml" Target="../ink/ink117.xml"/><Relationship Id="rId637" Type="http://schemas.openxmlformats.org/officeDocument/2006/relationships/image" Target="../media/image318.png"/><Relationship Id="rId679" Type="http://schemas.openxmlformats.org/officeDocument/2006/relationships/image" Target="../media/image339.png"/><Relationship Id="rId802" Type="http://schemas.openxmlformats.org/officeDocument/2006/relationships/customXml" Target="../ink/ink400.xml"/><Relationship Id="rId844" Type="http://schemas.openxmlformats.org/officeDocument/2006/relationships/customXml" Target="../ink/ink421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76" Type="http://schemas.openxmlformats.org/officeDocument/2006/relationships/customXml" Target="../ink/ink138.xml"/><Relationship Id="rId441" Type="http://schemas.openxmlformats.org/officeDocument/2006/relationships/image" Target="../media/image220.png"/><Relationship Id="rId483" Type="http://schemas.openxmlformats.org/officeDocument/2006/relationships/image" Target="../media/image241.png"/><Relationship Id="rId539" Type="http://schemas.openxmlformats.org/officeDocument/2006/relationships/image" Target="../media/image269.png"/><Relationship Id="rId690" Type="http://schemas.openxmlformats.org/officeDocument/2006/relationships/customXml" Target="../ink/ink344.xml"/><Relationship Id="rId704" Type="http://schemas.openxmlformats.org/officeDocument/2006/relationships/customXml" Target="../ink/ink351.xml"/><Relationship Id="rId746" Type="http://schemas.openxmlformats.org/officeDocument/2006/relationships/customXml" Target="../ink/ink372.xml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43" Type="http://schemas.openxmlformats.org/officeDocument/2006/relationships/image" Target="../media/image171.png"/><Relationship Id="rId550" Type="http://schemas.openxmlformats.org/officeDocument/2006/relationships/customXml" Target="../ink/ink274.xml"/><Relationship Id="rId788" Type="http://schemas.openxmlformats.org/officeDocument/2006/relationships/customXml" Target="../ink/ink393.xml"/><Relationship Id="rId82" Type="http://schemas.openxmlformats.org/officeDocument/2006/relationships/customXml" Target="../ink/ink41.xml"/><Relationship Id="rId203" Type="http://schemas.openxmlformats.org/officeDocument/2006/relationships/image" Target="../media/image101.png"/><Relationship Id="rId385" Type="http://schemas.openxmlformats.org/officeDocument/2006/relationships/image" Target="../media/image192.png"/><Relationship Id="rId592" Type="http://schemas.openxmlformats.org/officeDocument/2006/relationships/customXml" Target="../ink/ink295.xml"/><Relationship Id="rId606" Type="http://schemas.openxmlformats.org/officeDocument/2006/relationships/customXml" Target="../ink/ink302.xml"/><Relationship Id="rId648" Type="http://schemas.openxmlformats.org/officeDocument/2006/relationships/customXml" Target="../ink/ink323.xml"/><Relationship Id="rId813" Type="http://schemas.openxmlformats.org/officeDocument/2006/relationships/image" Target="../media/image405.png"/><Relationship Id="rId855" Type="http://schemas.openxmlformats.org/officeDocument/2006/relationships/image" Target="../media/image426.png"/><Relationship Id="rId245" Type="http://schemas.openxmlformats.org/officeDocument/2006/relationships/image" Target="../media/image122.png"/><Relationship Id="rId287" Type="http://schemas.openxmlformats.org/officeDocument/2006/relationships/image" Target="../media/image143.png"/><Relationship Id="rId410" Type="http://schemas.openxmlformats.org/officeDocument/2006/relationships/customXml" Target="../ink/ink204.xml"/><Relationship Id="rId452" Type="http://schemas.openxmlformats.org/officeDocument/2006/relationships/customXml" Target="../ink/ink225.xml"/><Relationship Id="rId494" Type="http://schemas.openxmlformats.org/officeDocument/2006/relationships/customXml" Target="../ink/ink246.xml"/><Relationship Id="rId508" Type="http://schemas.openxmlformats.org/officeDocument/2006/relationships/customXml" Target="../ink/ink253.xml"/><Relationship Id="rId715" Type="http://schemas.openxmlformats.org/officeDocument/2006/relationships/image" Target="../media/image357.png"/><Relationship Id="rId105" Type="http://schemas.openxmlformats.org/officeDocument/2006/relationships/image" Target="../media/image52.png"/><Relationship Id="rId147" Type="http://schemas.openxmlformats.org/officeDocument/2006/relationships/image" Target="../media/image73.png"/><Relationship Id="rId312" Type="http://schemas.openxmlformats.org/officeDocument/2006/relationships/customXml" Target="../ink/ink155.xml"/><Relationship Id="rId354" Type="http://schemas.openxmlformats.org/officeDocument/2006/relationships/customXml" Target="../ink/ink176.xml"/><Relationship Id="rId757" Type="http://schemas.openxmlformats.org/officeDocument/2006/relationships/image" Target="../media/image378.png"/><Relationship Id="rId799" Type="http://schemas.openxmlformats.org/officeDocument/2006/relationships/image" Target="../media/image398.png"/><Relationship Id="rId51" Type="http://schemas.openxmlformats.org/officeDocument/2006/relationships/image" Target="../media/image25.png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96" Type="http://schemas.openxmlformats.org/officeDocument/2006/relationships/customXml" Target="../ink/ink197.xml"/><Relationship Id="rId561" Type="http://schemas.openxmlformats.org/officeDocument/2006/relationships/image" Target="../media/image280.png"/><Relationship Id="rId617" Type="http://schemas.openxmlformats.org/officeDocument/2006/relationships/image" Target="../media/image308.png"/><Relationship Id="rId659" Type="http://schemas.openxmlformats.org/officeDocument/2006/relationships/image" Target="../media/image329.png"/><Relationship Id="rId824" Type="http://schemas.openxmlformats.org/officeDocument/2006/relationships/customXml" Target="../ink/ink411.xml"/><Relationship Id="rId866" Type="http://schemas.openxmlformats.org/officeDocument/2006/relationships/customXml" Target="../ink/ink432.xml"/><Relationship Id="rId214" Type="http://schemas.openxmlformats.org/officeDocument/2006/relationships/customXml" Target="../ink/ink107.xml"/><Relationship Id="rId256" Type="http://schemas.openxmlformats.org/officeDocument/2006/relationships/customXml" Target="../ink/ink128.xml"/><Relationship Id="rId298" Type="http://schemas.openxmlformats.org/officeDocument/2006/relationships/customXml" Target="../ink/ink148.xml"/><Relationship Id="rId421" Type="http://schemas.openxmlformats.org/officeDocument/2006/relationships/image" Target="../media/image210.png"/><Relationship Id="rId463" Type="http://schemas.openxmlformats.org/officeDocument/2006/relationships/image" Target="../media/image231.png"/><Relationship Id="rId519" Type="http://schemas.openxmlformats.org/officeDocument/2006/relationships/image" Target="../media/image259.png"/><Relationship Id="rId670" Type="http://schemas.openxmlformats.org/officeDocument/2006/relationships/customXml" Target="../ink/ink334.xml"/><Relationship Id="rId116" Type="http://schemas.openxmlformats.org/officeDocument/2006/relationships/customXml" Target="../ink/ink58.xml"/><Relationship Id="rId158" Type="http://schemas.openxmlformats.org/officeDocument/2006/relationships/customXml" Target="../ink/ink79.xml"/><Relationship Id="rId323" Type="http://schemas.openxmlformats.org/officeDocument/2006/relationships/image" Target="../media/image161.png"/><Relationship Id="rId530" Type="http://schemas.openxmlformats.org/officeDocument/2006/relationships/customXml" Target="../ink/ink264.xml"/><Relationship Id="rId726" Type="http://schemas.openxmlformats.org/officeDocument/2006/relationships/customXml" Target="../ink/ink362.xml"/><Relationship Id="rId768" Type="http://schemas.openxmlformats.org/officeDocument/2006/relationships/customXml" Target="../ink/ink383.xml"/><Relationship Id="rId20" Type="http://schemas.openxmlformats.org/officeDocument/2006/relationships/customXml" Target="../ink/ink10.xml"/><Relationship Id="rId62" Type="http://schemas.openxmlformats.org/officeDocument/2006/relationships/customXml" Target="../ink/ink31.xml"/><Relationship Id="rId365" Type="http://schemas.openxmlformats.org/officeDocument/2006/relationships/image" Target="../media/image182.png"/><Relationship Id="rId572" Type="http://schemas.openxmlformats.org/officeDocument/2006/relationships/customXml" Target="../ink/ink285.xml"/><Relationship Id="rId628" Type="http://schemas.openxmlformats.org/officeDocument/2006/relationships/customXml" Target="../ink/ink313.xml"/><Relationship Id="rId835" Type="http://schemas.openxmlformats.org/officeDocument/2006/relationships/image" Target="../media/image416.png"/><Relationship Id="rId225" Type="http://schemas.openxmlformats.org/officeDocument/2006/relationships/image" Target="../media/image112.png"/><Relationship Id="rId267" Type="http://schemas.openxmlformats.org/officeDocument/2006/relationships/image" Target="../media/image133.png"/><Relationship Id="rId432" Type="http://schemas.openxmlformats.org/officeDocument/2006/relationships/customXml" Target="../ink/ink215.xml"/><Relationship Id="rId474" Type="http://schemas.openxmlformats.org/officeDocument/2006/relationships/customXml" Target="../ink/ink236.xml"/><Relationship Id="rId127" Type="http://schemas.openxmlformats.org/officeDocument/2006/relationships/image" Target="../media/image63.png"/><Relationship Id="rId681" Type="http://schemas.openxmlformats.org/officeDocument/2006/relationships/image" Target="../media/image340.png"/><Relationship Id="rId737" Type="http://schemas.openxmlformats.org/officeDocument/2006/relationships/image" Target="../media/image368.png"/><Relationship Id="rId779" Type="http://schemas.openxmlformats.org/officeDocument/2006/relationships/image" Target="../media/image389.png"/><Relationship Id="rId31" Type="http://schemas.openxmlformats.org/officeDocument/2006/relationships/image" Target="../media/image15.png"/><Relationship Id="rId73" Type="http://schemas.openxmlformats.org/officeDocument/2006/relationships/image" Target="../media/image36.png"/><Relationship Id="rId169" Type="http://schemas.openxmlformats.org/officeDocument/2006/relationships/image" Target="../media/image84.png"/><Relationship Id="rId334" Type="http://schemas.openxmlformats.org/officeDocument/2006/relationships/customXml" Target="../ink/ink166.xml"/><Relationship Id="rId376" Type="http://schemas.openxmlformats.org/officeDocument/2006/relationships/customXml" Target="../ink/ink187.xml"/><Relationship Id="rId541" Type="http://schemas.openxmlformats.org/officeDocument/2006/relationships/image" Target="../media/image270.png"/><Relationship Id="rId583" Type="http://schemas.openxmlformats.org/officeDocument/2006/relationships/image" Target="../media/image291.png"/><Relationship Id="rId639" Type="http://schemas.openxmlformats.org/officeDocument/2006/relationships/image" Target="../media/image319.png"/><Relationship Id="rId790" Type="http://schemas.openxmlformats.org/officeDocument/2006/relationships/customXml" Target="../ink/ink394.xml"/><Relationship Id="rId804" Type="http://schemas.openxmlformats.org/officeDocument/2006/relationships/customXml" Target="../ink/ink401.xml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36" Type="http://schemas.openxmlformats.org/officeDocument/2006/relationships/customXml" Target="../ink/ink118.xml"/><Relationship Id="rId278" Type="http://schemas.openxmlformats.org/officeDocument/2006/relationships/customXml" Target="../ink/ink139.xml"/><Relationship Id="rId401" Type="http://schemas.openxmlformats.org/officeDocument/2006/relationships/image" Target="../media/image200.png"/><Relationship Id="rId443" Type="http://schemas.openxmlformats.org/officeDocument/2006/relationships/image" Target="../media/image221.png"/><Relationship Id="rId650" Type="http://schemas.openxmlformats.org/officeDocument/2006/relationships/customXml" Target="../ink/ink324.xml"/><Relationship Id="rId846" Type="http://schemas.openxmlformats.org/officeDocument/2006/relationships/customXml" Target="../ink/ink422.xml"/><Relationship Id="rId303" Type="http://schemas.openxmlformats.org/officeDocument/2006/relationships/image" Target="../media/image151.png"/><Relationship Id="rId485" Type="http://schemas.openxmlformats.org/officeDocument/2006/relationships/image" Target="../media/image242.png"/><Relationship Id="rId692" Type="http://schemas.openxmlformats.org/officeDocument/2006/relationships/customXml" Target="../ink/ink345.xml"/><Relationship Id="rId706" Type="http://schemas.openxmlformats.org/officeDocument/2006/relationships/customXml" Target="../ink/ink352.xml"/><Relationship Id="rId748" Type="http://schemas.openxmlformats.org/officeDocument/2006/relationships/customXml" Target="../ink/ink373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2.png"/><Relationship Id="rId387" Type="http://schemas.openxmlformats.org/officeDocument/2006/relationships/image" Target="../media/image193.png"/><Relationship Id="rId510" Type="http://schemas.openxmlformats.org/officeDocument/2006/relationships/customXml" Target="../ink/ink254.xml"/><Relationship Id="rId552" Type="http://schemas.openxmlformats.org/officeDocument/2006/relationships/customXml" Target="../ink/ink275.xml"/><Relationship Id="rId594" Type="http://schemas.openxmlformats.org/officeDocument/2006/relationships/customXml" Target="../ink/ink296.xml"/><Relationship Id="rId608" Type="http://schemas.openxmlformats.org/officeDocument/2006/relationships/customXml" Target="../ink/ink303.xml"/><Relationship Id="rId815" Type="http://schemas.openxmlformats.org/officeDocument/2006/relationships/image" Target="../media/image406.png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412" Type="http://schemas.openxmlformats.org/officeDocument/2006/relationships/customXml" Target="../ink/ink205.xml"/><Relationship Id="rId857" Type="http://schemas.openxmlformats.org/officeDocument/2006/relationships/image" Target="../media/image427.png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454" Type="http://schemas.openxmlformats.org/officeDocument/2006/relationships/customXml" Target="../ink/ink226.xml"/><Relationship Id="rId496" Type="http://schemas.openxmlformats.org/officeDocument/2006/relationships/customXml" Target="../ink/ink247.xml"/><Relationship Id="rId661" Type="http://schemas.openxmlformats.org/officeDocument/2006/relationships/image" Target="../media/image330.png"/><Relationship Id="rId717" Type="http://schemas.openxmlformats.org/officeDocument/2006/relationships/image" Target="../media/image358.png"/><Relationship Id="rId759" Type="http://schemas.openxmlformats.org/officeDocument/2006/relationships/image" Target="../media/image379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56.xml"/><Relationship Id="rId356" Type="http://schemas.openxmlformats.org/officeDocument/2006/relationships/customXml" Target="../ink/ink177.xml"/><Relationship Id="rId398" Type="http://schemas.openxmlformats.org/officeDocument/2006/relationships/customXml" Target="../ink/ink198.xml"/><Relationship Id="rId521" Type="http://schemas.openxmlformats.org/officeDocument/2006/relationships/image" Target="../media/image260.png"/><Relationship Id="rId563" Type="http://schemas.openxmlformats.org/officeDocument/2006/relationships/image" Target="../media/image281.png"/><Relationship Id="rId619" Type="http://schemas.openxmlformats.org/officeDocument/2006/relationships/image" Target="../media/image309.png"/><Relationship Id="rId770" Type="http://schemas.openxmlformats.org/officeDocument/2006/relationships/customXml" Target="../ink/ink384.xml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11.png"/><Relationship Id="rId826" Type="http://schemas.openxmlformats.org/officeDocument/2006/relationships/customXml" Target="../ink/ink412.xml"/><Relationship Id="rId868" Type="http://schemas.openxmlformats.org/officeDocument/2006/relationships/customXml" Target="../ink/ink433.xml"/><Relationship Id="rId258" Type="http://schemas.openxmlformats.org/officeDocument/2006/relationships/customXml" Target="../ink/ink129.xml"/><Relationship Id="rId465" Type="http://schemas.openxmlformats.org/officeDocument/2006/relationships/image" Target="../media/image232.png"/><Relationship Id="rId630" Type="http://schemas.openxmlformats.org/officeDocument/2006/relationships/customXml" Target="../ink/ink314.xml"/><Relationship Id="rId672" Type="http://schemas.openxmlformats.org/officeDocument/2006/relationships/customXml" Target="../ink/ink335.xml"/><Relationship Id="rId728" Type="http://schemas.openxmlformats.org/officeDocument/2006/relationships/customXml" Target="../ink/ink363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2.png"/><Relationship Id="rId367" Type="http://schemas.openxmlformats.org/officeDocument/2006/relationships/image" Target="../media/image183.png"/><Relationship Id="rId532" Type="http://schemas.openxmlformats.org/officeDocument/2006/relationships/customXml" Target="../ink/ink265.xml"/><Relationship Id="rId574" Type="http://schemas.openxmlformats.org/officeDocument/2006/relationships/customXml" Target="../ink/ink286.xml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781" Type="http://schemas.openxmlformats.org/officeDocument/2006/relationships/image" Target="../media/image390.png"/><Relationship Id="rId837" Type="http://schemas.openxmlformats.org/officeDocument/2006/relationships/image" Target="../media/image417.png"/><Relationship Id="rId269" Type="http://schemas.openxmlformats.org/officeDocument/2006/relationships/image" Target="../media/image134.png"/><Relationship Id="rId434" Type="http://schemas.openxmlformats.org/officeDocument/2006/relationships/customXml" Target="../ink/ink216.xml"/><Relationship Id="rId476" Type="http://schemas.openxmlformats.org/officeDocument/2006/relationships/customXml" Target="../ink/ink237.xml"/><Relationship Id="rId641" Type="http://schemas.openxmlformats.org/officeDocument/2006/relationships/image" Target="../media/image320.png"/><Relationship Id="rId683" Type="http://schemas.openxmlformats.org/officeDocument/2006/relationships/image" Target="../media/image341.png"/><Relationship Id="rId739" Type="http://schemas.openxmlformats.org/officeDocument/2006/relationships/image" Target="../media/image369.png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336" Type="http://schemas.openxmlformats.org/officeDocument/2006/relationships/customXml" Target="../ink/ink167.xml"/><Relationship Id="rId501" Type="http://schemas.openxmlformats.org/officeDocument/2006/relationships/image" Target="../media/image250.png"/><Relationship Id="rId543" Type="http://schemas.openxmlformats.org/officeDocument/2006/relationships/image" Target="../media/image271.png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8.xml"/><Relationship Id="rId403" Type="http://schemas.openxmlformats.org/officeDocument/2006/relationships/image" Target="../media/image201.png"/><Relationship Id="rId585" Type="http://schemas.openxmlformats.org/officeDocument/2006/relationships/image" Target="../media/image292.png"/><Relationship Id="rId750" Type="http://schemas.openxmlformats.org/officeDocument/2006/relationships/customXml" Target="../ink/ink374.xml"/><Relationship Id="rId792" Type="http://schemas.openxmlformats.org/officeDocument/2006/relationships/customXml" Target="../ink/ink395.xml"/><Relationship Id="rId806" Type="http://schemas.openxmlformats.org/officeDocument/2006/relationships/customXml" Target="../ink/ink402.xml"/><Relationship Id="rId848" Type="http://schemas.openxmlformats.org/officeDocument/2006/relationships/customXml" Target="../ink/ink423.xml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22.png"/><Relationship Id="rId487" Type="http://schemas.openxmlformats.org/officeDocument/2006/relationships/image" Target="../media/image243.png"/><Relationship Id="rId610" Type="http://schemas.openxmlformats.org/officeDocument/2006/relationships/customXml" Target="../ink/ink304.xml"/><Relationship Id="rId652" Type="http://schemas.openxmlformats.org/officeDocument/2006/relationships/customXml" Target="../ink/ink325.xml"/><Relationship Id="rId694" Type="http://schemas.openxmlformats.org/officeDocument/2006/relationships/customXml" Target="../ink/ink346.xml"/><Relationship Id="rId708" Type="http://schemas.openxmlformats.org/officeDocument/2006/relationships/customXml" Target="../ink/ink353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512" Type="http://schemas.openxmlformats.org/officeDocument/2006/relationships/customXml" Target="../ink/ink255.xml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5.png"/><Relationship Id="rId389" Type="http://schemas.openxmlformats.org/officeDocument/2006/relationships/image" Target="../media/image194.png"/><Relationship Id="rId554" Type="http://schemas.openxmlformats.org/officeDocument/2006/relationships/customXml" Target="../ink/ink276.xml"/><Relationship Id="rId596" Type="http://schemas.openxmlformats.org/officeDocument/2006/relationships/customXml" Target="../ink/ink297.xml"/><Relationship Id="rId761" Type="http://schemas.openxmlformats.org/officeDocument/2006/relationships/image" Target="../media/image380.png"/><Relationship Id="rId817" Type="http://schemas.openxmlformats.org/officeDocument/2006/relationships/image" Target="../media/image407.png"/><Relationship Id="rId859" Type="http://schemas.openxmlformats.org/officeDocument/2006/relationships/image" Target="../media/image428.png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image" Target="../media/image124.png"/><Relationship Id="rId414" Type="http://schemas.openxmlformats.org/officeDocument/2006/relationships/customXml" Target="../ink/ink206.xml"/><Relationship Id="rId456" Type="http://schemas.openxmlformats.org/officeDocument/2006/relationships/customXml" Target="../ink/ink227.xml"/><Relationship Id="rId498" Type="http://schemas.openxmlformats.org/officeDocument/2006/relationships/customXml" Target="../ink/ink248.xml"/><Relationship Id="rId621" Type="http://schemas.openxmlformats.org/officeDocument/2006/relationships/image" Target="../media/image310.png"/><Relationship Id="rId663" Type="http://schemas.openxmlformats.org/officeDocument/2006/relationships/image" Target="../media/image331.png"/><Relationship Id="rId870" Type="http://schemas.openxmlformats.org/officeDocument/2006/relationships/customXml" Target="../ink/ink434.xml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316" Type="http://schemas.openxmlformats.org/officeDocument/2006/relationships/customXml" Target="../ink/ink157.xml"/><Relationship Id="rId523" Type="http://schemas.openxmlformats.org/officeDocument/2006/relationships/image" Target="../media/image261.png"/><Relationship Id="rId719" Type="http://schemas.openxmlformats.org/officeDocument/2006/relationships/image" Target="../media/image359.png"/><Relationship Id="rId55" Type="http://schemas.openxmlformats.org/officeDocument/2006/relationships/image" Target="../media/image27.png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358" Type="http://schemas.openxmlformats.org/officeDocument/2006/relationships/customXml" Target="../ink/ink178.xml"/><Relationship Id="rId565" Type="http://schemas.openxmlformats.org/officeDocument/2006/relationships/image" Target="../media/image282.png"/><Relationship Id="rId730" Type="http://schemas.openxmlformats.org/officeDocument/2006/relationships/customXml" Target="../ink/ink364.xml"/><Relationship Id="rId772" Type="http://schemas.openxmlformats.org/officeDocument/2006/relationships/customXml" Target="../ink/ink385.xml"/><Relationship Id="rId828" Type="http://schemas.openxmlformats.org/officeDocument/2006/relationships/customXml" Target="../ink/ink413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image" Target="../media/image212.png"/><Relationship Id="rId467" Type="http://schemas.openxmlformats.org/officeDocument/2006/relationships/image" Target="../media/image233.png"/><Relationship Id="rId632" Type="http://schemas.openxmlformats.org/officeDocument/2006/relationships/customXml" Target="../ink/ink315.xml"/><Relationship Id="rId271" Type="http://schemas.openxmlformats.org/officeDocument/2006/relationships/image" Target="../media/image135.png"/><Relationship Id="rId674" Type="http://schemas.openxmlformats.org/officeDocument/2006/relationships/customXml" Target="../ink/ink336.xml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369" Type="http://schemas.openxmlformats.org/officeDocument/2006/relationships/image" Target="../media/image184.png"/><Relationship Id="rId534" Type="http://schemas.openxmlformats.org/officeDocument/2006/relationships/customXml" Target="../ink/ink266.xml"/><Relationship Id="rId576" Type="http://schemas.openxmlformats.org/officeDocument/2006/relationships/customXml" Target="../ink/ink287.xml"/><Relationship Id="rId741" Type="http://schemas.openxmlformats.org/officeDocument/2006/relationships/image" Target="../media/image370.png"/><Relationship Id="rId783" Type="http://schemas.openxmlformats.org/officeDocument/2006/relationships/image" Target="../media/image391.png"/><Relationship Id="rId839" Type="http://schemas.openxmlformats.org/officeDocument/2006/relationships/image" Target="../media/image418.png"/><Relationship Id="rId173" Type="http://schemas.openxmlformats.org/officeDocument/2006/relationships/image" Target="../media/image86.png"/><Relationship Id="rId229" Type="http://schemas.openxmlformats.org/officeDocument/2006/relationships/image" Target="../media/image114.png"/><Relationship Id="rId380" Type="http://schemas.openxmlformats.org/officeDocument/2006/relationships/customXml" Target="../ink/ink189.xml"/><Relationship Id="rId436" Type="http://schemas.openxmlformats.org/officeDocument/2006/relationships/customXml" Target="../ink/ink217.xml"/><Relationship Id="rId601" Type="http://schemas.openxmlformats.org/officeDocument/2006/relationships/image" Target="../media/image300.png"/><Relationship Id="rId643" Type="http://schemas.openxmlformats.org/officeDocument/2006/relationships/image" Target="../media/image321.png"/><Relationship Id="rId240" Type="http://schemas.openxmlformats.org/officeDocument/2006/relationships/customXml" Target="../ink/ink120.xml"/><Relationship Id="rId478" Type="http://schemas.openxmlformats.org/officeDocument/2006/relationships/customXml" Target="../ink/ink238.xml"/><Relationship Id="rId685" Type="http://schemas.openxmlformats.org/officeDocument/2006/relationships/image" Target="../media/image342.png"/><Relationship Id="rId850" Type="http://schemas.openxmlformats.org/officeDocument/2006/relationships/customXml" Target="../ink/ink424.xml"/><Relationship Id="rId35" Type="http://schemas.openxmlformats.org/officeDocument/2006/relationships/image" Target="../media/image17.png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0.xml"/><Relationship Id="rId338" Type="http://schemas.openxmlformats.org/officeDocument/2006/relationships/customXml" Target="../ink/ink168.xml"/><Relationship Id="rId503" Type="http://schemas.openxmlformats.org/officeDocument/2006/relationships/image" Target="../media/image251.png"/><Relationship Id="rId545" Type="http://schemas.openxmlformats.org/officeDocument/2006/relationships/image" Target="../media/image272.png"/><Relationship Id="rId587" Type="http://schemas.openxmlformats.org/officeDocument/2006/relationships/image" Target="../media/image293.png"/><Relationship Id="rId710" Type="http://schemas.openxmlformats.org/officeDocument/2006/relationships/customXml" Target="../ink/ink354.xml"/><Relationship Id="rId752" Type="http://schemas.openxmlformats.org/officeDocument/2006/relationships/customXml" Target="../ink/ink375.xml"/><Relationship Id="rId808" Type="http://schemas.openxmlformats.org/officeDocument/2006/relationships/customXml" Target="../ink/ink403.xml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195.png"/><Relationship Id="rId405" Type="http://schemas.openxmlformats.org/officeDocument/2006/relationships/image" Target="../media/image202.png"/><Relationship Id="rId447" Type="http://schemas.openxmlformats.org/officeDocument/2006/relationships/image" Target="../media/image223.png"/><Relationship Id="rId612" Type="http://schemas.openxmlformats.org/officeDocument/2006/relationships/customXml" Target="../ink/ink305.xml"/><Relationship Id="rId794" Type="http://schemas.openxmlformats.org/officeDocument/2006/relationships/customXml" Target="../ink/ink396.xml"/><Relationship Id="rId251" Type="http://schemas.openxmlformats.org/officeDocument/2006/relationships/image" Target="../media/image125.png"/><Relationship Id="rId489" Type="http://schemas.openxmlformats.org/officeDocument/2006/relationships/image" Target="../media/image244.png"/><Relationship Id="rId654" Type="http://schemas.openxmlformats.org/officeDocument/2006/relationships/customXml" Target="../ink/ink326.xml"/><Relationship Id="rId696" Type="http://schemas.openxmlformats.org/officeDocument/2006/relationships/customXml" Target="../ink/ink347.xml"/><Relationship Id="rId861" Type="http://schemas.openxmlformats.org/officeDocument/2006/relationships/image" Target="../media/image429.png"/><Relationship Id="rId46" Type="http://schemas.openxmlformats.org/officeDocument/2006/relationships/customXml" Target="../ink/ink23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49" Type="http://schemas.openxmlformats.org/officeDocument/2006/relationships/image" Target="../media/image174.png"/><Relationship Id="rId514" Type="http://schemas.openxmlformats.org/officeDocument/2006/relationships/customXml" Target="../ink/ink256.xml"/><Relationship Id="rId556" Type="http://schemas.openxmlformats.org/officeDocument/2006/relationships/customXml" Target="../ink/ink277.xml"/><Relationship Id="rId721" Type="http://schemas.openxmlformats.org/officeDocument/2006/relationships/image" Target="../media/image360.png"/><Relationship Id="rId763" Type="http://schemas.openxmlformats.org/officeDocument/2006/relationships/image" Target="../media/image38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53" Type="http://schemas.openxmlformats.org/officeDocument/2006/relationships/image" Target="../media/image76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customXml" Target="../ink/ink179.xml"/><Relationship Id="rId416" Type="http://schemas.openxmlformats.org/officeDocument/2006/relationships/customXml" Target="../ink/ink207.xml"/><Relationship Id="rId598" Type="http://schemas.openxmlformats.org/officeDocument/2006/relationships/customXml" Target="../ink/ink298.xml"/><Relationship Id="rId819" Type="http://schemas.openxmlformats.org/officeDocument/2006/relationships/image" Target="../media/image408.png"/><Relationship Id="rId220" Type="http://schemas.openxmlformats.org/officeDocument/2006/relationships/customXml" Target="../ink/ink110.xml"/><Relationship Id="rId458" Type="http://schemas.openxmlformats.org/officeDocument/2006/relationships/customXml" Target="../ink/ink228.xml"/><Relationship Id="rId623" Type="http://schemas.openxmlformats.org/officeDocument/2006/relationships/image" Target="../media/image311.png"/><Relationship Id="rId665" Type="http://schemas.openxmlformats.org/officeDocument/2006/relationships/image" Target="../media/image332.png"/><Relationship Id="rId830" Type="http://schemas.openxmlformats.org/officeDocument/2006/relationships/customXml" Target="../ink/ink414.xml"/><Relationship Id="rId872" Type="http://schemas.openxmlformats.org/officeDocument/2006/relationships/customXml" Target="../ink/ink435.xml"/><Relationship Id="rId15" Type="http://schemas.openxmlformats.org/officeDocument/2006/relationships/image" Target="../media/image7.png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318" Type="http://schemas.openxmlformats.org/officeDocument/2006/relationships/customXml" Target="../ink/ink158.xml"/><Relationship Id="rId525" Type="http://schemas.openxmlformats.org/officeDocument/2006/relationships/image" Target="../media/image262.png"/><Relationship Id="rId567" Type="http://schemas.openxmlformats.org/officeDocument/2006/relationships/image" Target="../media/image283.png"/><Relationship Id="rId732" Type="http://schemas.openxmlformats.org/officeDocument/2006/relationships/customXml" Target="../ink/ink365.xml"/><Relationship Id="rId99" Type="http://schemas.openxmlformats.org/officeDocument/2006/relationships/image" Target="../media/image49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185.png"/><Relationship Id="rId774" Type="http://schemas.openxmlformats.org/officeDocument/2006/relationships/customXml" Target="../ink/ink386.xml"/><Relationship Id="rId427" Type="http://schemas.openxmlformats.org/officeDocument/2006/relationships/image" Target="../media/image213.png"/><Relationship Id="rId469" Type="http://schemas.openxmlformats.org/officeDocument/2006/relationships/image" Target="../media/image234.png"/><Relationship Id="rId634" Type="http://schemas.openxmlformats.org/officeDocument/2006/relationships/customXml" Target="../ink/ink316.xml"/><Relationship Id="rId676" Type="http://schemas.openxmlformats.org/officeDocument/2006/relationships/customXml" Target="../ink/ink337.xml"/><Relationship Id="rId841" Type="http://schemas.openxmlformats.org/officeDocument/2006/relationships/image" Target="../media/image419.png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73" Type="http://schemas.openxmlformats.org/officeDocument/2006/relationships/image" Target="../media/image136.png"/><Relationship Id="rId329" Type="http://schemas.openxmlformats.org/officeDocument/2006/relationships/image" Target="../media/image164.png"/><Relationship Id="rId480" Type="http://schemas.openxmlformats.org/officeDocument/2006/relationships/customXml" Target="../ink/ink239.xml"/><Relationship Id="rId536" Type="http://schemas.openxmlformats.org/officeDocument/2006/relationships/customXml" Target="../ink/ink267.xml"/><Relationship Id="rId701" Type="http://schemas.openxmlformats.org/officeDocument/2006/relationships/image" Target="../media/image350.png"/><Relationship Id="rId68" Type="http://schemas.openxmlformats.org/officeDocument/2006/relationships/customXml" Target="../ink/ink34.xml"/><Relationship Id="rId133" Type="http://schemas.openxmlformats.org/officeDocument/2006/relationships/image" Target="../media/image66.png"/><Relationship Id="rId175" Type="http://schemas.openxmlformats.org/officeDocument/2006/relationships/image" Target="../media/image87.png"/><Relationship Id="rId340" Type="http://schemas.openxmlformats.org/officeDocument/2006/relationships/customXml" Target="../ink/ink169.xml"/><Relationship Id="rId578" Type="http://schemas.openxmlformats.org/officeDocument/2006/relationships/customXml" Target="../ink/ink288.xml"/><Relationship Id="rId743" Type="http://schemas.openxmlformats.org/officeDocument/2006/relationships/image" Target="../media/image371.png"/><Relationship Id="rId785" Type="http://schemas.openxmlformats.org/officeDocument/2006/relationships/image" Target="../media/image139.png"/><Relationship Id="rId200" Type="http://schemas.openxmlformats.org/officeDocument/2006/relationships/customXml" Target="../ink/ink100.xml"/><Relationship Id="rId382" Type="http://schemas.openxmlformats.org/officeDocument/2006/relationships/customXml" Target="../ink/ink190.xml"/><Relationship Id="rId438" Type="http://schemas.openxmlformats.org/officeDocument/2006/relationships/customXml" Target="../ink/ink218.xml"/><Relationship Id="rId603" Type="http://schemas.openxmlformats.org/officeDocument/2006/relationships/image" Target="../media/image301.png"/><Relationship Id="rId645" Type="http://schemas.openxmlformats.org/officeDocument/2006/relationships/image" Target="../media/image322.png"/><Relationship Id="rId687" Type="http://schemas.openxmlformats.org/officeDocument/2006/relationships/image" Target="../media/image343.png"/><Relationship Id="rId810" Type="http://schemas.openxmlformats.org/officeDocument/2006/relationships/customXml" Target="../ink/ink404.xml"/><Relationship Id="rId852" Type="http://schemas.openxmlformats.org/officeDocument/2006/relationships/customXml" Target="../ink/ink425.xml"/><Relationship Id="rId242" Type="http://schemas.openxmlformats.org/officeDocument/2006/relationships/customXml" Target="../ink/ink121.xml"/><Relationship Id="rId284" Type="http://schemas.openxmlformats.org/officeDocument/2006/relationships/customXml" Target="../ink/ink141.xml"/><Relationship Id="rId491" Type="http://schemas.openxmlformats.org/officeDocument/2006/relationships/image" Target="../media/image245.png"/><Relationship Id="rId505" Type="http://schemas.openxmlformats.org/officeDocument/2006/relationships/image" Target="../media/image252.png"/><Relationship Id="rId712" Type="http://schemas.openxmlformats.org/officeDocument/2006/relationships/customXml" Target="../ink/ink355.xml"/><Relationship Id="rId37" Type="http://schemas.openxmlformats.org/officeDocument/2006/relationships/image" Target="../media/image18.png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547" Type="http://schemas.openxmlformats.org/officeDocument/2006/relationships/image" Target="../media/image273.png"/><Relationship Id="rId589" Type="http://schemas.openxmlformats.org/officeDocument/2006/relationships/image" Target="../media/image294.png"/><Relationship Id="rId754" Type="http://schemas.openxmlformats.org/officeDocument/2006/relationships/customXml" Target="../ink/ink376.xml"/><Relationship Id="rId796" Type="http://schemas.openxmlformats.org/officeDocument/2006/relationships/customXml" Target="../ink/ink397.xml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image" Target="../media/image175.png"/><Relationship Id="rId393" Type="http://schemas.openxmlformats.org/officeDocument/2006/relationships/image" Target="../media/image196.png"/><Relationship Id="rId407" Type="http://schemas.openxmlformats.org/officeDocument/2006/relationships/image" Target="../media/image203.png"/><Relationship Id="rId449" Type="http://schemas.openxmlformats.org/officeDocument/2006/relationships/image" Target="../media/image224.png"/><Relationship Id="rId614" Type="http://schemas.openxmlformats.org/officeDocument/2006/relationships/customXml" Target="../ink/ink306.xml"/><Relationship Id="rId656" Type="http://schemas.openxmlformats.org/officeDocument/2006/relationships/customXml" Target="../ink/ink327.xml"/><Relationship Id="rId821" Type="http://schemas.openxmlformats.org/officeDocument/2006/relationships/image" Target="../media/image409.png"/><Relationship Id="rId863" Type="http://schemas.openxmlformats.org/officeDocument/2006/relationships/image" Target="../media/image430.png"/><Relationship Id="rId211" Type="http://schemas.openxmlformats.org/officeDocument/2006/relationships/image" Target="../media/image105.png"/><Relationship Id="rId253" Type="http://schemas.openxmlformats.org/officeDocument/2006/relationships/image" Target="../media/image126.png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460" Type="http://schemas.openxmlformats.org/officeDocument/2006/relationships/customXml" Target="../ink/ink229.xml"/><Relationship Id="rId516" Type="http://schemas.openxmlformats.org/officeDocument/2006/relationships/customXml" Target="../ink/ink257.xml"/><Relationship Id="rId698" Type="http://schemas.openxmlformats.org/officeDocument/2006/relationships/customXml" Target="../ink/ink348.xml"/><Relationship Id="rId48" Type="http://schemas.openxmlformats.org/officeDocument/2006/relationships/customXml" Target="../ink/ink24.xml"/><Relationship Id="rId113" Type="http://schemas.openxmlformats.org/officeDocument/2006/relationships/image" Target="../media/image56.png"/><Relationship Id="rId320" Type="http://schemas.openxmlformats.org/officeDocument/2006/relationships/customXml" Target="../ink/ink159.xml"/><Relationship Id="rId558" Type="http://schemas.openxmlformats.org/officeDocument/2006/relationships/customXml" Target="../ink/ink278.xml"/><Relationship Id="rId723" Type="http://schemas.openxmlformats.org/officeDocument/2006/relationships/image" Target="../media/image361.png"/><Relationship Id="rId765" Type="http://schemas.openxmlformats.org/officeDocument/2006/relationships/image" Target="../media/image382.png"/><Relationship Id="rId155" Type="http://schemas.openxmlformats.org/officeDocument/2006/relationships/image" Target="../media/image77.png"/><Relationship Id="rId197" Type="http://schemas.openxmlformats.org/officeDocument/2006/relationships/image" Target="../media/image98.png"/><Relationship Id="rId362" Type="http://schemas.openxmlformats.org/officeDocument/2006/relationships/customXml" Target="../ink/ink180.xml"/><Relationship Id="rId418" Type="http://schemas.openxmlformats.org/officeDocument/2006/relationships/customXml" Target="../ink/ink208.xml"/><Relationship Id="rId625" Type="http://schemas.openxmlformats.org/officeDocument/2006/relationships/image" Target="../media/image312.png"/><Relationship Id="rId832" Type="http://schemas.openxmlformats.org/officeDocument/2006/relationships/customXml" Target="../ink/ink415.xml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471" Type="http://schemas.openxmlformats.org/officeDocument/2006/relationships/image" Target="../media/image235.png"/><Relationship Id="rId667" Type="http://schemas.openxmlformats.org/officeDocument/2006/relationships/image" Target="../media/image333.png"/><Relationship Id="rId17" Type="http://schemas.openxmlformats.org/officeDocument/2006/relationships/image" Target="../media/image8.png"/><Relationship Id="rId59" Type="http://schemas.openxmlformats.org/officeDocument/2006/relationships/image" Target="../media/image29.png"/><Relationship Id="rId124" Type="http://schemas.openxmlformats.org/officeDocument/2006/relationships/customXml" Target="../ink/ink62.xml"/><Relationship Id="rId527" Type="http://schemas.openxmlformats.org/officeDocument/2006/relationships/image" Target="../media/image263.png"/><Relationship Id="rId569" Type="http://schemas.openxmlformats.org/officeDocument/2006/relationships/image" Target="../media/image284.png"/><Relationship Id="rId734" Type="http://schemas.openxmlformats.org/officeDocument/2006/relationships/customXml" Target="../ink/ink366.xml"/><Relationship Id="rId776" Type="http://schemas.openxmlformats.org/officeDocument/2006/relationships/customXml" Target="../ink/ink387.xml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image" Target="../media/image165.png"/><Relationship Id="rId373" Type="http://schemas.openxmlformats.org/officeDocument/2006/relationships/image" Target="../media/image186.png"/><Relationship Id="rId429" Type="http://schemas.openxmlformats.org/officeDocument/2006/relationships/image" Target="../media/image214.png"/><Relationship Id="rId580" Type="http://schemas.openxmlformats.org/officeDocument/2006/relationships/customXml" Target="../ink/ink289.xml"/><Relationship Id="rId636" Type="http://schemas.openxmlformats.org/officeDocument/2006/relationships/customXml" Target="../ink/ink317.xml"/><Relationship Id="rId801" Type="http://schemas.openxmlformats.org/officeDocument/2006/relationships/image" Target="../media/image399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6.png"/><Relationship Id="rId440" Type="http://schemas.openxmlformats.org/officeDocument/2006/relationships/customXml" Target="../ink/ink219.xml"/><Relationship Id="rId678" Type="http://schemas.openxmlformats.org/officeDocument/2006/relationships/customXml" Target="../ink/ink338.xml"/><Relationship Id="rId843" Type="http://schemas.openxmlformats.org/officeDocument/2006/relationships/image" Target="../media/image420.png"/><Relationship Id="rId28" Type="http://schemas.openxmlformats.org/officeDocument/2006/relationships/customXml" Target="../ink/ink14.xml"/><Relationship Id="rId275" Type="http://schemas.openxmlformats.org/officeDocument/2006/relationships/image" Target="../media/image137.png"/><Relationship Id="rId300" Type="http://schemas.openxmlformats.org/officeDocument/2006/relationships/customXml" Target="../ink/ink149.xml"/><Relationship Id="rId482" Type="http://schemas.openxmlformats.org/officeDocument/2006/relationships/customXml" Target="../ink/ink240.xml"/><Relationship Id="rId538" Type="http://schemas.openxmlformats.org/officeDocument/2006/relationships/customXml" Target="../ink/ink268.xml"/><Relationship Id="rId703" Type="http://schemas.openxmlformats.org/officeDocument/2006/relationships/image" Target="../media/image351.png"/><Relationship Id="rId745" Type="http://schemas.openxmlformats.org/officeDocument/2006/relationships/image" Target="../media/image372.png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77" Type="http://schemas.openxmlformats.org/officeDocument/2006/relationships/image" Target="../media/image88.png"/><Relationship Id="rId342" Type="http://schemas.openxmlformats.org/officeDocument/2006/relationships/customXml" Target="../ink/ink170.xml"/><Relationship Id="rId384" Type="http://schemas.openxmlformats.org/officeDocument/2006/relationships/customXml" Target="../ink/ink191.xml"/><Relationship Id="rId591" Type="http://schemas.openxmlformats.org/officeDocument/2006/relationships/image" Target="../media/image295.png"/><Relationship Id="rId605" Type="http://schemas.openxmlformats.org/officeDocument/2006/relationships/image" Target="../media/image302.png"/><Relationship Id="rId787" Type="http://schemas.openxmlformats.org/officeDocument/2006/relationships/image" Target="../media/image392.png"/><Relationship Id="rId812" Type="http://schemas.openxmlformats.org/officeDocument/2006/relationships/customXml" Target="../ink/ink405.xml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647" Type="http://schemas.openxmlformats.org/officeDocument/2006/relationships/image" Target="../media/image323.png"/><Relationship Id="rId689" Type="http://schemas.openxmlformats.org/officeDocument/2006/relationships/image" Target="../media/image344.png"/><Relationship Id="rId854" Type="http://schemas.openxmlformats.org/officeDocument/2006/relationships/customXml" Target="../ink/ink426.xml"/><Relationship Id="rId39" Type="http://schemas.openxmlformats.org/officeDocument/2006/relationships/image" Target="../media/image19.png"/><Relationship Id="rId286" Type="http://schemas.openxmlformats.org/officeDocument/2006/relationships/customXml" Target="../ink/ink142.xml"/><Relationship Id="rId451" Type="http://schemas.openxmlformats.org/officeDocument/2006/relationships/image" Target="../media/image225.png"/><Relationship Id="rId493" Type="http://schemas.openxmlformats.org/officeDocument/2006/relationships/image" Target="../media/image246.png"/><Relationship Id="rId507" Type="http://schemas.openxmlformats.org/officeDocument/2006/relationships/image" Target="../media/image253.png"/><Relationship Id="rId549" Type="http://schemas.openxmlformats.org/officeDocument/2006/relationships/image" Target="../media/image274.png"/><Relationship Id="rId714" Type="http://schemas.openxmlformats.org/officeDocument/2006/relationships/customXml" Target="../ink/ink356.xml"/><Relationship Id="rId756" Type="http://schemas.openxmlformats.org/officeDocument/2006/relationships/customXml" Target="../ink/ink377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46" Type="http://schemas.openxmlformats.org/officeDocument/2006/relationships/customXml" Target="../ink/ink73.xml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53" Type="http://schemas.openxmlformats.org/officeDocument/2006/relationships/image" Target="../media/image176.png"/><Relationship Id="rId395" Type="http://schemas.openxmlformats.org/officeDocument/2006/relationships/image" Target="../media/image197.png"/><Relationship Id="rId409" Type="http://schemas.openxmlformats.org/officeDocument/2006/relationships/image" Target="../media/image204.png"/><Relationship Id="rId560" Type="http://schemas.openxmlformats.org/officeDocument/2006/relationships/customXml" Target="../ink/ink279.xml"/><Relationship Id="rId798" Type="http://schemas.openxmlformats.org/officeDocument/2006/relationships/customXml" Target="../ink/ink398.xml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420" Type="http://schemas.openxmlformats.org/officeDocument/2006/relationships/customXml" Target="../ink/ink209.xml"/><Relationship Id="rId616" Type="http://schemas.openxmlformats.org/officeDocument/2006/relationships/customXml" Target="../ink/ink307.xml"/><Relationship Id="rId658" Type="http://schemas.openxmlformats.org/officeDocument/2006/relationships/customXml" Target="../ink/ink328.xml"/><Relationship Id="rId823" Type="http://schemas.openxmlformats.org/officeDocument/2006/relationships/image" Target="../media/image410.png"/><Relationship Id="rId865" Type="http://schemas.openxmlformats.org/officeDocument/2006/relationships/image" Target="../media/image431.png"/><Relationship Id="rId255" Type="http://schemas.openxmlformats.org/officeDocument/2006/relationships/image" Target="../media/image127.png"/><Relationship Id="rId297" Type="http://schemas.openxmlformats.org/officeDocument/2006/relationships/image" Target="../media/image148.png"/><Relationship Id="rId462" Type="http://schemas.openxmlformats.org/officeDocument/2006/relationships/customXml" Target="../ink/ink230.xml"/><Relationship Id="rId518" Type="http://schemas.openxmlformats.org/officeDocument/2006/relationships/customXml" Target="../ink/ink258.xml"/><Relationship Id="rId725" Type="http://schemas.openxmlformats.org/officeDocument/2006/relationships/image" Target="../media/image362.png"/><Relationship Id="rId115" Type="http://schemas.openxmlformats.org/officeDocument/2006/relationships/image" Target="../media/image57.png"/><Relationship Id="rId157" Type="http://schemas.openxmlformats.org/officeDocument/2006/relationships/image" Target="../media/image78.png"/><Relationship Id="rId322" Type="http://schemas.openxmlformats.org/officeDocument/2006/relationships/customXml" Target="../ink/ink160.xml"/><Relationship Id="rId364" Type="http://schemas.openxmlformats.org/officeDocument/2006/relationships/customXml" Target="../ink/ink181.xml"/><Relationship Id="rId767" Type="http://schemas.openxmlformats.org/officeDocument/2006/relationships/image" Target="../media/image383.png"/><Relationship Id="rId61" Type="http://schemas.openxmlformats.org/officeDocument/2006/relationships/image" Target="../media/image30.png"/><Relationship Id="rId199" Type="http://schemas.openxmlformats.org/officeDocument/2006/relationships/image" Target="../media/image99.png"/><Relationship Id="rId571" Type="http://schemas.openxmlformats.org/officeDocument/2006/relationships/image" Target="../media/image285.png"/><Relationship Id="rId627" Type="http://schemas.openxmlformats.org/officeDocument/2006/relationships/image" Target="../media/image313.png"/><Relationship Id="rId669" Type="http://schemas.openxmlformats.org/officeDocument/2006/relationships/image" Target="../media/image334.png"/><Relationship Id="rId834" Type="http://schemas.openxmlformats.org/officeDocument/2006/relationships/customXml" Target="../ink/ink416.xml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66" Type="http://schemas.openxmlformats.org/officeDocument/2006/relationships/customXml" Target="../ink/ink133.xml"/><Relationship Id="rId431" Type="http://schemas.openxmlformats.org/officeDocument/2006/relationships/image" Target="../media/image215.png"/><Relationship Id="rId473" Type="http://schemas.openxmlformats.org/officeDocument/2006/relationships/image" Target="../media/image236.png"/><Relationship Id="rId529" Type="http://schemas.openxmlformats.org/officeDocument/2006/relationships/image" Target="../media/image264.png"/><Relationship Id="rId680" Type="http://schemas.openxmlformats.org/officeDocument/2006/relationships/customXml" Target="../ink/ink339.xml"/><Relationship Id="rId736" Type="http://schemas.openxmlformats.org/officeDocument/2006/relationships/customXml" Target="../ink/ink367.xml"/><Relationship Id="rId30" Type="http://schemas.openxmlformats.org/officeDocument/2006/relationships/customXml" Target="../ink/ink15.xml"/><Relationship Id="rId126" Type="http://schemas.openxmlformats.org/officeDocument/2006/relationships/customXml" Target="../ink/ink63.xml"/><Relationship Id="rId168" Type="http://schemas.openxmlformats.org/officeDocument/2006/relationships/customXml" Target="../ink/ink84.xml"/><Relationship Id="rId333" Type="http://schemas.openxmlformats.org/officeDocument/2006/relationships/image" Target="../media/image166.png"/><Relationship Id="rId540" Type="http://schemas.openxmlformats.org/officeDocument/2006/relationships/customXml" Target="../ink/ink269.xml"/><Relationship Id="rId778" Type="http://schemas.openxmlformats.org/officeDocument/2006/relationships/customXml" Target="../ink/ink388.xml"/><Relationship Id="rId72" Type="http://schemas.openxmlformats.org/officeDocument/2006/relationships/customXml" Target="../ink/ink36.xml"/><Relationship Id="rId375" Type="http://schemas.openxmlformats.org/officeDocument/2006/relationships/image" Target="../media/image187.png"/><Relationship Id="rId582" Type="http://schemas.openxmlformats.org/officeDocument/2006/relationships/customXml" Target="../ink/ink290.xml"/><Relationship Id="rId638" Type="http://schemas.openxmlformats.org/officeDocument/2006/relationships/customXml" Target="../ink/ink318.xml"/><Relationship Id="rId803" Type="http://schemas.openxmlformats.org/officeDocument/2006/relationships/image" Target="../media/image400.png"/><Relationship Id="rId845" Type="http://schemas.openxmlformats.org/officeDocument/2006/relationships/image" Target="../media/image421.png"/><Relationship Id="rId3" Type="http://schemas.openxmlformats.org/officeDocument/2006/relationships/image" Target="../media/image1.png"/><Relationship Id="rId235" Type="http://schemas.openxmlformats.org/officeDocument/2006/relationships/image" Target="../media/image117.png"/><Relationship Id="rId277" Type="http://schemas.openxmlformats.org/officeDocument/2006/relationships/image" Target="../media/image138.png"/><Relationship Id="rId400" Type="http://schemas.openxmlformats.org/officeDocument/2006/relationships/customXml" Target="../ink/ink199.xml"/><Relationship Id="rId442" Type="http://schemas.openxmlformats.org/officeDocument/2006/relationships/customXml" Target="../ink/ink220.xml"/><Relationship Id="rId484" Type="http://schemas.openxmlformats.org/officeDocument/2006/relationships/customXml" Target="../ink/ink241.xml"/><Relationship Id="rId705" Type="http://schemas.openxmlformats.org/officeDocument/2006/relationships/image" Target="../media/image352.png"/><Relationship Id="rId137" Type="http://schemas.openxmlformats.org/officeDocument/2006/relationships/image" Target="../media/image68.png"/><Relationship Id="rId302" Type="http://schemas.openxmlformats.org/officeDocument/2006/relationships/customXml" Target="../ink/ink150.xml"/><Relationship Id="rId344" Type="http://schemas.openxmlformats.org/officeDocument/2006/relationships/customXml" Target="../ink/ink171.xml"/><Relationship Id="rId691" Type="http://schemas.openxmlformats.org/officeDocument/2006/relationships/image" Target="../media/image345.png"/><Relationship Id="rId747" Type="http://schemas.openxmlformats.org/officeDocument/2006/relationships/image" Target="../media/image373.png"/><Relationship Id="rId789" Type="http://schemas.openxmlformats.org/officeDocument/2006/relationships/image" Target="../media/image393.png"/><Relationship Id="rId41" Type="http://schemas.openxmlformats.org/officeDocument/2006/relationships/image" Target="../media/image20.png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86" Type="http://schemas.openxmlformats.org/officeDocument/2006/relationships/customXml" Target="../ink/ink192.xml"/><Relationship Id="rId551" Type="http://schemas.openxmlformats.org/officeDocument/2006/relationships/image" Target="../media/image275.png"/><Relationship Id="rId593" Type="http://schemas.openxmlformats.org/officeDocument/2006/relationships/image" Target="../media/image296.png"/><Relationship Id="rId607" Type="http://schemas.openxmlformats.org/officeDocument/2006/relationships/image" Target="../media/image303.png"/><Relationship Id="rId649" Type="http://schemas.openxmlformats.org/officeDocument/2006/relationships/image" Target="../media/image324.png"/><Relationship Id="rId814" Type="http://schemas.openxmlformats.org/officeDocument/2006/relationships/customXml" Target="../ink/ink406.xml"/><Relationship Id="rId856" Type="http://schemas.openxmlformats.org/officeDocument/2006/relationships/customXml" Target="../ink/ink427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46" Type="http://schemas.openxmlformats.org/officeDocument/2006/relationships/customXml" Target="../ink/ink123.xml"/><Relationship Id="rId288" Type="http://schemas.openxmlformats.org/officeDocument/2006/relationships/customXml" Target="../ink/ink143.xml"/><Relationship Id="rId411" Type="http://schemas.openxmlformats.org/officeDocument/2006/relationships/image" Target="../media/image205.png"/><Relationship Id="rId453" Type="http://schemas.openxmlformats.org/officeDocument/2006/relationships/image" Target="../media/image226.png"/><Relationship Id="rId509" Type="http://schemas.openxmlformats.org/officeDocument/2006/relationships/image" Target="../media/image254.png"/><Relationship Id="rId660" Type="http://schemas.openxmlformats.org/officeDocument/2006/relationships/customXml" Target="../ink/ink329.xml"/><Relationship Id="rId106" Type="http://schemas.openxmlformats.org/officeDocument/2006/relationships/customXml" Target="../ink/ink53.xml"/><Relationship Id="rId313" Type="http://schemas.openxmlformats.org/officeDocument/2006/relationships/image" Target="../media/image156.png"/><Relationship Id="rId495" Type="http://schemas.openxmlformats.org/officeDocument/2006/relationships/image" Target="../media/image247.png"/><Relationship Id="rId716" Type="http://schemas.openxmlformats.org/officeDocument/2006/relationships/customXml" Target="../ink/ink357.xml"/><Relationship Id="rId758" Type="http://schemas.openxmlformats.org/officeDocument/2006/relationships/customXml" Target="../ink/ink378.xml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355" Type="http://schemas.openxmlformats.org/officeDocument/2006/relationships/image" Target="../media/image177.png"/><Relationship Id="rId397" Type="http://schemas.openxmlformats.org/officeDocument/2006/relationships/image" Target="../media/image198.png"/><Relationship Id="rId520" Type="http://schemas.openxmlformats.org/officeDocument/2006/relationships/customXml" Target="../ink/ink259.xml"/><Relationship Id="rId562" Type="http://schemas.openxmlformats.org/officeDocument/2006/relationships/customXml" Target="../ink/ink280.xml"/><Relationship Id="rId618" Type="http://schemas.openxmlformats.org/officeDocument/2006/relationships/customXml" Target="../ink/ink308.xml"/><Relationship Id="rId825" Type="http://schemas.openxmlformats.org/officeDocument/2006/relationships/image" Target="../media/image411.png"/><Relationship Id="rId215" Type="http://schemas.openxmlformats.org/officeDocument/2006/relationships/image" Target="../media/image107.png"/><Relationship Id="rId257" Type="http://schemas.openxmlformats.org/officeDocument/2006/relationships/image" Target="../media/image128.png"/><Relationship Id="rId422" Type="http://schemas.openxmlformats.org/officeDocument/2006/relationships/customXml" Target="../ink/ink210.xml"/><Relationship Id="rId464" Type="http://schemas.openxmlformats.org/officeDocument/2006/relationships/customXml" Target="../ink/ink231.xml"/><Relationship Id="rId867" Type="http://schemas.openxmlformats.org/officeDocument/2006/relationships/image" Target="../media/image432.png"/><Relationship Id="rId299" Type="http://schemas.openxmlformats.org/officeDocument/2006/relationships/image" Target="../media/image149.png"/><Relationship Id="rId727" Type="http://schemas.openxmlformats.org/officeDocument/2006/relationships/image" Target="../media/image363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66" Type="http://schemas.openxmlformats.org/officeDocument/2006/relationships/customXml" Target="../ink/ink182.xml"/><Relationship Id="rId573" Type="http://schemas.openxmlformats.org/officeDocument/2006/relationships/image" Target="../media/image286.png"/><Relationship Id="rId780" Type="http://schemas.openxmlformats.org/officeDocument/2006/relationships/customXml" Target="../ink/ink389.xml"/><Relationship Id="rId226" Type="http://schemas.openxmlformats.org/officeDocument/2006/relationships/customXml" Target="../ink/ink113.xml"/><Relationship Id="rId433" Type="http://schemas.openxmlformats.org/officeDocument/2006/relationships/image" Target="../media/image216.png"/><Relationship Id="rId640" Type="http://schemas.openxmlformats.org/officeDocument/2006/relationships/customXml" Target="../ink/ink319.xml"/><Relationship Id="rId738" Type="http://schemas.openxmlformats.org/officeDocument/2006/relationships/customXml" Target="../ink/ink368.xml"/><Relationship Id="rId74" Type="http://schemas.openxmlformats.org/officeDocument/2006/relationships/customXml" Target="../ink/ink37.xml"/><Relationship Id="rId377" Type="http://schemas.openxmlformats.org/officeDocument/2006/relationships/image" Target="../media/image188.png"/><Relationship Id="rId500" Type="http://schemas.openxmlformats.org/officeDocument/2006/relationships/customXml" Target="../ink/ink249.xml"/><Relationship Id="rId584" Type="http://schemas.openxmlformats.org/officeDocument/2006/relationships/customXml" Target="../ink/ink291.xml"/><Relationship Id="rId805" Type="http://schemas.openxmlformats.org/officeDocument/2006/relationships/image" Target="../media/image401.png"/><Relationship Id="rId5" Type="http://schemas.openxmlformats.org/officeDocument/2006/relationships/image" Target="../media/image2.png"/><Relationship Id="rId237" Type="http://schemas.openxmlformats.org/officeDocument/2006/relationships/image" Target="../media/image118.png"/><Relationship Id="rId791" Type="http://schemas.openxmlformats.org/officeDocument/2006/relationships/image" Target="../media/image394.png"/><Relationship Id="rId444" Type="http://schemas.openxmlformats.org/officeDocument/2006/relationships/customXml" Target="../ink/ink221.xml"/><Relationship Id="rId651" Type="http://schemas.openxmlformats.org/officeDocument/2006/relationships/image" Target="../media/image325.png"/><Relationship Id="rId749" Type="http://schemas.openxmlformats.org/officeDocument/2006/relationships/image" Target="../media/image374.png"/><Relationship Id="rId290" Type="http://schemas.openxmlformats.org/officeDocument/2006/relationships/customXml" Target="../ink/ink144.xml"/><Relationship Id="rId304" Type="http://schemas.openxmlformats.org/officeDocument/2006/relationships/customXml" Target="../ink/ink151.xml"/><Relationship Id="rId388" Type="http://schemas.openxmlformats.org/officeDocument/2006/relationships/customXml" Target="../ink/ink193.xml"/><Relationship Id="rId511" Type="http://schemas.openxmlformats.org/officeDocument/2006/relationships/image" Target="../media/image255.png"/><Relationship Id="rId609" Type="http://schemas.openxmlformats.org/officeDocument/2006/relationships/image" Target="../media/image304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595" Type="http://schemas.openxmlformats.org/officeDocument/2006/relationships/image" Target="../media/image297.png"/><Relationship Id="rId816" Type="http://schemas.openxmlformats.org/officeDocument/2006/relationships/customXml" Target="../ink/ink407.xml"/><Relationship Id="rId248" Type="http://schemas.openxmlformats.org/officeDocument/2006/relationships/customXml" Target="../ink/ink124.xml"/><Relationship Id="rId455" Type="http://schemas.openxmlformats.org/officeDocument/2006/relationships/image" Target="../media/image227.png"/><Relationship Id="rId662" Type="http://schemas.openxmlformats.org/officeDocument/2006/relationships/customXml" Target="../ink/ink330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7.png"/><Relationship Id="rId522" Type="http://schemas.openxmlformats.org/officeDocument/2006/relationships/customXml" Target="../ink/ink260.xml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399" Type="http://schemas.openxmlformats.org/officeDocument/2006/relationships/image" Target="../media/image199.png"/><Relationship Id="rId827" Type="http://schemas.openxmlformats.org/officeDocument/2006/relationships/image" Target="../media/image412.png"/><Relationship Id="rId259" Type="http://schemas.openxmlformats.org/officeDocument/2006/relationships/image" Target="../media/image129.png"/><Relationship Id="rId466" Type="http://schemas.openxmlformats.org/officeDocument/2006/relationships/customXml" Target="../ink/ink232.xml"/><Relationship Id="rId673" Type="http://schemas.openxmlformats.org/officeDocument/2006/relationships/image" Target="../media/image336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326" Type="http://schemas.openxmlformats.org/officeDocument/2006/relationships/customXml" Target="../ink/ink162.xml"/><Relationship Id="rId533" Type="http://schemas.openxmlformats.org/officeDocument/2006/relationships/image" Target="../media/image266.png"/><Relationship Id="rId740" Type="http://schemas.openxmlformats.org/officeDocument/2006/relationships/customXml" Target="../ink/ink369.xml"/><Relationship Id="rId838" Type="http://schemas.openxmlformats.org/officeDocument/2006/relationships/customXml" Target="../ink/ink418.xml"/><Relationship Id="rId172" Type="http://schemas.openxmlformats.org/officeDocument/2006/relationships/customXml" Target="../ink/ink86.xml"/><Relationship Id="rId477" Type="http://schemas.openxmlformats.org/officeDocument/2006/relationships/image" Target="../media/image238.png"/><Relationship Id="rId600" Type="http://schemas.openxmlformats.org/officeDocument/2006/relationships/customXml" Target="../ink/ink299.xml"/><Relationship Id="rId684" Type="http://schemas.openxmlformats.org/officeDocument/2006/relationships/customXml" Target="../ink/ink341.xml"/><Relationship Id="rId337" Type="http://schemas.openxmlformats.org/officeDocument/2006/relationships/image" Target="../media/image168.png"/><Relationship Id="rId34" Type="http://schemas.openxmlformats.org/officeDocument/2006/relationships/customXml" Target="../ink/ink17.xml"/><Relationship Id="rId544" Type="http://schemas.openxmlformats.org/officeDocument/2006/relationships/customXml" Target="../ink/ink271.xml"/><Relationship Id="rId751" Type="http://schemas.openxmlformats.org/officeDocument/2006/relationships/image" Target="../media/image375.png"/><Relationship Id="rId849" Type="http://schemas.openxmlformats.org/officeDocument/2006/relationships/image" Target="../media/image423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3.png"/><Relationship Id="rId299" Type="http://schemas.openxmlformats.org/officeDocument/2006/relationships/image" Target="../media/image584.png"/><Relationship Id="rId21" Type="http://schemas.openxmlformats.org/officeDocument/2006/relationships/image" Target="../media/image445.png"/><Relationship Id="rId63" Type="http://schemas.openxmlformats.org/officeDocument/2006/relationships/image" Target="../media/image466.png"/><Relationship Id="rId159" Type="http://schemas.openxmlformats.org/officeDocument/2006/relationships/image" Target="../media/image514.png"/><Relationship Id="rId324" Type="http://schemas.openxmlformats.org/officeDocument/2006/relationships/customXml" Target="../ink/ink597.xml"/><Relationship Id="rId366" Type="http://schemas.openxmlformats.org/officeDocument/2006/relationships/customXml" Target="../ink/ink618.xml"/><Relationship Id="rId170" Type="http://schemas.openxmlformats.org/officeDocument/2006/relationships/customXml" Target="../ink/ink520.xml"/><Relationship Id="rId226" Type="http://schemas.openxmlformats.org/officeDocument/2006/relationships/customXml" Target="../ink/ink548.xml"/><Relationship Id="rId433" Type="http://schemas.openxmlformats.org/officeDocument/2006/relationships/image" Target="../media/image651.png"/><Relationship Id="rId268" Type="http://schemas.openxmlformats.org/officeDocument/2006/relationships/customXml" Target="../ink/ink569.xml"/><Relationship Id="rId475" Type="http://schemas.openxmlformats.org/officeDocument/2006/relationships/image" Target="../media/image672.png"/><Relationship Id="rId32" Type="http://schemas.openxmlformats.org/officeDocument/2006/relationships/customXml" Target="../ink/ink451.xml"/><Relationship Id="rId74" Type="http://schemas.openxmlformats.org/officeDocument/2006/relationships/customXml" Target="../ink/ink472.xml"/><Relationship Id="rId128" Type="http://schemas.openxmlformats.org/officeDocument/2006/relationships/customXml" Target="../ink/ink499.xml"/><Relationship Id="rId335" Type="http://schemas.openxmlformats.org/officeDocument/2006/relationships/image" Target="../media/image602.png"/><Relationship Id="rId377" Type="http://schemas.openxmlformats.org/officeDocument/2006/relationships/image" Target="../media/image623.png"/><Relationship Id="rId500" Type="http://schemas.openxmlformats.org/officeDocument/2006/relationships/customXml" Target="../ink/ink685.xml"/><Relationship Id="rId5" Type="http://schemas.openxmlformats.org/officeDocument/2006/relationships/image" Target="../media/image437.png"/><Relationship Id="rId181" Type="http://schemas.openxmlformats.org/officeDocument/2006/relationships/image" Target="../media/image525.png"/><Relationship Id="rId237" Type="http://schemas.openxmlformats.org/officeDocument/2006/relationships/image" Target="../media/image553.png"/><Relationship Id="rId402" Type="http://schemas.openxmlformats.org/officeDocument/2006/relationships/customXml" Target="../ink/ink636.xml"/><Relationship Id="rId279" Type="http://schemas.openxmlformats.org/officeDocument/2006/relationships/image" Target="../media/image574.png"/><Relationship Id="rId444" Type="http://schemas.openxmlformats.org/officeDocument/2006/relationships/customXml" Target="../ink/ink657.xml"/><Relationship Id="rId486" Type="http://schemas.openxmlformats.org/officeDocument/2006/relationships/customXml" Target="../ink/ink678.xml"/><Relationship Id="rId43" Type="http://schemas.openxmlformats.org/officeDocument/2006/relationships/image" Target="../media/image456.png"/><Relationship Id="rId139" Type="http://schemas.openxmlformats.org/officeDocument/2006/relationships/image" Target="../media/image504.png"/><Relationship Id="rId290" Type="http://schemas.openxmlformats.org/officeDocument/2006/relationships/customXml" Target="../ink/ink580.xml"/><Relationship Id="rId304" Type="http://schemas.openxmlformats.org/officeDocument/2006/relationships/customXml" Target="../ink/ink587.xml"/><Relationship Id="rId346" Type="http://schemas.openxmlformats.org/officeDocument/2006/relationships/customXml" Target="../ink/ink608.xml"/><Relationship Id="rId388" Type="http://schemas.openxmlformats.org/officeDocument/2006/relationships/customXml" Target="../ink/ink629.xml"/><Relationship Id="rId511" Type="http://schemas.openxmlformats.org/officeDocument/2006/relationships/image" Target="../media/image690.png"/><Relationship Id="rId85" Type="http://schemas.openxmlformats.org/officeDocument/2006/relationships/image" Target="../media/image477.png"/><Relationship Id="rId150" Type="http://schemas.openxmlformats.org/officeDocument/2006/relationships/customXml" Target="../ink/ink510.xml"/><Relationship Id="rId192" Type="http://schemas.openxmlformats.org/officeDocument/2006/relationships/customXml" Target="../ink/ink531.xml"/><Relationship Id="rId206" Type="http://schemas.openxmlformats.org/officeDocument/2006/relationships/customXml" Target="../ink/ink538.xml"/><Relationship Id="rId413" Type="http://schemas.openxmlformats.org/officeDocument/2006/relationships/image" Target="../media/image641.png"/><Relationship Id="rId248" Type="http://schemas.openxmlformats.org/officeDocument/2006/relationships/customXml" Target="../ink/ink559.xml"/><Relationship Id="rId455" Type="http://schemas.openxmlformats.org/officeDocument/2006/relationships/image" Target="../media/image662.png"/><Relationship Id="rId497" Type="http://schemas.openxmlformats.org/officeDocument/2006/relationships/image" Target="../media/image683.png"/><Relationship Id="rId12" Type="http://schemas.openxmlformats.org/officeDocument/2006/relationships/customXml" Target="../ink/ink441.xml"/><Relationship Id="rId108" Type="http://schemas.openxmlformats.org/officeDocument/2006/relationships/customXml" Target="../ink/ink489.xml"/><Relationship Id="rId315" Type="http://schemas.openxmlformats.org/officeDocument/2006/relationships/image" Target="../media/image592.png"/><Relationship Id="rId357" Type="http://schemas.openxmlformats.org/officeDocument/2006/relationships/image" Target="../media/image613.png"/><Relationship Id="rId522" Type="http://schemas.openxmlformats.org/officeDocument/2006/relationships/customXml" Target="../ink/ink696.xml"/><Relationship Id="rId54" Type="http://schemas.openxmlformats.org/officeDocument/2006/relationships/customXml" Target="../ink/ink462.xml"/><Relationship Id="rId96" Type="http://schemas.openxmlformats.org/officeDocument/2006/relationships/customXml" Target="../ink/ink483.xml"/><Relationship Id="rId161" Type="http://schemas.openxmlformats.org/officeDocument/2006/relationships/image" Target="../media/image515.png"/><Relationship Id="rId217" Type="http://schemas.openxmlformats.org/officeDocument/2006/relationships/image" Target="../media/image543.png"/><Relationship Id="rId399" Type="http://schemas.openxmlformats.org/officeDocument/2006/relationships/image" Target="../media/image634.png"/><Relationship Id="rId259" Type="http://schemas.openxmlformats.org/officeDocument/2006/relationships/image" Target="../media/image564.png"/><Relationship Id="rId424" Type="http://schemas.openxmlformats.org/officeDocument/2006/relationships/customXml" Target="../ink/ink647.xml"/><Relationship Id="rId466" Type="http://schemas.openxmlformats.org/officeDocument/2006/relationships/customXml" Target="../ink/ink668.xml"/><Relationship Id="rId23" Type="http://schemas.openxmlformats.org/officeDocument/2006/relationships/image" Target="../media/image446.png"/><Relationship Id="rId119" Type="http://schemas.openxmlformats.org/officeDocument/2006/relationships/image" Target="../media/image494.png"/><Relationship Id="rId270" Type="http://schemas.openxmlformats.org/officeDocument/2006/relationships/customXml" Target="../ink/ink570.xml"/><Relationship Id="rId326" Type="http://schemas.openxmlformats.org/officeDocument/2006/relationships/customXml" Target="../ink/ink598.xml"/><Relationship Id="rId65" Type="http://schemas.openxmlformats.org/officeDocument/2006/relationships/image" Target="../media/image467.png"/><Relationship Id="rId130" Type="http://schemas.openxmlformats.org/officeDocument/2006/relationships/customXml" Target="../ink/ink500.xml"/><Relationship Id="rId368" Type="http://schemas.openxmlformats.org/officeDocument/2006/relationships/customXml" Target="../ink/ink619.xml"/><Relationship Id="rId172" Type="http://schemas.openxmlformats.org/officeDocument/2006/relationships/customXml" Target="../ink/ink521.xml"/><Relationship Id="rId228" Type="http://schemas.openxmlformats.org/officeDocument/2006/relationships/customXml" Target="../ink/ink549.xml"/><Relationship Id="rId435" Type="http://schemas.openxmlformats.org/officeDocument/2006/relationships/image" Target="../media/image652.png"/><Relationship Id="rId477" Type="http://schemas.openxmlformats.org/officeDocument/2006/relationships/image" Target="../media/image673.png"/><Relationship Id="rId281" Type="http://schemas.openxmlformats.org/officeDocument/2006/relationships/image" Target="../media/image575.png"/><Relationship Id="rId337" Type="http://schemas.openxmlformats.org/officeDocument/2006/relationships/image" Target="../media/image603.png"/><Relationship Id="rId502" Type="http://schemas.openxmlformats.org/officeDocument/2006/relationships/customXml" Target="../ink/ink686.xml"/><Relationship Id="rId34" Type="http://schemas.openxmlformats.org/officeDocument/2006/relationships/customXml" Target="../ink/ink452.xml"/><Relationship Id="rId76" Type="http://schemas.openxmlformats.org/officeDocument/2006/relationships/customXml" Target="../ink/ink473.xml"/><Relationship Id="rId141" Type="http://schemas.openxmlformats.org/officeDocument/2006/relationships/image" Target="../media/image505.png"/><Relationship Id="rId379" Type="http://schemas.openxmlformats.org/officeDocument/2006/relationships/image" Target="../media/image624.png"/><Relationship Id="rId7" Type="http://schemas.openxmlformats.org/officeDocument/2006/relationships/image" Target="../media/image438.png"/><Relationship Id="rId183" Type="http://schemas.openxmlformats.org/officeDocument/2006/relationships/image" Target="../media/image526.png"/><Relationship Id="rId239" Type="http://schemas.openxmlformats.org/officeDocument/2006/relationships/image" Target="../media/image554.png"/><Relationship Id="rId390" Type="http://schemas.openxmlformats.org/officeDocument/2006/relationships/customXml" Target="../ink/ink630.xml"/><Relationship Id="rId404" Type="http://schemas.openxmlformats.org/officeDocument/2006/relationships/customXml" Target="../ink/ink637.xml"/><Relationship Id="rId446" Type="http://schemas.openxmlformats.org/officeDocument/2006/relationships/customXml" Target="../ink/ink658.xml"/><Relationship Id="rId250" Type="http://schemas.openxmlformats.org/officeDocument/2006/relationships/customXml" Target="../ink/ink560.xml"/><Relationship Id="rId292" Type="http://schemas.openxmlformats.org/officeDocument/2006/relationships/customXml" Target="../ink/ink581.xml"/><Relationship Id="rId306" Type="http://schemas.openxmlformats.org/officeDocument/2006/relationships/customXml" Target="../ink/ink588.xml"/><Relationship Id="rId488" Type="http://schemas.openxmlformats.org/officeDocument/2006/relationships/customXml" Target="../ink/ink679.xml"/><Relationship Id="rId45" Type="http://schemas.openxmlformats.org/officeDocument/2006/relationships/image" Target="../media/image457.png"/><Relationship Id="rId87" Type="http://schemas.openxmlformats.org/officeDocument/2006/relationships/image" Target="../media/image478.png"/><Relationship Id="rId110" Type="http://schemas.openxmlformats.org/officeDocument/2006/relationships/customXml" Target="../ink/ink490.xml"/><Relationship Id="rId348" Type="http://schemas.openxmlformats.org/officeDocument/2006/relationships/customXml" Target="../ink/ink609.xml"/><Relationship Id="rId513" Type="http://schemas.openxmlformats.org/officeDocument/2006/relationships/image" Target="../media/image691.png"/><Relationship Id="rId152" Type="http://schemas.openxmlformats.org/officeDocument/2006/relationships/customXml" Target="../ink/ink511.xml"/><Relationship Id="rId194" Type="http://schemas.openxmlformats.org/officeDocument/2006/relationships/customXml" Target="../ink/ink532.xml"/><Relationship Id="rId208" Type="http://schemas.openxmlformats.org/officeDocument/2006/relationships/customXml" Target="../ink/ink539.xml"/><Relationship Id="rId415" Type="http://schemas.openxmlformats.org/officeDocument/2006/relationships/image" Target="../media/image642.png"/><Relationship Id="rId457" Type="http://schemas.openxmlformats.org/officeDocument/2006/relationships/image" Target="../media/image663.png"/><Relationship Id="rId261" Type="http://schemas.openxmlformats.org/officeDocument/2006/relationships/image" Target="../media/image565.png"/><Relationship Id="rId499" Type="http://schemas.openxmlformats.org/officeDocument/2006/relationships/image" Target="../media/image684.png"/><Relationship Id="rId14" Type="http://schemas.openxmlformats.org/officeDocument/2006/relationships/customXml" Target="../ink/ink442.xml"/><Relationship Id="rId56" Type="http://schemas.openxmlformats.org/officeDocument/2006/relationships/customXml" Target="../ink/ink463.xml"/><Relationship Id="rId317" Type="http://schemas.openxmlformats.org/officeDocument/2006/relationships/image" Target="../media/image593.png"/><Relationship Id="rId359" Type="http://schemas.openxmlformats.org/officeDocument/2006/relationships/image" Target="../media/image614.png"/><Relationship Id="rId524" Type="http://schemas.openxmlformats.org/officeDocument/2006/relationships/customXml" Target="../ink/ink697.xml"/><Relationship Id="rId98" Type="http://schemas.openxmlformats.org/officeDocument/2006/relationships/customXml" Target="../ink/ink484.xml"/><Relationship Id="rId121" Type="http://schemas.openxmlformats.org/officeDocument/2006/relationships/image" Target="../media/image495.png"/><Relationship Id="rId163" Type="http://schemas.openxmlformats.org/officeDocument/2006/relationships/image" Target="../media/image516.png"/><Relationship Id="rId219" Type="http://schemas.openxmlformats.org/officeDocument/2006/relationships/image" Target="../media/image544.png"/><Relationship Id="rId370" Type="http://schemas.openxmlformats.org/officeDocument/2006/relationships/customXml" Target="../ink/ink620.xml"/><Relationship Id="rId426" Type="http://schemas.openxmlformats.org/officeDocument/2006/relationships/customXml" Target="../ink/ink648.xml"/><Relationship Id="rId230" Type="http://schemas.openxmlformats.org/officeDocument/2006/relationships/customXml" Target="../ink/ink550.xml"/><Relationship Id="rId251" Type="http://schemas.openxmlformats.org/officeDocument/2006/relationships/image" Target="../media/image560.png"/><Relationship Id="rId468" Type="http://schemas.openxmlformats.org/officeDocument/2006/relationships/customXml" Target="../ink/ink669.xml"/><Relationship Id="rId489" Type="http://schemas.openxmlformats.org/officeDocument/2006/relationships/image" Target="../media/image679.png"/><Relationship Id="rId25" Type="http://schemas.openxmlformats.org/officeDocument/2006/relationships/image" Target="../media/image447.png"/><Relationship Id="rId46" Type="http://schemas.openxmlformats.org/officeDocument/2006/relationships/customXml" Target="../ink/ink458.xml"/><Relationship Id="rId67" Type="http://schemas.openxmlformats.org/officeDocument/2006/relationships/image" Target="../media/image468.png"/><Relationship Id="rId272" Type="http://schemas.openxmlformats.org/officeDocument/2006/relationships/customXml" Target="../ink/ink571.xml"/><Relationship Id="rId293" Type="http://schemas.openxmlformats.org/officeDocument/2006/relationships/image" Target="../media/image581.png"/><Relationship Id="rId307" Type="http://schemas.openxmlformats.org/officeDocument/2006/relationships/image" Target="../media/image588.png"/><Relationship Id="rId328" Type="http://schemas.openxmlformats.org/officeDocument/2006/relationships/customXml" Target="../ink/ink599.xml"/><Relationship Id="rId349" Type="http://schemas.openxmlformats.org/officeDocument/2006/relationships/image" Target="../media/image609.png"/><Relationship Id="rId514" Type="http://schemas.openxmlformats.org/officeDocument/2006/relationships/customXml" Target="../ink/ink692.xml"/><Relationship Id="rId88" Type="http://schemas.openxmlformats.org/officeDocument/2006/relationships/customXml" Target="../ink/ink479.xml"/><Relationship Id="rId111" Type="http://schemas.openxmlformats.org/officeDocument/2006/relationships/image" Target="../media/image490.png"/><Relationship Id="rId132" Type="http://schemas.openxmlformats.org/officeDocument/2006/relationships/customXml" Target="../ink/ink501.xml"/><Relationship Id="rId153" Type="http://schemas.openxmlformats.org/officeDocument/2006/relationships/image" Target="../media/image511.png"/><Relationship Id="rId174" Type="http://schemas.openxmlformats.org/officeDocument/2006/relationships/customXml" Target="../ink/ink522.xml"/><Relationship Id="rId195" Type="http://schemas.openxmlformats.org/officeDocument/2006/relationships/image" Target="../media/image532.png"/><Relationship Id="rId209" Type="http://schemas.openxmlformats.org/officeDocument/2006/relationships/image" Target="../media/image539.png"/><Relationship Id="rId360" Type="http://schemas.openxmlformats.org/officeDocument/2006/relationships/customXml" Target="../ink/ink615.xml"/><Relationship Id="rId381" Type="http://schemas.openxmlformats.org/officeDocument/2006/relationships/image" Target="../media/image625.png"/><Relationship Id="rId416" Type="http://schemas.openxmlformats.org/officeDocument/2006/relationships/customXml" Target="../ink/ink643.xml"/><Relationship Id="rId220" Type="http://schemas.openxmlformats.org/officeDocument/2006/relationships/customXml" Target="../ink/ink545.xml"/><Relationship Id="rId241" Type="http://schemas.openxmlformats.org/officeDocument/2006/relationships/image" Target="../media/image555.png"/><Relationship Id="rId437" Type="http://schemas.openxmlformats.org/officeDocument/2006/relationships/image" Target="../media/image653.png"/><Relationship Id="rId458" Type="http://schemas.openxmlformats.org/officeDocument/2006/relationships/customXml" Target="../ink/ink664.xml"/><Relationship Id="rId479" Type="http://schemas.openxmlformats.org/officeDocument/2006/relationships/image" Target="../media/image674.png"/><Relationship Id="rId15" Type="http://schemas.openxmlformats.org/officeDocument/2006/relationships/image" Target="../media/image442.png"/><Relationship Id="rId36" Type="http://schemas.openxmlformats.org/officeDocument/2006/relationships/customXml" Target="../ink/ink453.xml"/><Relationship Id="rId57" Type="http://schemas.openxmlformats.org/officeDocument/2006/relationships/image" Target="../media/image463.png"/><Relationship Id="rId262" Type="http://schemas.openxmlformats.org/officeDocument/2006/relationships/customXml" Target="../ink/ink566.xml"/><Relationship Id="rId283" Type="http://schemas.openxmlformats.org/officeDocument/2006/relationships/image" Target="../media/image576.png"/><Relationship Id="rId318" Type="http://schemas.openxmlformats.org/officeDocument/2006/relationships/customXml" Target="../ink/ink594.xml"/><Relationship Id="rId339" Type="http://schemas.openxmlformats.org/officeDocument/2006/relationships/image" Target="../media/image604.png"/><Relationship Id="rId490" Type="http://schemas.openxmlformats.org/officeDocument/2006/relationships/customXml" Target="../ink/ink680.xml"/><Relationship Id="rId504" Type="http://schemas.openxmlformats.org/officeDocument/2006/relationships/customXml" Target="../ink/ink687.xml"/><Relationship Id="rId525" Type="http://schemas.openxmlformats.org/officeDocument/2006/relationships/image" Target="../media/image697.png"/><Relationship Id="rId78" Type="http://schemas.openxmlformats.org/officeDocument/2006/relationships/customXml" Target="../ink/ink474.xml"/><Relationship Id="rId99" Type="http://schemas.openxmlformats.org/officeDocument/2006/relationships/image" Target="../media/image484.png"/><Relationship Id="rId101" Type="http://schemas.openxmlformats.org/officeDocument/2006/relationships/image" Target="../media/image485.png"/><Relationship Id="rId122" Type="http://schemas.openxmlformats.org/officeDocument/2006/relationships/customXml" Target="../ink/ink496.xml"/><Relationship Id="rId143" Type="http://schemas.openxmlformats.org/officeDocument/2006/relationships/image" Target="../media/image506.png"/><Relationship Id="rId164" Type="http://schemas.openxmlformats.org/officeDocument/2006/relationships/customXml" Target="../ink/ink517.xml"/><Relationship Id="rId185" Type="http://schemas.openxmlformats.org/officeDocument/2006/relationships/image" Target="../media/image527.png"/><Relationship Id="rId350" Type="http://schemas.openxmlformats.org/officeDocument/2006/relationships/customXml" Target="../ink/ink610.xml"/><Relationship Id="rId371" Type="http://schemas.openxmlformats.org/officeDocument/2006/relationships/image" Target="../media/image620.png"/><Relationship Id="rId406" Type="http://schemas.openxmlformats.org/officeDocument/2006/relationships/customXml" Target="../ink/ink638.xml"/><Relationship Id="rId9" Type="http://schemas.openxmlformats.org/officeDocument/2006/relationships/image" Target="../media/image439.png"/><Relationship Id="rId210" Type="http://schemas.openxmlformats.org/officeDocument/2006/relationships/customXml" Target="../ink/ink540.xml"/><Relationship Id="rId392" Type="http://schemas.openxmlformats.org/officeDocument/2006/relationships/customXml" Target="../ink/ink631.xml"/><Relationship Id="rId427" Type="http://schemas.openxmlformats.org/officeDocument/2006/relationships/image" Target="../media/image648.png"/><Relationship Id="rId448" Type="http://schemas.openxmlformats.org/officeDocument/2006/relationships/customXml" Target="../ink/ink659.xml"/><Relationship Id="rId469" Type="http://schemas.openxmlformats.org/officeDocument/2006/relationships/image" Target="../media/image669.png"/><Relationship Id="rId26" Type="http://schemas.openxmlformats.org/officeDocument/2006/relationships/customXml" Target="../ink/ink448.xml"/><Relationship Id="rId231" Type="http://schemas.openxmlformats.org/officeDocument/2006/relationships/image" Target="../media/image550.png"/><Relationship Id="rId252" Type="http://schemas.openxmlformats.org/officeDocument/2006/relationships/customXml" Target="../ink/ink561.xml"/><Relationship Id="rId273" Type="http://schemas.openxmlformats.org/officeDocument/2006/relationships/image" Target="../media/image571.png"/><Relationship Id="rId294" Type="http://schemas.openxmlformats.org/officeDocument/2006/relationships/customXml" Target="../ink/ink582.xml"/><Relationship Id="rId308" Type="http://schemas.openxmlformats.org/officeDocument/2006/relationships/customXml" Target="../ink/ink589.xml"/><Relationship Id="rId329" Type="http://schemas.openxmlformats.org/officeDocument/2006/relationships/image" Target="../media/image599.png"/><Relationship Id="rId480" Type="http://schemas.openxmlformats.org/officeDocument/2006/relationships/customXml" Target="../ink/ink675.xml"/><Relationship Id="rId515" Type="http://schemas.openxmlformats.org/officeDocument/2006/relationships/image" Target="../media/image692.png"/><Relationship Id="rId47" Type="http://schemas.openxmlformats.org/officeDocument/2006/relationships/image" Target="../media/image458.png"/><Relationship Id="rId68" Type="http://schemas.openxmlformats.org/officeDocument/2006/relationships/customXml" Target="../ink/ink469.xml"/><Relationship Id="rId89" Type="http://schemas.openxmlformats.org/officeDocument/2006/relationships/image" Target="../media/image479.png"/><Relationship Id="rId112" Type="http://schemas.openxmlformats.org/officeDocument/2006/relationships/customXml" Target="../ink/ink491.xml"/><Relationship Id="rId133" Type="http://schemas.openxmlformats.org/officeDocument/2006/relationships/image" Target="../media/image501.png"/><Relationship Id="rId154" Type="http://schemas.openxmlformats.org/officeDocument/2006/relationships/customXml" Target="../ink/ink512.xml"/><Relationship Id="rId175" Type="http://schemas.openxmlformats.org/officeDocument/2006/relationships/image" Target="../media/image522.png"/><Relationship Id="rId340" Type="http://schemas.openxmlformats.org/officeDocument/2006/relationships/customXml" Target="../ink/ink605.xml"/><Relationship Id="rId361" Type="http://schemas.openxmlformats.org/officeDocument/2006/relationships/image" Target="../media/image615.png"/><Relationship Id="rId196" Type="http://schemas.openxmlformats.org/officeDocument/2006/relationships/customXml" Target="../ink/ink533.xml"/><Relationship Id="rId200" Type="http://schemas.openxmlformats.org/officeDocument/2006/relationships/customXml" Target="../ink/ink535.xml"/><Relationship Id="rId382" Type="http://schemas.openxmlformats.org/officeDocument/2006/relationships/customXml" Target="../ink/ink626.xml"/><Relationship Id="rId417" Type="http://schemas.openxmlformats.org/officeDocument/2006/relationships/image" Target="../media/image643.png"/><Relationship Id="rId438" Type="http://schemas.openxmlformats.org/officeDocument/2006/relationships/customXml" Target="../ink/ink654.xml"/><Relationship Id="rId459" Type="http://schemas.openxmlformats.org/officeDocument/2006/relationships/image" Target="../media/image664.png"/><Relationship Id="rId16" Type="http://schemas.openxmlformats.org/officeDocument/2006/relationships/customXml" Target="../ink/ink443.xml"/><Relationship Id="rId221" Type="http://schemas.openxmlformats.org/officeDocument/2006/relationships/image" Target="../media/image545.png"/><Relationship Id="rId242" Type="http://schemas.openxmlformats.org/officeDocument/2006/relationships/customXml" Target="../ink/ink556.xml"/><Relationship Id="rId263" Type="http://schemas.openxmlformats.org/officeDocument/2006/relationships/image" Target="../media/image566.png"/><Relationship Id="rId284" Type="http://schemas.openxmlformats.org/officeDocument/2006/relationships/customXml" Target="../ink/ink577.xml"/><Relationship Id="rId319" Type="http://schemas.openxmlformats.org/officeDocument/2006/relationships/image" Target="../media/image594.png"/><Relationship Id="rId470" Type="http://schemas.openxmlformats.org/officeDocument/2006/relationships/customXml" Target="../ink/ink670.xml"/><Relationship Id="rId491" Type="http://schemas.openxmlformats.org/officeDocument/2006/relationships/image" Target="../media/image680.png"/><Relationship Id="rId505" Type="http://schemas.openxmlformats.org/officeDocument/2006/relationships/image" Target="../media/image687.png"/><Relationship Id="rId526" Type="http://schemas.openxmlformats.org/officeDocument/2006/relationships/customXml" Target="../ink/ink698.xml"/><Relationship Id="rId37" Type="http://schemas.openxmlformats.org/officeDocument/2006/relationships/image" Target="../media/image453.png"/><Relationship Id="rId58" Type="http://schemas.openxmlformats.org/officeDocument/2006/relationships/customXml" Target="../ink/ink464.xml"/><Relationship Id="rId79" Type="http://schemas.openxmlformats.org/officeDocument/2006/relationships/image" Target="../media/image474.png"/><Relationship Id="rId102" Type="http://schemas.openxmlformats.org/officeDocument/2006/relationships/customXml" Target="../ink/ink486.xml"/><Relationship Id="rId123" Type="http://schemas.openxmlformats.org/officeDocument/2006/relationships/image" Target="../media/image496.png"/><Relationship Id="rId144" Type="http://schemas.openxmlformats.org/officeDocument/2006/relationships/customXml" Target="../ink/ink507.xml"/><Relationship Id="rId330" Type="http://schemas.openxmlformats.org/officeDocument/2006/relationships/customXml" Target="../ink/ink600.xml"/><Relationship Id="rId90" Type="http://schemas.openxmlformats.org/officeDocument/2006/relationships/customXml" Target="../ink/ink480.xml"/><Relationship Id="rId165" Type="http://schemas.openxmlformats.org/officeDocument/2006/relationships/image" Target="../media/image517.png"/><Relationship Id="rId186" Type="http://schemas.openxmlformats.org/officeDocument/2006/relationships/customXml" Target="../ink/ink528.xml"/><Relationship Id="rId351" Type="http://schemas.openxmlformats.org/officeDocument/2006/relationships/image" Target="../media/image610.png"/><Relationship Id="rId372" Type="http://schemas.openxmlformats.org/officeDocument/2006/relationships/customXml" Target="../ink/ink621.xml"/><Relationship Id="rId393" Type="http://schemas.openxmlformats.org/officeDocument/2006/relationships/image" Target="../media/image631.png"/><Relationship Id="rId407" Type="http://schemas.openxmlformats.org/officeDocument/2006/relationships/image" Target="../media/image638.png"/><Relationship Id="rId428" Type="http://schemas.openxmlformats.org/officeDocument/2006/relationships/customXml" Target="../ink/ink649.xml"/><Relationship Id="rId449" Type="http://schemas.openxmlformats.org/officeDocument/2006/relationships/image" Target="../media/image659.png"/><Relationship Id="rId211" Type="http://schemas.openxmlformats.org/officeDocument/2006/relationships/image" Target="../media/image540.png"/><Relationship Id="rId232" Type="http://schemas.openxmlformats.org/officeDocument/2006/relationships/customXml" Target="../ink/ink551.xml"/><Relationship Id="rId253" Type="http://schemas.openxmlformats.org/officeDocument/2006/relationships/image" Target="../media/image561.png"/><Relationship Id="rId274" Type="http://schemas.openxmlformats.org/officeDocument/2006/relationships/customXml" Target="../ink/ink572.xml"/><Relationship Id="rId295" Type="http://schemas.openxmlformats.org/officeDocument/2006/relationships/image" Target="../media/image582.png"/><Relationship Id="rId309" Type="http://schemas.openxmlformats.org/officeDocument/2006/relationships/image" Target="../media/image589.png"/><Relationship Id="rId460" Type="http://schemas.openxmlformats.org/officeDocument/2006/relationships/customXml" Target="../ink/ink665.xml"/><Relationship Id="rId481" Type="http://schemas.openxmlformats.org/officeDocument/2006/relationships/image" Target="../media/image675.png"/><Relationship Id="rId516" Type="http://schemas.openxmlformats.org/officeDocument/2006/relationships/customXml" Target="../ink/ink693.xml"/><Relationship Id="rId27" Type="http://schemas.openxmlformats.org/officeDocument/2006/relationships/image" Target="../media/image448.png"/><Relationship Id="rId48" Type="http://schemas.openxmlformats.org/officeDocument/2006/relationships/customXml" Target="../ink/ink459.xml"/><Relationship Id="rId69" Type="http://schemas.openxmlformats.org/officeDocument/2006/relationships/image" Target="../media/image469.png"/><Relationship Id="rId113" Type="http://schemas.openxmlformats.org/officeDocument/2006/relationships/image" Target="../media/image491.png"/><Relationship Id="rId134" Type="http://schemas.openxmlformats.org/officeDocument/2006/relationships/customXml" Target="../ink/ink502.xml"/><Relationship Id="rId320" Type="http://schemas.openxmlformats.org/officeDocument/2006/relationships/customXml" Target="../ink/ink595.xml"/><Relationship Id="rId80" Type="http://schemas.openxmlformats.org/officeDocument/2006/relationships/customXml" Target="../ink/ink475.xml"/><Relationship Id="rId155" Type="http://schemas.openxmlformats.org/officeDocument/2006/relationships/image" Target="../media/image512.png"/><Relationship Id="rId176" Type="http://schemas.openxmlformats.org/officeDocument/2006/relationships/customXml" Target="../ink/ink523.xml"/><Relationship Id="rId197" Type="http://schemas.openxmlformats.org/officeDocument/2006/relationships/image" Target="../media/image533.png"/><Relationship Id="rId341" Type="http://schemas.openxmlformats.org/officeDocument/2006/relationships/image" Target="../media/image605.png"/><Relationship Id="rId362" Type="http://schemas.openxmlformats.org/officeDocument/2006/relationships/customXml" Target="../ink/ink616.xml"/><Relationship Id="rId383" Type="http://schemas.openxmlformats.org/officeDocument/2006/relationships/image" Target="../media/image626.png"/><Relationship Id="rId418" Type="http://schemas.openxmlformats.org/officeDocument/2006/relationships/customXml" Target="../ink/ink644.xml"/><Relationship Id="rId439" Type="http://schemas.openxmlformats.org/officeDocument/2006/relationships/image" Target="../media/image654.png"/><Relationship Id="rId201" Type="http://schemas.openxmlformats.org/officeDocument/2006/relationships/image" Target="../media/image535.png"/><Relationship Id="rId222" Type="http://schemas.openxmlformats.org/officeDocument/2006/relationships/customXml" Target="../ink/ink546.xml"/><Relationship Id="rId243" Type="http://schemas.openxmlformats.org/officeDocument/2006/relationships/image" Target="../media/image556.png"/><Relationship Id="rId264" Type="http://schemas.openxmlformats.org/officeDocument/2006/relationships/customXml" Target="../ink/ink567.xml"/><Relationship Id="rId285" Type="http://schemas.openxmlformats.org/officeDocument/2006/relationships/image" Target="../media/image577.png"/><Relationship Id="rId450" Type="http://schemas.openxmlformats.org/officeDocument/2006/relationships/customXml" Target="../ink/ink660.xml"/><Relationship Id="rId471" Type="http://schemas.openxmlformats.org/officeDocument/2006/relationships/image" Target="../media/image670.png"/><Relationship Id="rId506" Type="http://schemas.openxmlformats.org/officeDocument/2006/relationships/customXml" Target="../ink/ink688.xml"/><Relationship Id="rId17" Type="http://schemas.openxmlformats.org/officeDocument/2006/relationships/image" Target="../media/image443.png"/><Relationship Id="rId38" Type="http://schemas.openxmlformats.org/officeDocument/2006/relationships/customXml" Target="../ink/ink454.xml"/><Relationship Id="rId59" Type="http://schemas.openxmlformats.org/officeDocument/2006/relationships/image" Target="../media/image464.png"/><Relationship Id="rId103" Type="http://schemas.openxmlformats.org/officeDocument/2006/relationships/image" Target="../media/image486.png"/><Relationship Id="rId124" Type="http://schemas.openxmlformats.org/officeDocument/2006/relationships/customXml" Target="../ink/ink497.xml"/><Relationship Id="rId310" Type="http://schemas.openxmlformats.org/officeDocument/2006/relationships/customXml" Target="../ink/ink590.xml"/><Relationship Id="rId492" Type="http://schemas.openxmlformats.org/officeDocument/2006/relationships/customXml" Target="../ink/ink681.xml"/><Relationship Id="rId527" Type="http://schemas.openxmlformats.org/officeDocument/2006/relationships/image" Target="../media/image698.png"/><Relationship Id="rId70" Type="http://schemas.openxmlformats.org/officeDocument/2006/relationships/customXml" Target="../ink/ink470.xml"/><Relationship Id="rId91" Type="http://schemas.openxmlformats.org/officeDocument/2006/relationships/image" Target="../media/image480.png"/><Relationship Id="rId145" Type="http://schemas.openxmlformats.org/officeDocument/2006/relationships/image" Target="../media/image507.png"/><Relationship Id="rId166" Type="http://schemas.openxmlformats.org/officeDocument/2006/relationships/customXml" Target="../ink/ink518.xml"/><Relationship Id="rId187" Type="http://schemas.openxmlformats.org/officeDocument/2006/relationships/image" Target="../media/image528.png"/><Relationship Id="rId331" Type="http://schemas.openxmlformats.org/officeDocument/2006/relationships/image" Target="../media/image600.png"/><Relationship Id="rId352" Type="http://schemas.openxmlformats.org/officeDocument/2006/relationships/customXml" Target="../ink/ink611.xml"/><Relationship Id="rId373" Type="http://schemas.openxmlformats.org/officeDocument/2006/relationships/image" Target="../media/image621.png"/><Relationship Id="rId394" Type="http://schemas.openxmlformats.org/officeDocument/2006/relationships/customXml" Target="../ink/ink632.xml"/><Relationship Id="rId408" Type="http://schemas.openxmlformats.org/officeDocument/2006/relationships/customXml" Target="../ink/ink639.xml"/><Relationship Id="rId429" Type="http://schemas.openxmlformats.org/officeDocument/2006/relationships/image" Target="../media/image64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41.xml"/><Relationship Id="rId233" Type="http://schemas.openxmlformats.org/officeDocument/2006/relationships/image" Target="../media/image551.png"/><Relationship Id="rId254" Type="http://schemas.openxmlformats.org/officeDocument/2006/relationships/customXml" Target="../ink/ink562.xml"/><Relationship Id="rId440" Type="http://schemas.openxmlformats.org/officeDocument/2006/relationships/customXml" Target="../ink/ink655.xml"/><Relationship Id="rId28" Type="http://schemas.openxmlformats.org/officeDocument/2006/relationships/customXml" Target="../ink/ink449.xml"/><Relationship Id="rId49" Type="http://schemas.openxmlformats.org/officeDocument/2006/relationships/image" Target="../media/image459.png"/><Relationship Id="rId114" Type="http://schemas.openxmlformats.org/officeDocument/2006/relationships/customXml" Target="../ink/ink492.xml"/><Relationship Id="rId275" Type="http://schemas.openxmlformats.org/officeDocument/2006/relationships/image" Target="../media/image572.png"/><Relationship Id="rId296" Type="http://schemas.openxmlformats.org/officeDocument/2006/relationships/customXml" Target="../ink/ink583.xml"/><Relationship Id="rId300" Type="http://schemas.openxmlformats.org/officeDocument/2006/relationships/customXml" Target="../ink/ink585.xml"/><Relationship Id="rId461" Type="http://schemas.openxmlformats.org/officeDocument/2006/relationships/image" Target="../media/image665.png"/><Relationship Id="rId482" Type="http://schemas.openxmlformats.org/officeDocument/2006/relationships/customXml" Target="../ink/ink676.xml"/><Relationship Id="rId517" Type="http://schemas.openxmlformats.org/officeDocument/2006/relationships/image" Target="../media/image693.png"/><Relationship Id="rId60" Type="http://schemas.openxmlformats.org/officeDocument/2006/relationships/customXml" Target="../ink/ink465.xml"/><Relationship Id="rId81" Type="http://schemas.openxmlformats.org/officeDocument/2006/relationships/image" Target="../media/image475.png"/><Relationship Id="rId135" Type="http://schemas.openxmlformats.org/officeDocument/2006/relationships/image" Target="../media/image502.png"/><Relationship Id="rId156" Type="http://schemas.openxmlformats.org/officeDocument/2006/relationships/customXml" Target="../ink/ink513.xml"/><Relationship Id="rId177" Type="http://schemas.openxmlformats.org/officeDocument/2006/relationships/image" Target="../media/image523.png"/><Relationship Id="rId198" Type="http://schemas.openxmlformats.org/officeDocument/2006/relationships/customXml" Target="../ink/ink534.xml"/><Relationship Id="rId321" Type="http://schemas.openxmlformats.org/officeDocument/2006/relationships/image" Target="../media/image595.png"/><Relationship Id="rId342" Type="http://schemas.openxmlformats.org/officeDocument/2006/relationships/customXml" Target="../ink/ink606.xml"/><Relationship Id="rId363" Type="http://schemas.openxmlformats.org/officeDocument/2006/relationships/image" Target="../media/image616.png"/><Relationship Id="rId384" Type="http://schemas.openxmlformats.org/officeDocument/2006/relationships/customXml" Target="../ink/ink627.xml"/><Relationship Id="rId419" Type="http://schemas.openxmlformats.org/officeDocument/2006/relationships/image" Target="../media/image644.png"/><Relationship Id="rId202" Type="http://schemas.openxmlformats.org/officeDocument/2006/relationships/customXml" Target="../ink/ink536.xml"/><Relationship Id="rId223" Type="http://schemas.openxmlformats.org/officeDocument/2006/relationships/image" Target="../media/image546.png"/><Relationship Id="rId244" Type="http://schemas.openxmlformats.org/officeDocument/2006/relationships/customXml" Target="../ink/ink557.xml"/><Relationship Id="rId430" Type="http://schemas.openxmlformats.org/officeDocument/2006/relationships/customXml" Target="../ink/ink650.xml"/><Relationship Id="rId18" Type="http://schemas.openxmlformats.org/officeDocument/2006/relationships/customXml" Target="../ink/ink444.xml"/><Relationship Id="rId39" Type="http://schemas.openxmlformats.org/officeDocument/2006/relationships/image" Target="../media/image454.png"/><Relationship Id="rId265" Type="http://schemas.openxmlformats.org/officeDocument/2006/relationships/image" Target="../media/image567.png"/><Relationship Id="rId286" Type="http://schemas.openxmlformats.org/officeDocument/2006/relationships/customXml" Target="../ink/ink578.xml"/><Relationship Id="rId451" Type="http://schemas.openxmlformats.org/officeDocument/2006/relationships/image" Target="../media/image660.png"/><Relationship Id="rId472" Type="http://schemas.openxmlformats.org/officeDocument/2006/relationships/customXml" Target="../ink/ink671.xml"/><Relationship Id="rId493" Type="http://schemas.openxmlformats.org/officeDocument/2006/relationships/image" Target="../media/image681.png"/><Relationship Id="rId507" Type="http://schemas.openxmlformats.org/officeDocument/2006/relationships/image" Target="../media/image688.png"/><Relationship Id="rId528" Type="http://schemas.openxmlformats.org/officeDocument/2006/relationships/customXml" Target="../ink/ink699.xml"/><Relationship Id="rId50" Type="http://schemas.openxmlformats.org/officeDocument/2006/relationships/customXml" Target="../ink/ink460.xml"/><Relationship Id="rId104" Type="http://schemas.openxmlformats.org/officeDocument/2006/relationships/customXml" Target="../ink/ink487.xml"/><Relationship Id="rId125" Type="http://schemas.openxmlformats.org/officeDocument/2006/relationships/image" Target="../media/image497.png"/><Relationship Id="rId146" Type="http://schemas.openxmlformats.org/officeDocument/2006/relationships/customXml" Target="../ink/ink508.xml"/><Relationship Id="rId167" Type="http://schemas.openxmlformats.org/officeDocument/2006/relationships/image" Target="../media/image518.png"/><Relationship Id="rId188" Type="http://schemas.openxmlformats.org/officeDocument/2006/relationships/customXml" Target="../ink/ink529.xml"/><Relationship Id="rId311" Type="http://schemas.openxmlformats.org/officeDocument/2006/relationships/image" Target="../media/image590.png"/><Relationship Id="rId332" Type="http://schemas.openxmlformats.org/officeDocument/2006/relationships/customXml" Target="../ink/ink601.xml"/><Relationship Id="rId353" Type="http://schemas.openxmlformats.org/officeDocument/2006/relationships/image" Target="../media/image611.png"/><Relationship Id="rId374" Type="http://schemas.openxmlformats.org/officeDocument/2006/relationships/customXml" Target="../ink/ink622.xml"/><Relationship Id="rId395" Type="http://schemas.openxmlformats.org/officeDocument/2006/relationships/image" Target="../media/image632.png"/><Relationship Id="rId409" Type="http://schemas.openxmlformats.org/officeDocument/2006/relationships/image" Target="../media/image639.png"/><Relationship Id="rId71" Type="http://schemas.openxmlformats.org/officeDocument/2006/relationships/image" Target="../media/image470.png"/><Relationship Id="rId92" Type="http://schemas.openxmlformats.org/officeDocument/2006/relationships/customXml" Target="../ink/ink481.xml"/><Relationship Id="rId213" Type="http://schemas.openxmlformats.org/officeDocument/2006/relationships/image" Target="../media/image541.png"/><Relationship Id="rId234" Type="http://schemas.openxmlformats.org/officeDocument/2006/relationships/customXml" Target="../ink/ink552.xml"/><Relationship Id="rId420" Type="http://schemas.openxmlformats.org/officeDocument/2006/relationships/customXml" Target="../ink/ink645.xml"/><Relationship Id="rId2" Type="http://schemas.openxmlformats.org/officeDocument/2006/relationships/customXml" Target="../ink/ink436.xml"/><Relationship Id="rId29" Type="http://schemas.openxmlformats.org/officeDocument/2006/relationships/image" Target="../media/image449.png"/><Relationship Id="rId255" Type="http://schemas.openxmlformats.org/officeDocument/2006/relationships/image" Target="../media/image562.png"/><Relationship Id="rId276" Type="http://schemas.openxmlformats.org/officeDocument/2006/relationships/customXml" Target="../ink/ink573.xml"/><Relationship Id="rId297" Type="http://schemas.openxmlformats.org/officeDocument/2006/relationships/image" Target="../media/image583.png"/><Relationship Id="rId441" Type="http://schemas.openxmlformats.org/officeDocument/2006/relationships/image" Target="../media/image655.png"/><Relationship Id="rId462" Type="http://schemas.openxmlformats.org/officeDocument/2006/relationships/customXml" Target="../ink/ink666.xml"/><Relationship Id="rId483" Type="http://schemas.openxmlformats.org/officeDocument/2006/relationships/image" Target="../media/image676.png"/><Relationship Id="rId518" Type="http://schemas.openxmlformats.org/officeDocument/2006/relationships/customXml" Target="../ink/ink694.xml"/><Relationship Id="rId40" Type="http://schemas.openxmlformats.org/officeDocument/2006/relationships/customXml" Target="../ink/ink455.xml"/><Relationship Id="rId115" Type="http://schemas.openxmlformats.org/officeDocument/2006/relationships/image" Target="../media/image492.png"/><Relationship Id="rId136" Type="http://schemas.openxmlformats.org/officeDocument/2006/relationships/customXml" Target="../ink/ink503.xml"/><Relationship Id="rId157" Type="http://schemas.openxmlformats.org/officeDocument/2006/relationships/image" Target="../media/image513.png"/><Relationship Id="rId178" Type="http://schemas.openxmlformats.org/officeDocument/2006/relationships/customXml" Target="../ink/ink524.xml"/><Relationship Id="rId301" Type="http://schemas.openxmlformats.org/officeDocument/2006/relationships/image" Target="../media/image585.png"/><Relationship Id="rId322" Type="http://schemas.openxmlformats.org/officeDocument/2006/relationships/customXml" Target="../ink/ink596.xml"/><Relationship Id="rId343" Type="http://schemas.openxmlformats.org/officeDocument/2006/relationships/image" Target="../media/image606.png"/><Relationship Id="rId364" Type="http://schemas.openxmlformats.org/officeDocument/2006/relationships/customXml" Target="../ink/ink617.xml"/><Relationship Id="rId61" Type="http://schemas.openxmlformats.org/officeDocument/2006/relationships/image" Target="../media/image465.png"/><Relationship Id="rId82" Type="http://schemas.openxmlformats.org/officeDocument/2006/relationships/customXml" Target="../ink/ink476.xml"/><Relationship Id="rId199" Type="http://schemas.openxmlformats.org/officeDocument/2006/relationships/image" Target="../media/image534.png"/><Relationship Id="rId203" Type="http://schemas.openxmlformats.org/officeDocument/2006/relationships/image" Target="../media/image536.png"/><Relationship Id="rId385" Type="http://schemas.openxmlformats.org/officeDocument/2006/relationships/image" Target="../media/image627.png"/><Relationship Id="rId19" Type="http://schemas.openxmlformats.org/officeDocument/2006/relationships/image" Target="../media/image444.png"/><Relationship Id="rId224" Type="http://schemas.openxmlformats.org/officeDocument/2006/relationships/customXml" Target="../ink/ink547.xml"/><Relationship Id="rId245" Type="http://schemas.openxmlformats.org/officeDocument/2006/relationships/image" Target="../media/image557.png"/><Relationship Id="rId266" Type="http://schemas.openxmlformats.org/officeDocument/2006/relationships/customXml" Target="../ink/ink568.xml"/><Relationship Id="rId287" Type="http://schemas.openxmlformats.org/officeDocument/2006/relationships/image" Target="../media/image578.png"/><Relationship Id="rId410" Type="http://schemas.openxmlformats.org/officeDocument/2006/relationships/customXml" Target="../ink/ink640.xml"/><Relationship Id="rId431" Type="http://schemas.openxmlformats.org/officeDocument/2006/relationships/image" Target="../media/image650.png"/><Relationship Id="rId452" Type="http://schemas.openxmlformats.org/officeDocument/2006/relationships/customXml" Target="../ink/ink661.xml"/><Relationship Id="rId473" Type="http://schemas.openxmlformats.org/officeDocument/2006/relationships/image" Target="../media/image671.png"/><Relationship Id="rId494" Type="http://schemas.openxmlformats.org/officeDocument/2006/relationships/customXml" Target="../ink/ink682.xml"/><Relationship Id="rId508" Type="http://schemas.openxmlformats.org/officeDocument/2006/relationships/customXml" Target="../ink/ink689.xml"/><Relationship Id="rId529" Type="http://schemas.openxmlformats.org/officeDocument/2006/relationships/image" Target="../media/image699.png"/><Relationship Id="rId30" Type="http://schemas.openxmlformats.org/officeDocument/2006/relationships/customXml" Target="../ink/ink450.xml"/><Relationship Id="rId105" Type="http://schemas.openxmlformats.org/officeDocument/2006/relationships/image" Target="../media/image487.png"/><Relationship Id="rId126" Type="http://schemas.openxmlformats.org/officeDocument/2006/relationships/customXml" Target="../ink/ink498.xml"/><Relationship Id="rId147" Type="http://schemas.openxmlformats.org/officeDocument/2006/relationships/image" Target="../media/image508.png"/><Relationship Id="rId168" Type="http://schemas.openxmlformats.org/officeDocument/2006/relationships/customXml" Target="../ink/ink519.xml"/><Relationship Id="rId312" Type="http://schemas.openxmlformats.org/officeDocument/2006/relationships/customXml" Target="../ink/ink591.xml"/><Relationship Id="rId333" Type="http://schemas.openxmlformats.org/officeDocument/2006/relationships/image" Target="../media/image601.png"/><Relationship Id="rId354" Type="http://schemas.openxmlformats.org/officeDocument/2006/relationships/customXml" Target="../ink/ink612.xml"/><Relationship Id="rId51" Type="http://schemas.openxmlformats.org/officeDocument/2006/relationships/image" Target="../media/image460.png"/><Relationship Id="rId72" Type="http://schemas.openxmlformats.org/officeDocument/2006/relationships/customXml" Target="../ink/ink471.xml"/><Relationship Id="rId93" Type="http://schemas.openxmlformats.org/officeDocument/2006/relationships/image" Target="../media/image481.png"/><Relationship Id="rId189" Type="http://schemas.openxmlformats.org/officeDocument/2006/relationships/image" Target="../media/image529.png"/><Relationship Id="rId375" Type="http://schemas.openxmlformats.org/officeDocument/2006/relationships/image" Target="../media/image622.png"/><Relationship Id="rId396" Type="http://schemas.openxmlformats.org/officeDocument/2006/relationships/customXml" Target="../ink/ink633.xml"/><Relationship Id="rId3" Type="http://schemas.openxmlformats.org/officeDocument/2006/relationships/image" Target="../media/image436.png"/><Relationship Id="rId214" Type="http://schemas.openxmlformats.org/officeDocument/2006/relationships/customXml" Target="../ink/ink542.xml"/><Relationship Id="rId235" Type="http://schemas.openxmlformats.org/officeDocument/2006/relationships/image" Target="../media/image552.png"/><Relationship Id="rId256" Type="http://schemas.openxmlformats.org/officeDocument/2006/relationships/customXml" Target="../ink/ink563.xml"/><Relationship Id="rId277" Type="http://schemas.openxmlformats.org/officeDocument/2006/relationships/image" Target="../media/image573.png"/><Relationship Id="rId298" Type="http://schemas.openxmlformats.org/officeDocument/2006/relationships/customXml" Target="../ink/ink584.xml"/><Relationship Id="rId400" Type="http://schemas.openxmlformats.org/officeDocument/2006/relationships/customXml" Target="../ink/ink635.xml"/><Relationship Id="rId421" Type="http://schemas.openxmlformats.org/officeDocument/2006/relationships/image" Target="../media/image645.png"/><Relationship Id="rId442" Type="http://schemas.openxmlformats.org/officeDocument/2006/relationships/customXml" Target="../ink/ink656.xml"/><Relationship Id="rId463" Type="http://schemas.openxmlformats.org/officeDocument/2006/relationships/image" Target="../media/image666.png"/><Relationship Id="rId484" Type="http://schemas.openxmlformats.org/officeDocument/2006/relationships/customXml" Target="../ink/ink677.xml"/><Relationship Id="rId519" Type="http://schemas.openxmlformats.org/officeDocument/2006/relationships/image" Target="../media/image694.png"/><Relationship Id="rId116" Type="http://schemas.openxmlformats.org/officeDocument/2006/relationships/customXml" Target="../ink/ink493.xml"/><Relationship Id="rId137" Type="http://schemas.openxmlformats.org/officeDocument/2006/relationships/image" Target="../media/image503.png"/><Relationship Id="rId158" Type="http://schemas.openxmlformats.org/officeDocument/2006/relationships/customXml" Target="../ink/ink514.xml"/><Relationship Id="rId302" Type="http://schemas.openxmlformats.org/officeDocument/2006/relationships/customXml" Target="../ink/ink586.xml"/><Relationship Id="rId323" Type="http://schemas.openxmlformats.org/officeDocument/2006/relationships/image" Target="../media/image596.png"/><Relationship Id="rId344" Type="http://schemas.openxmlformats.org/officeDocument/2006/relationships/customXml" Target="../ink/ink607.xml"/><Relationship Id="rId20" Type="http://schemas.openxmlformats.org/officeDocument/2006/relationships/customXml" Target="../ink/ink445.xml"/><Relationship Id="rId41" Type="http://schemas.openxmlformats.org/officeDocument/2006/relationships/image" Target="../media/image455.png"/><Relationship Id="rId62" Type="http://schemas.openxmlformats.org/officeDocument/2006/relationships/customXml" Target="../ink/ink466.xml"/><Relationship Id="rId83" Type="http://schemas.openxmlformats.org/officeDocument/2006/relationships/image" Target="../media/image476.png"/><Relationship Id="rId179" Type="http://schemas.openxmlformats.org/officeDocument/2006/relationships/image" Target="../media/image524.png"/><Relationship Id="rId365" Type="http://schemas.openxmlformats.org/officeDocument/2006/relationships/image" Target="../media/image617.png"/><Relationship Id="rId386" Type="http://schemas.openxmlformats.org/officeDocument/2006/relationships/customXml" Target="../ink/ink628.xml"/><Relationship Id="rId190" Type="http://schemas.openxmlformats.org/officeDocument/2006/relationships/customXml" Target="../ink/ink530.xml"/><Relationship Id="rId204" Type="http://schemas.openxmlformats.org/officeDocument/2006/relationships/customXml" Target="../ink/ink537.xml"/><Relationship Id="rId225" Type="http://schemas.openxmlformats.org/officeDocument/2006/relationships/image" Target="../media/image547.png"/><Relationship Id="rId246" Type="http://schemas.openxmlformats.org/officeDocument/2006/relationships/customXml" Target="../ink/ink558.xml"/><Relationship Id="rId267" Type="http://schemas.openxmlformats.org/officeDocument/2006/relationships/image" Target="../media/image568.png"/><Relationship Id="rId288" Type="http://schemas.openxmlformats.org/officeDocument/2006/relationships/customXml" Target="../ink/ink579.xml"/><Relationship Id="rId411" Type="http://schemas.openxmlformats.org/officeDocument/2006/relationships/image" Target="../media/image640.png"/><Relationship Id="rId432" Type="http://schemas.openxmlformats.org/officeDocument/2006/relationships/customXml" Target="../ink/ink651.xml"/><Relationship Id="rId453" Type="http://schemas.openxmlformats.org/officeDocument/2006/relationships/image" Target="../media/image661.png"/><Relationship Id="rId474" Type="http://schemas.openxmlformats.org/officeDocument/2006/relationships/customXml" Target="../ink/ink672.xml"/><Relationship Id="rId509" Type="http://schemas.openxmlformats.org/officeDocument/2006/relationships/image" Target="../media/image689.png"/><Relationship Id="rId106" Type="http://schemas.openxmlformats.org/officeDocument/2006/relationships/customXml" Target="../ink/ink488.xml"/><Relationship Id="rId127" Type="http://schemas.openxmlformats.org/officeDocument/2006/relationships/image" Target="../media/image498.png"/><Relationship Id="rId313" Type="http://schemas.openxmlformats.org/officeDocument/2006/relationships/image" Target="../media/image591.png"/><Relationship Id="rId495" Type="http://schemas.openxmlformats.org/officeDocument/2006/relationships/image" Target="../media/image682.png"/><Relationship Id="rId10" Type="http://schemas.openxmlformats.org/officeDocument/2006/relationships/customXml" Target="../ink/ink440.xml"/><Relationship Id="rId31" Type="http://schemas.openxmlformats.org/officeDocument/2006/relationships/image" Target="../media/image450.png"/><Relationship Id="rId52" Type="http://schemas.openxmlformats.org/officeDocument/2006/relationships/customXml" Target="../ink/ink461.xml"/><Relationship Id="rId73" Type="http://schemas.openxmlformats.org/officeDocument/2006/relationships/image" Target="../media/image471.png"/><Relationship Id="rId94" Type="http://schemas.openxmlformats.org/officeDocument/2006/relationships/customXml" Target="../ink/ink482.xml"/><Relationship Id="rId148" Type="http://schemas.openxmlformats.org/officeDocument/2006/relationships/customXml" Target="../ink/ink509.xml"/><Relationship Id="rId169" Type="http://schemas.openxmlformats.org/officeDocument/2006/relationships/image" Target="../media/image519.png"/><Relationship Id="rId334" Type="http://schemas.openxmlformats.org/officeDocument/2006/relationships/customXml" Target="../ink/ink602.xml"/><Relationship Id="rId355" Type="http://schemas.openxmlformats.org/officeDocument/2006/relationships/image" Target="../media/image612.png"/><Relationship Id="rId376" Type="http://schemas.openxmlformats.org/officeDocument/2006/relationships/customXml" Target="../ink/ink623.xml"/><Relationship Id="rId397" Type="http://schemas.openxmlformats.org/officeDocument/2006/relationships/image" Target="../media/image633.png"/><Relationship Id="rId520" Type="http://schemas.openxmlformats.org/officeDocument/2006/relationships/customXml" Target="../ink/ink695.xml"/><Relationship Id="rId4" Type="http://schemas.openxmlformats.org/officeDocument/2006/relationships/customXml" Target="../ink/ink437.xml"/><Relationship Id="rId180" Type="http://schemas.openxmlformats.org/officeDocument/2006/relationships/customXml" Target="../ink/ink525.xml"/><Relationship Id="rId215" Type="http://schemas.openxmlformats.org/officeDocument/2006/relationships/image" Target="../media/image542.png"/><Relationship Id="rId236" Type="http://schemas.openxmlformats.org/officeDocument/2006/relationships/customXml" Target="../ink/ink553.xml"/><Relationship Id="rId257" Type="http://schemas.openxmlformats.org/officeDocument/2006/relationships/image" Target="../media/image563.png"/><Relationship Id="rId278" Type="http://schemas.openxmlformats.org/officeDocument/2006/relationships/customXml" Target="../ink/ink574.xml"/><Relationship Id="rId401" Type="http://schemas.openxmlformats.org/officeDocument/2006/relationships/image" Target="../media/image635.png"/><Relationship Id="rId422" Type="http://schemas.openxmlformats.org/officeDocument/2006/relationships/customXml" Target="../ink/ink646.xml"/><Relationship Id="rId443" Type="http://schemas.openxmlformats.org/officeDocument/2006/relationships/image" Target="../media/image656.png"/><Relationship Id="rId464" Type="http://schemas.openxmlformats.org/officeDocument/2006/relationships/customXml" Target="../ink/ink667.xml"/><Relationship Id="rId303" Type="http://schemas.openxmlformats.org/officeDocument/2006/relationships/image" Target="../media/image586.png"/><Relationship Id="rId485" Type="http://schemas.openxmlformats.org/officeDocument/2006/relationships/image" Target="../media/image677.png"/><Relationship Id="rId42" Type="http://schemas.openxmlformats.org/officeDocument/2006/relationships/customXml" Target="../ink/ink456.xml"/><Relationship Id="rId84" Type="http://schemas.openxmlformats.org/officeDocument/2006/relationships/customXml" Target="../ink/ink477.xml"/><Relationship Id="rId138" Type="http://schemas.openxmlformats.org/officeDocument/2006/relationships/customXml" Target="../ink/ink504.xml"/><Relationship Id="rId345" Type="http://schemas.openxmlformats.org/officeDocument/2006/relationships/image" Target="../media/image607.png"/><Relationship Id="rId387" Type="http://schemas.openxmlformats.org/officeDocument/2006/relationships/image" Target="../media/image628.png"/><Relationship Id="rId510" Type="http://schemas.openxmlformats.org/officeDocument/2006/relationships/customXml" Target="../ink/ink690.xml"/><Relationship Id="rId191" Type="http://schemas.openxmlformats.org/officeDocument/2006/relationships/image" Target="../media/image530.png"/><Relationship Id="rId205" Type="http://schemas.openxmlformats.org/officeDocument/2006/relationships/image" Target="../media/image537.png"/><Relationship Id="rId247" Type="http://schemas.openxmlformats.org/officeDocument/2006/relationships/image" Target="../media/image558.png"/><Relationship Id="rId412" Type="http://schemas.openxmlformats.org/officeDocument/2006/relationships/customXml" Target="../ink/ink641.xml"/><Relationship Id="rId107" Type="http://schemas.openxmlformats.org/officeDocument/2006/relationships/image" Target="../media/image488.png"/><Relationship Id="rId289" Type="http://schemas.openxmlformats.org/officeDocument/2006/relationships/image" Target="../media/image579.png"/><Relationship Id="rId454" Type="http://schemas.openxmlformats.org/officeDocument/2006/relationships/customXml" Target="../ink/ink662.xml"/><Relationship Id="rId496" Type="http://schemas.openxmlformats.org/officeDocument/2006/relationships/customXml" Target="../ink/ink683.xml"/><Relationship Id="rId11" Type="http://schemas.openxmlformats.org/officeDocument/2006/relationships/image" Target="../media/image440.png"/><Relationship Id="rId53" Type="http://schemas.openxmlformats.org/officeDocument/2006/relationships/image" Target="../media/image461.png"/><Relationship Id="rId149" Type="http://schemas.openxmlformats.org/officeDocument/2006/relationships/image" Target="../media/image509.png"/><Relationship Id="rId314" Type="http://schemas.openxmlformats.org/officeDocument/2006/relationships/customXml" Target="../ink/ink592.xml"/><Relationship Id="rId356" Type="http://schemas.openxmlformats.org/officeDocument/2006/relationships/customXml" Target="../ink/ink613.xml"/><Relationship Id="rId398" Type="http://schemas.openxmlformats.org/officeDocument/2006/relationships/customXml" Target="../ink/ink634.xml"/><Relationship Id="rId521" Type="http://schemas.openxmlformats.org/officeDocument/2006/relationships/image" Target="../media/image695.png"/><Relationship Id="rId95" Type="http://schemas.openxmlformats.org/officeDocument/2006/relationships/image" Target="../media/image482.png"/><Relationship Id="rId160" Type="http://schemas.openxmlformats.org/officeDocument/2006/relationships/customXml" Target="../ink/ink515.xml"/><Relationship Id="rId216" Type="http://schemas.openxmlformats.org/officeDocument/2006/relationships/customXml" Target="../ink/ink543.xml"/><Relationship Id="rId423" Type="http://schemas.openxmlformats.org/officeDocument/2006/relationships/image" Target="../media/image646.png"/><Relationship Id="rId258" Type="http://schemas.openxmlformats.org/officeDocument/2006/relationships/customXml" Target="../ink/ink564.xml"/><Relationship Id="rId465" Type="http://schemas.openxmlformats.org/officeDocument/2006/relationships/image" Target="../media/image667.png"/><Relationship Id="rId22" Type="http://schemas.openxmlformats.org/officeDocument/2006/relationships/customXml" Target="../ink/ink446.xml"/><Relationship Id="rId64" Type="http://schemas.openxmlformats.org/officeDocument/2006/relationships/customXml" Target="../ink/ink467.xml"/><Relationship Id="rId118" Type="http://schemas.openxmlformats.org/officeDocument/2006/relationships/customXml" Target="../ink/ink494.xml"/><Relationship Id="rId325" Type="http://schemas.openxmlformats.org/officeDocument/2006/relationships/image" Target="../media/image597.png"/><Relationship Id="rId367" Type="http://schemas.openxmlformats.org/officeDocument/2006/relationships/image" Target="../media/image618.png"/><Relationship Id="rId171" Type="http://schemas.openxmlformats.org/officeDocument/2006/relationships/image" Target="../media/image520.png"/><Relationship Id="rId227" Type="http://schemas.openxmlformats.org/officeDocument/2006/relationships/image" Target="../media/image548.png"/><Relationship Id="rId269" Type="http://schemas.openxmlformats.org/officeDocument/2006/relationships/image" Target="../media/image569.png"/><Relationship Id="rId434" Type="http://schemas.openxmlformats.org/officeDocument/2006/relationships/customXml" Target="../ink/ink652.xml"/><Relationship Id="rId476" Type="http://schemas.openxmlformats.org/officeDocument/2006/relationships/customXml" Target="../ink/ink673.xml"/><Relationship Id="rId33" Type="http://schemas.openxmlformats.org/officeDocument/2006/relationships/image" Target="../media/image451.png"/><Relationship Id="rId129" Type="http://schemas.openxmlformats.org/officeDocument/2006/relationships/image" Target="../media/image499.png"/><Relationship Id="rId280" Type="http://schemas.openxmlformats.org/officeDocument/2006/relationships/customXml" Target="../ink/ink575.xml"/><Relationship Id="rId336" Type="http://schemas.openxmlformats.org/officeDocument/2006/relationships/customXml" Target="../ink/ink603.xml"/><Relationship Id="rId501" Type="http://schemas.openxmlformats.org/officeDocument/2006/relationships/image" Target="../media/image685.png"/><Relationship Id="rId75" Type="http://schemas.openxmlformats.org/officeDocument/2006/relationships/image" Target="../media/image472.png"/><Relationship Id="rId140" Type="http://schemas.openxmlformats.org/officeDocument/2006/relationships/customXml" Target="../ink/ink505.xml"/><Relationship Id="rId182" Type="http://schemas.openxmlformats.org/officeDocument/2006/relationships/customXml" Target="../ink/ink526.xml"/><Relationship Id="rId378" Type="http://schemas.openxmlformats.org/officeDocument/2006/relationships/customXml" Target="../ink/ink624.xml"/><Relationship Id="rId403" Type="http://schemas.openxmlformats.org/officeDocument/2006/relationships/image" Target="../media/image636.png"/><Relationship Id="rId6" Type="http://schemas.openxmlformats.org/officeDocument/2006/relationships/customXml" Target="../ink/ink438.xml"/><Relationship Id="rId238" Type="http://schemas.openxmlformats.org/officeDocument/2006/relationships/customXml" Target="../ink/ink554.xml"/><Relationship Id="rId445" Type="http://schemas.openxmlformats.org/officeDocument/2006/relationships/image" Target="../media/image657.png"/><Relationship Id="rId487" Type="http://schemas.openxmlformats.org/officeDocument/2006/relationships/image" Target="../media/image678.png"/><Relationship Id="rId291" Type="http://schemas.openxmlformats.org/officeDocument/2006/relationships/image" Target="../media/image580.png"/><Relationship Id="rId305" Type="http://schemas.openxmlformats.org/officeDocument/2006/relationships/image" Target="../media/image587.png"/><Relationship Id="rId347" Type="http://schemas.openxmlformats.org/officeDocument/2006/relationships/image" Target="../media/image608.png"/><Relationship Id="rId512" Type="http://schemas.openxmlformats.org/officeDocument/2006/relationships/customXml" Target="../ink/ink691.xml"/><Relationship Id="rId44" Type="http://schemas.openxmlformats.org/officeDocument/2006/relationships/customXml" Target="../ink/ink457.xml"/><Relationship Id="rId86" Type="http://schemas.openxmlformats.org/officeDocument/2006/relationships/customXml" Target="../ink/ink478.xml"/><Relationship Id="rId151" Type="http://schemas.openxmlformats.org/officeDocument/2006/relationships/image" Target="../media/image510.png"/><Relationship Id="rId389" Type="http://schemas.openxmlformats.org/officeDocument/2006/relationships/image" Target="../media/image629.png"/><Relationship Id="rId193" Type="http://schemas.openxmlformats.org/officeDocument/2006/relationships/image" Target="../media/image531.png"/><Relationship Id="rId207" Type="http://schemas.openxmlformats.org/officeDocument/2006/relationships/image" Target="../media/image538.png"/><Relationship Id="rId249" Type="http://schemas.openxmlformats.org/officeDocument/2006/relationships/image" Target="../media/image559.png"/><Relationship Id="rId414" Type="http://schemas.openxmlformats.org/officeDocument/2006/relationships/customXml" Target="../ink/ink642.xml"/><Relationship Id="rId456" Type="http://schemas.openxmlformats.org/officeDocument/2006/relationships/customXml" Target="../ink/ink663.xml"/><Relationship Id="rId498" Type="http://schemas.openxmlformats.org/officeDocument/2006/relationships/customXml" Target="../ink/ink684.xml"/><Relationship Id="rId13" Type="http://schemas.openxmlformats.org/officeDocument/2006/relationships/image" Target="../media/image441.png"/><Relationship Id="rId109" Type="http://schemas.openxmlformats.org/officeDocument/2006/relationships/image" Target="../media/image489.png"/><Relationship Id="rId260" Type="http://schemas.openxmlformats.org/officeDocument/2006/relationships/customXml" Target="../ink/ink565.xml"/><Relationship Id="rId316" Type="http://schemas.openxmlformats.org/officeDocument/2006/relationships/customXml" Target="../ink/ink593.xml"/><Relationship Id="rId523" Type="http://schemas.openxmlformats.org/officeDocument/2006/relationships/image" Target="../media/image696.png"/><Relationship Id="rId55" Type="http://schemas.openxmlformats.org/officeDocument/2006/relationships/image" Target="../media/image462.png"/><Relationship Id="rId97" Type="http://schemas.openxmlformats.org/officeDocument/2006/relationships/image" Target="../media/image483.png"/><Relationship Id="rId120" Type="http://schemas.openxmlformats.org/officeDocument/2006/relationships/customXml" Target="../ink/ink495.xml"/><Relationship Id="rId358" Type="http://schemas.openxmlformats.org/officeDocument/2006/relationships/customXml" Target="../ink/ink614.xml"/><Relationship Id="rId162" Type="http://schemas.openxmlformats.org/officeDocument/2006/relationships/customXml" Target="../ink/ink516.xml"/><Relationship Id="rId218" Type="http://schemas.openxmlformats.org/officeDocument/2006/relationships/customXml" Target="../ink/ink544.xml"/><Relationship Id="rId425" Type="http://schemas.openxmlformats.org/officeDocument/2006/relationships/image" Target="../media/image647.png"/><Relationship Id="rId467" Type="http://schemas.openxmlformats.org/officeDocument/2006/relationships/image" Target="../media/image668.png"/><Relationship Id="rId271" Type="http://schemas.openxmlformats.org/officeDocument/2006/relationships/image" Target="../media/image570.png"/><Relationship Id="rId24" Type="http://schemas.openxmlformats.org/officeDocument/2006/relationships/customXml" Target="../ink/ink447.xml"/><Relationship Id="rId66" Type="http://schemas.openxmlformats.org/officeDocument/2006/relationships/customXml" Target="../ink/ink468.xml"/><Relationship Id="rId131" Type="http://schemas.openxmlformats.org/officeDocument/2006/relationships/image" Target="../media/image500.png"/><Relationship Id="rId327" Type="http://schemas.openxmlformats.org/officeDocument/2006/relationships/image" Target="../media/image598.png"/><Relationship Id="rId369" Type="http://schemas.openxmlformats.org/officeDocument/2006/relationships/image" Target="../media/image619.png"/><Relationship Id="rId173" Type="http://schemas.openxmlformats.org/officeDocument/2006/relationships/image" Target="../media/image521.png"/><Relationship Id="rId229" Type="http://schemas.openxmlformats.org/officeDocument/2006/relationships/image" Target="../media/image549.png"/><Relationship Id="rId380" Type="http://schemas.openxmlformats.org/officeDocument/2006/relationships/customXml" Target="../ink/ink625.xml"/><Relationship Id="rId436" Type="http://schemas.openxmlformats.org/officeDocument/2006/relationships/customXml" Target="../ink/ink653.xml"/><Relationship Id="rId240" Type="http://schemas.openxmlformats.org/officeDocument/2006/relationships/customXml" Target="../ink/ink555.xml"/><Relationship Id="rId478" Type="http://schemas.openxmlformats.org/officeDocument/2006/relationships/customXml" Target="../ink/ink674.xml"/><Relationship Id="rId35" Type="http://schemas.openxmlformats.org/officeDocument/2006/relationships/image" Target="../media/image452.png"/><Relationship Id="rId77" Type="http://schemas.openxmlformats.org/officeDocument/2006/relationships/image" Target="../media/image473.png"/><Relationship Id="rId100" Type="http://schemas.openxmlformats.org/officeDocument/2006/relationships/customXml" Target="../ink/ink485.xml"/><Relationship Id="rId282" Type="http://schemas.openxmlformats.org/officeDocument/2006/relationships/customXml" Target="../ink/ink576.xml"/><Relationship Id="rId338" Type="http://schemas.openxmlformats.org/officeDocument/2006/relationships/customXml" Target="../ink/ink604.xml"/><Relationship Id="rId503" Type="http://schemas.openxmlformats.org/officeDocument/2006/relationships/image" Target="../media/image686.png"/><Relationship Id="rId8" Type="http://schemas.openxmlformats.org/officeDocument/2006/relationships/customXml" Target="../ink/ink439.xml"/><Relationship Id="rId142" Type="http://schemas.openxmlformats.org/officeDocument/2006/relationships/customXml" Target="../ink/ink506.xml"/><Relationship Id="rId184" Type="http://schemas.openxmlformats.org/officeDocument/2006/relationships/customXml" Target="../ink/ink527.xml"/><Relationship Id="rId391" Type="http://schemas.openxmlformats.org/officeDocument/2006/relationships/image" Target="../media/image630.png"/><Relationship Id="rId405" Type="http://schemas.openxmlformats.org/officeDocument/2006/relationships/image" Target="../media/image637.png"/><Relationship Id="rId447" Type="http://schemas.openxmlformats.org/officeDocument/2006/relationships/image" Target="../media/image658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57.png"/><Relationship Id="rId299" Type="http://schemas.openxmlformats.org/officeDocument/2006/relationships/image" Target="../media/image848.png"/><Relationship Id="rId21" Type="http://schemas.openxmlformats.org/officeDocument/2006/relationships/image" Target="../media/image709.png"/><Relationship Id="rId63" Type="http://schemas.openxmlformats.org/officeDocument/2006/relationships/image" Target="../media/image730.png"/><Relationship Id="rId159" Type="http://schemas.openxmlformats.org/officeDocument/2006/relationships/image" Target="../media/image778.png"/><Relationship Id="rId324" Type="http://schemas.openxmlformats.org/officeDocument/2006/relationships/customXml" Target="../ink/ink861.xml"/><Relationship Id="rId366" Type="http://schemas.openxmlformats.org/officeDocument/2006/relationships/customXml" Target="../ink/ink882.xml"/><Relationship Id="rId531" Type="http://schemas.openxmlformats.org/officeDocument/2006/relationships/image" Target="../media/image964.png"/><Relationship Id="rId573" Type="http://schemas.openxmlformats.org/officeDocument/2006/relationships/image" Target="../media/image985.png"/><Relationship Id="rId629" Type="http://schemas.openxmlformats.org/officeDocument/2006/relationships/image" Target="../media/image1013.png"/><Relationship Id="rId170" Type="http://schemas.openxmlformats.org/officeDocument/2006/relationships/customXml" Target="../ink/ink784.xml"/><Relationship Id="rId226" Type="http://schemas.openxmlformats.org/officeDocument/2006/relationships/customXml" Target="../ink/ink812.xml"/><Relationship Id="rId433" Type="http://schemas.openxmlformats.org/officeDocument/2006/relationships/image" Target="../media/image915.png"/><Relationship Id="rId268" Type="http://schemas.openxmlformats.org/officeDocument/2006/relationships/customXml" Target="../ink/ink833.xml"/><Relationship Id="rId475" Type="http://schemas.openxmlformats.org/officeDocument/2006/relationships/image" Target="../media/image936.png"/><Relationship Id="rId640" Type="http://schemas.openxmlformats.org/officeDocument/2006/relationships/customXml" Target="../ink/ink1019.xml"/><Relationship Id="rId32" Type="http://schemas.openxmlformats.org/officeDocument/2006/relationships/customXml" Target="../ink/ink715.xml"/><Relationship Id="rId74" Type="http://schemas.openxmlformats.org/officeDocument/2006/relationships/customXml" Target="../ink/ink736.xml"/><Relationship Id="rId128" Type="http://schemas.openxmlformats.org/officeDocument/2006/relationships/customXml" Target="../ink/ink763.xml"/><Relationship Id="rId335" Type="http://schemas.openxmlformats.org/officeDocument/2006/relationships/image" Target="../media/image866.png"/><Relationship Id="rId377" Type="http://schemas.openxmlformats.org/officeDocument/2006/relationships/image" Target="../media/image887.png"/><Relationship Id="rId500" Type="http://schemas.openxmlformats.org/officeDocument/2006/relationships/customXml" Target="../ink/ink949.xml"/><Relationship Id="rId542" Type="http://schemas.openxmlformats.org/officeDocument/2006/relationships/customXml" Target="../ink/ink970.xml"/><Relationship Id="rId584" Type="http://schemas.openxmlformats.org/officeDocument/2006/relationships/customXml" Target="../ink/ink991.xml"/><Relationship Id="rId5" Type="http://schemas.openxmlformats.org/officeDocument/2006/relationships/image" Target="../media/image701.png"/><Relationship Id="rId181" Type="http://schemas.openxmlformats.org/officeDocument/2006/relationships/image" Target="../media/image789.png"/><Relationship Id="rId237" Type="http://schemas.openxmlformats.org/officeDocument/2006/relationships/image" Target="../media/image817.png"/><Relationship Id="rId402" Type="http://schemas.openxmlformats.org/officeDocument/2006/relationships/customXml" Target="../ink/ink900.xml"/><Relationship Id="rId279" Type="http://schemas.openxmlformats.org/officeDocument/2006/relationships/image" Target="../media/image838.png"/><Relationship Id="rId444" Type="http://schemas.openxmlformats.org/officeDocument/2006/relationships/customXml" Target="../ink/ink921.xml"/><Relationship Id="rId486" Type="http://schemas.openxmlformats.org/officeDocument/2006/relationships/customXml" Target="../ink/ink942.xml"/><Relationship Id="rId43" Type="http://schemas.openxmlformats.org/officeDocument/2006/relationships/image" Target="../media/image720.png"/><Relationship Id="rId139" Type="http://schemas.openxmlformats.org/officeDocument/2006/relationships/image" Target="../media/image768.png"/><Relationship Id="rId290" Type="http://schemas.openxmlformats.org/officeDocument/2006/relationships/customXml" Target="../ink/ink844.xml"/><Relationship Id="rId304" Type="http://schemas.openxmlformats.org/officeDocument/2006/relationships/customXml" Target="../ink/ink851.xml"/><Relationship Id="rId346" Type="http://schemas.openxmlformats.org/officeDocument/2006/relationships/customXml" Target="../ink/ink872.xml"/><Relationship Id="rId388" Type="http://schemas.openxmlformats.org/officeDocument/2006/relationships/customXml" Target="../ink/ink893.xml"/><Relationship Id="rId511" Type="http://schemas.openxmlformats.org/officeDocument/2006/relationships/image" Target="../media/image954.png"/><Relationship Id="rId553" Type="http://schemas.openxmlformats.org/officeDocument/2006/relationships/image" Target="../media/image975.png"/><Relationship Id="rId609" Type="http://schemas.openxmlformats.org/officeDocument/2006/relationships/image" Target="../media/image1003.png"/><Relationship Id="rId85" Type="http://schemas.openxmlformats.org/officeDocument/2006/relationships/image" Target="../media/image741.png"/><Relationship Id="rId150" Type="http://schemas.openxmlformats.org/officeDocument/2006/relationships/customXml" Target="../ink/ink774.xml"/><Relationship Id="rId192" Type="http://schemas.openxmlformats.org/officeDocument/2006/relationships/customXml" Target="../ink/ink795.xml"/><Relationship Id="rId206" Type="http://schemas.openxmlformats.org/officeDocument/2006/relationships/customXml" Target="../ink/ink802.xml"/><Relationship Id="rId413" Type="http://schemas.openxmlformats.org/officeDocument/2006/relationships/image" Target="../media/image905.png"/><Relationship Id="rId595" Type="http://schemas.openxmlformats.org/officeDocument/2006/relationships/image" Target="../media/image996.png"/><Relationship Id="rId248" Type="http://schemas.openxmlformats.org/officeDocument/2006/relationships/customXml" Target="../ink/ink823.xml"/><Relationship Id="rId455" Type="http://schemas.openxmlformats.org/officeDocument/2006/relationships/image" Target="../media/image926.png"/><Relationship Id="rId497" Type="http://schemas.openxmlformats.org/officeDocument/2006/relationships/image" Target="../media/image947.png"/><Relationship Id="rId620" Type="http://schemas.openxmlformats.org/officeDocument/2006/relationships/customXml" Target="../ink/ink1009.xml"/><Relationship Id="rId12" Type="http://schemas.openxmlformats.org/officeDocument/2006/relationships/customXml" Target="../ink/ink705.xml"/><Relationship Id="rId108" Type="http://schemas.openxmlformats.org/officeDocument/2006/relationships/customXml" Target="../ink/ink753.xml"/><Relationship Id="rId315" Type="http://schemas.openxmlformats.org/officeDocument/2006/relationships/image" Target="../media/image856.png"/><Relationship Id="rId357" Type="http://schemas.openxmlformats.org/officeDocument/2006/relationships/image" Target="../media/image877.png"/><Relationship Id="rId522" Type="http://schemas.openxmlformats.org/officeDocument/2006/relationships/customXml" Target="../ink/ink960.xml"/><Relationship Id="rId54" Type="http://schemas.openxmlformats.org/officeDocument/2006/relationships/customXml" Target="../ink/ink726.xml"/><Relationship Id="rId96" Type="http://schemas.openxmlformats.org/officeDocument/2006/relationships/customXml" Target="../ink/ink747.xml"/><Relationship Id="rId161" Type="http://schemas.openxmlformats.org/officeDocument/2006/relationships/image" Target="../media/image779.png"/><Relationship Id="rId217" Type="http://schemas.openxmlformats.org/officeDocument/2006/relationships/image" Target="../media/image807.png"/><Relationship Id="rId399" Type="http://schemas.openxmlformats.org/officeDocument/2006/relationships/image" Target="../media/image898.png"/><Relationship Id="rId564" Type="http://schemas.openxmlformats.org/officeDocument/2006/relationships/customXml" Target="../ink/ink981.xml"/><Relationship Id="rId259" Type="http://schemas.openxmlformats.org/officeDocument/2006/relationships/image" Target="../media/image828.png"/><Relationship Id="rId424" Type="http://schemas.openxmlformats.org/officeDocument/2006/relationships/customXml" Target="../ink/ink911.xml"/><Relationship Id="rId466" Type="http://schemas.openxmlformats.org/officeDocument/2006/relationships/customXml" Target="../ink/ink932.xml"/><Relationship Id="rId631" Type="http://schemas.openxmlformats.org/officeDocument/2006/relationships/image" Target="../media/image1014.png"/><Relationship Id="rId23" Type="http://schemas.openxmlformats.org/officeDocument/2006/relationships/image" Target="../media/image710.png"/><Relationship Id="rId119" Type="http://schemas.openxmlformats.org/officeDocument/2006/relationships/image" Target="../media/image758.png"/><Relationship Id="rId270" Type="http://schemas.openxmlformats.org/officeDocument/2006/relationships/customXml" Target="../ink/ink834.xml"/><Relationship Id="rId326" Type="http://schemas.openxmlformats.org/officeDocument/2006/relationships/customXml" Target="../ink/ink862.xml"/><Relationship Id="rId533" Type="http://schemas.openxmlformats.org/officeDocument/2006/relationships/image" Target="../media/image965.png"/><Relationship Id="rId65" Type="http://schemas.openxmlformats.org/officeDocument/2006/relationships/image" Target="../media/image731.png"/><Relationship Id="rId130" Type="http://schemas.openxmlformats.org/officeDocument/2006/relationships/customXml" Target="../ink/ink764.xml"/><Relationship Id="rId368" Type="http://schemas.openxmlformats.org/officeDocument/2006/relationships/customXml" Target="../ink/ink883.xml"/><Relationship Id="rId575" Type="http://schemas.openxmlformats.org/officeDocument/2006/relationships/image" Target="../media/image986.png"/><Relationship Id="rId172" Type="http://schemas.openxmlformats.org/officeDocument/2006/relationships/customXml" Target="../ink/ink785.xml"/><Relationship Id="rId228" Type="http://schemas.openxmlformats.org/officeDocument/2006/relationships/customXml" Target="../ink/ink813.xml"/><Relationship Id="rId435" Type="http://schemas.openxmlformats.org/officeDocument/2006/relationships/image" Target="../media/image916.png"/><Relationship Id="rId477" Type="http://schemas.openxmlformats.org/officeDocument/2006/relationships/image" Target="../media/image937.png"/><Relationship Id="rId600" Type="http://schemas.openxmlformats.org/officeDocument/2006/relationships/customXml" Target="../ink/ink999.xml"/><Relationship Id="rId642" Type="http://schemas.openxmlformats.org/officeDocument/2006/relationships/customXml" Target="../ink/ink1020.xml"/><Relationship Id="rId281" Type="http://schemas.openxmlformats.org/officeDocument/2006/relationships/image" Target="../media/image839.png"/><Relationship Id="rId337" Type="http://schemas.openxmlformats.org/officeDocument/2006/relationships/image" Target="../media/image867.png"/><Relationship Id="rId502" Type="http://schemas.openxmlformats.org/officeDocument/2006/relationships/customXml" Target="../ink/ink950.xml"/><Relationship Id="rId34" Type="http://schemas.openxmlformats.org/officeDocument/2006/relationships/customXml" Target="../ink/ink716.xml"/><Relationship Id="rId76" Type="http://schemas.openxmlformats.org/officeDocument/2006/relationships/customXml" Target="../ink/ink737.xml"/><Relationship Id="rId141" Type="http://schemas.openxmlformats.org/officeDocument/2006/relationships/image" Target="../media/image769.png"/><Relationship Id="rId379" Type="http://schemas.openxmlformats.org/officeDocument/2006/relationships/image" Target="../media/image888.png"/><Relationship Id="rId544" Type="http://schemas.openxmlformats.org/officeDocument/2006/relationships/customXml" Target="../ink/ink971.xml"/><Relationship Id="rId586" Type="http://schemas.openxmlformats.org/officeDocument/2006/relationships/customXml" Target="../ink/ink992.xml"/><Relationship Id="rId7" Type="http://schemas.openxmlformats.org/officeDocument/2006/relationships/image" Target="../media/image702.png"/><Relationship Id="rId183" Type="http://schemas.openxmlformats.org/officeDocument/2006/relationships/image" Target="../media/image790.png"/><Relationship Id="rId239" Type="http://schemas.openxmlformats.org/officeDocument/2006/relationships/image" Target="../media/image818.png"/><Relationship Id="rId390" Type="http://schemas.openxmlformats.org/officeDocument/2006/relationships/customXml" Target="../ink/ink894.xml"/><Relationship Id="rId404" Type="http://schemas.openxmlformats.org/officeDocument/2006/relationships/customXml" Target="../ink/ink901.xml"/><Relationship Id="rId446" Type="http://schemas.openxmlformats.org/officeDocument/2006/relationships/customXml" Target="../ink/ink922.xml"/><Relationship Id="rId611" Type="http://schemas.openxmlformats.org/officeDocument/2006/relationships/image" Target="../media/image1004.png"/><Relationship Id="rId250" Type="http://schemas.openxmlformats.org/officeDocument/2006/relationships/customXml" Target="../ink/ink824.xml"/><Relationship Id="rId292" Type="http://schemas.openxmlformats.org/officeDocument/2006/relationships/customXml" Target="../ink/ink845.xml"/><Relationship Id="rId306" Type="http://schemas.openxmlformats.org/officeDocument/2006/relationships/customXml" Target="../ink/ink852.xml"/><Relationship Id="rId488" Type="http://schemas.openxmlformats.org/officeDocument/2006/relationships/customXml" Target="../ink/ink943.xml"/><Relationship Id="rId45" Type="http://schemas.openxmlformats.org/officeDocument/2006/relationships/image" Target="../media/image721.png"/><Relationship Id="rId87" Type="http://schemas.openxmlformats.org/officeDocument/2006/relationships/image" Target="../media/image742.png"/><Relationship Id="rId110" Type="http://schemas.openxmlformats.org/officeDocument/2006/relationships/customXml" Target="../ink/ink754.xml"/><Relationship Id="rId348" Type="http://schemas.openxmlformats.org/officeDocument/2006/relationships/customXml" Target="../ink/ink873.xml"/><Relationship Id="rId513" Type="http://schemas.openxmlformats.org/officeDocument/2006/relationships/image" Target="../media/image955.png"/><Relationship Id="rId555" Type="http://schemas.openxmlformats.org/officeDocument/2006/relationships/image" Target="../media/image976.png"/><Relationship Id="rId597" Type="http://schemas.openxmlformats.org/officeDocument/2006/relationships/image" Target="../media/image997.png"/><Relationship Id="rId152" Type="http://schemas.openxmlformats.org/officeDocument/2006/relationships/customXml" Target="../ink/ink775.xml"/><Relationship Id="rId194" Type="http://schemas.openxmlformats.org/officeDocument/2006/relationships/customXml" Target="../ink/ink796.xml"/><Relationship Id="rId208" Type="http://schemas.openxmlformats.org/officeDocument/2006/relationships/customXml" Target="../ink/ink803.xml"/><Relationship Id="rId415" Type="http://schemas.openxmlformats.org/officeDocument/2006/relationships/image" Target="../media/image906.png"/><Relationship Id="rId457" Type="http://schemas.openxmlformats.org/officeDocument/2006/relationships/image" Target="../media/image927.png"/><Relationship Id="rId622" Type="http://schemas.openxmlformats.org/officeDocument/2006/relationships/customXml" Target="../ink/ink1010.xml"/><Relationship Id="rId261" Type="http://schemas.openxmlformats.org/officeDocument/2006/relationships/image" Target="../media/image829.png"/><Relationship Id="rId499" Type="http://schemas.openxmlformats.org/officeDocument/2006/relationships/image" Target="../media/image948.png"/><Relationship Id="rId14" Type="http://schemas.openxmlformats.org/officeDocument/2006/relationships/customXml" Target="../ink/ink706.xml"/><Relationship Id="rId56" Type="http://schemas.openxmlformats.org/officeDocument/2006/relationships/customXml" Target="../ink/ink727.xml"/><Relationship Id="rId317" Type="http://schemas.openxmlformats.org/officeDocument/2006/relationships/image" Target="../media/image857.png"/><Relationship Id="rId359" Type="http://schemas.openxmlformats.org/officeDocument/2006/relationships/image" Target="../media/image878.png"/><Relationship Id="rId524" Type="http://schemas.openxmlformats.org/officeDocument/2006/relationships/customXml" Target="../ink/ink961.xml"/><Relationship Id="rId566" Type="http://schemas.openxmlformats.org/officeDocument/2006/relationships/customXml" Target="../ink/ink982.xml"/><Relationship Id="rId98" Type="http://schemas.openxmlformats.org/officeDocument/2006/relationships/customXml" Target="../ink/ink748.xml"/><Relationship Id="rId121" Type="http://schemas.openxmlformats.org/officeDocument/2006/relationships/image" Target="../media/image759.png"/><Relationship Id="rId163" Type="http://schemas.openxmlformats.org/officeDocument/2006/relationships/image" Target="../media/image780.png"/><Relationship Id="rId219" Type="http://schemas.openxmlformats.org/officeDocument/2006/relationships/image" Target="../media/image808.png"/><Relationship Id="rId370" Type="http://schemas.openxmlformats.org/officeDocument/2006/relationships/customXml" Target="../ink/ink884.xml"/><Relationship Id="rId426" Type="http://schemas.openxmlformats.org/officeDocument/2006/relationships/customXml" Target="../ink/ink912.xml"/><Relationship Id="rId633" Type="http://schemas.openxmlformats.org/officeDocument/2006/relationships/image" Target="../media/image1015.png"/><Relationship Id="rId230" Type="http://schemas.openxmlformats.org/officeDocument/2006/relationships/customXml" Target="../ink/ink814.xml"/><Relationship Id="rId468" Type="http://schemas.openxmlformats.org/officeDocument/2006/relationships/customXml" Target="../ink/ink933.xml"/><Relationship Id="rId25" Type="http://schemas.openxmlformats.org/officeDocument/2006/relationships/image" Target="../media/image711.png"/><Relationship Id="rId67" Type="http://schemas.openxmlformats.org/officeDocument/2006/relationships/image" Target="../media/image732.png"/><Relationship Id="rId272" Type="http://schemas.openxmlformats.org/officeDocument/2006/relationships/customXml" Target="../ink/ink835.xml"/><Relationship Id="rId328" Type="http://schemas.openxmlformats.org/officeDocument/2006/relationships/customXml" Target="../ink/ink863.xml"/><Relationship Id="rId535" Type="http://schemas.openxmlformats.org/officeDocument/2006/relationships/image" Target="../media/image966.png"/><Relationship Id="rId577" Type="http://schemas.openxmlformats.org/officeDocument/2006/relationships/image" Target="../media/image987.png"/><Relationship Id="rId132" Type="http://schemas.openxmlformats.org/officeDocument/2006/relationships/customXml" Target="../ink/ink765.xml"/><Relationship Id="rId174" Type="http://schemas.openxmlformats.org/officeDocument/2006/relationships/customXml" Target="../ink/ink786.xml"/><Relationship Id="rId381" Type="http://schemas.openxmlformats.org/officeDocument/2006/relationships/image" Target="../media/image889.png"/><Relationship Id="rId602" Type="http://schemas.openxmlformats.org/officeDocument/2006/relationships/customXml" Target="../ink/ink1000.xml"/><Relationship Id="rId241" Type="http://schemas.openxmlformats.org/officeDocument/2006/relationships/image" Target="../media/image819.png"/><Relationship Id="rId437" Type="http://schemas.openxmlformats.org/officeDocument/2006/relationships/image" Target="../media/image917.png"/><Relationship Id="rId479" Type="http://schemas.openxmlformats.org/officeDocument/2006/relationships/image" Target="../media/image938.png"/><Relationship Id="rId644" Type="http://schemas.openxmlformats.org/officeDocument/2006/relationships/customXml" Target="../ink/ink1021.xml"/><Relationship Id="rId36" Type="http://schemas.openxmlformats.org/officeDocument/2006/relationships/customXml" Target="../ink/ink717.xml"/><Relationship Id="rId283" Type="http://schemas.openxmlformats.org/officeDocument/2006/relationships/image" Target="../media/image840.png"/><Relationship Id="rId339" Type="http://schemas.openxmlformats.org/officeDocument/2006/relationships/image" Target="../media/image868.png"/><Relationship Id="rId490" Type="http://schemas.openxmlformats.org/officeDocument/2006/relationships/customXml" Target="../ink/ink944.xml"/><Relationship Id="rId504" Type="http://schemas.openxmlformats.org/officeDocument/2006/relationships/customXml" Target="../ink/ink951.xml"/><Relationship Id="rId546" Type="http://schemas.openxmlformats.org/officeDocument/2006/relationships/customXml" Target="../ink/ink972.xml"/><Relationship Id="rId78" Type="http://schemas.openxmlformats.org/officeDocument/2006/relationships/customXml" Target="../ink/ink738.xml"/><Relationship Id="rId101" Type="http://schemas.openxmlformats.org/officeDocument/2006/relationships/image" Target="../media/image749.png"/><Relationship Id="rId143" Type="http://schemas.openxmlformats.org/officeDocument/2006/relationships/image" Target="../media/image770.png"/><Relationship Id="rId185" Type="http://schemas.openxmlformats.org/officeDocument/2006/relationships/image" Target="../media/image791.png"/><Relationship Id="rId350" Type="http://schemas.openxmlformats.org/officeDocument/2006/relationships/customXml" Target="../ink/ink874.xml"/><Relationship Id="rId406" Type="http://schemas.openxmlformats.org/officeDocument/2006/relationships/customXml" Target="../ink/ink902.xml"/><Relationship Id="rId588" Type="http://schemas.openxmlformats.org/officeDocument/2006/relationships/customXml" Target="../ink/ink993.xml"/><Relationship Id="rId9" Type="http://schemas.openxmlformats.org/officeDocument/2006/relationships/image" Target="../media/image703.png"/><Relationship Id="rId210" Type="http://schemas.openxmlformats.org/officeDocument/2006/relationships/customXml" Target="../ink/ink804.xml"/><Relationship Id="rId392" Type="http://schemas.openxmlformats.org/officeDocument/2006/relationships/customXml" Target="../ink/ink895.xml"/><Relationship Id="rId448" Type="http://schemas.openxmlformats.org/officeDocument/2006/relationships/customXml" Target="../ink/ink923.xml"/><Relationship Id="rId613" Type="http://schemas.openxmlformats.org/officeDocument/2006/relationships/image" Target="../media/image1005.png"/><Relationship Id="rId252" Type="http://schemas.openxmlformats.org/officeDocument/2006/relationships/customXml" Target="../ink/ink825.xml"/><Relationship Id="rId294" Type="http://schemas.openxmlformats.org/officeDocument/2006/relationships/customXml" Target="../ink/ink846.xml"/><Relationship Id="rId308" Type="http://schemas.openxmlformats.org/officeDocument/2006/relationships/customXml" Target="../ink/ink853.xml"/><Relationship Id="rId515" Type="http://schemas.openxmlformats.org/officeDocument/2006/relationships/image" Target="../media/image956.png"/><Relationship Id="rId47" Type="http://schemas.openxmlformats.org/officeDocument/2006/relationships/image" Target="../media/image722.png"/><Relationship Id="rId89" Type="http://schemas.openxmlformats.org/officeDocument/2006/relationships/image" Target="../media/image743.png"/><Relationship Id="rId112" Type="http://schemas.openxmlformats.org/officeDocument/2006/relationships/customXml" Target="../ink/ink755.xml"/><Relationship Id="rId154" Type="http://schemas.openxmlformats.org/officeDocument/2006/relationships/customXml" Target="../ink/ink776.xml"/><Relationship Id="rId361" Type="http://schemas.openxmlformats.org/officeDocument/2006/relationships/image" Target="../media/image879.png"/><Relationship Id="rId557" Type="http://schemas.openxmlformats.org/officeDocument/2006/relationships/image" Target="../media/image977.png"/><Relationship Id="rId599" Type="http://schemas.openxmlformats.org/officeDocument/2006/relationships/image" Target="../media/image998.png"/><Relationship Id="rId196" Type="http://schemas.openxmlformats.org/officeDocument/2006/relationships/customXml" Target="../ink/ink797.xml"/><Relationship Id="rId417" Type="http://schemas.openxmlformats.org/officeDocument/2006/relationships/image" Target="../media/image907.png"/><Relationship Id="rId459" Type="http://schemas.openxmlformats.org/officeDocument/2006/relationships/image" Target="../media/image928.png"/><Relationship Id="rId624" Type="http://schemas.openxmlformats.org/officeDocument/2006/relationships/customXml" Target="../ink/ink1011.xml"/><Relationship Id="rId16" Type="http://schemas.openxmlformats.org/officeDocument/2006/relationships/customXml" Target="../ink/ink707.xml"/><Relationship Id="rId221" Type="http://schemas.openxmlformats.org/officeDocument/2006/relationships/image" Target="../media/image809.png"/><Relationship Id="rId263" Type="http://schemas.openxmlformats.org/officeDocument/2006/relationships/image" Target="../media/image830.png"/><Relationship Id="rId319" Type="http://schemas.openxmlformats.org/officeDocument/2006/relationships/image" Target="../media/image858.png"/><Relationship Id="rId470" Type="http://schemas.openxmlformats.org/officeDocument/2006/relationships/customXml" Target="../ink/ink934.xml"/><Relationship Id="rId526" Type="http://schemas.openxmlformats.org/officeDocument/2006/relationships/customXml" Target="../ink/ink962.xml"/><Relationship Id="rId58" Type="http://schemas.openxmlformats.org/officeDocument/2006/relationships/customXml" Target="../ink/ink728.xml"/><Relationship Id="rId123" Type="http://schemas.openxmlformats.org/officeDocument/2006/relationships/image" Target="../media/image760.png"/><Relationship Id="rId330" Type="http://schemas.openxmlformats.org/officeDocument/2006/relationships/customXml" Target="../ink/ink864.xml"/><Relationship Id="rId568" Type="http://schemas.openxmlformats.org/officeDocument/2006/relationships/customXml" Target="../ink/ink983.xml"/><Relationship Id="rId165" Type="http://schemas.openxmlformats.org/officeDocument/2006/relationships/image" Target="../media/image781.png"/><Relationship Id="rId372" Type="http://schemas.openxmlformats.org/officeDocument/2006/relationships/customXml" Target="../ink/ink885.xml"/><Relationship Id="rId428" Type="http://schemas.openxmlformats.org/officeDocument/2006/relationships/customXml" Target="../ink/ink913.xml"/><Relationship Id="rId635" Type="http://schemas.openxmlformats.org/officeDocument/2006/relationships/image" Target="../media/image1016.png"/><Relationship Id="rId232" Type="http://schemas.openxmlformats.org/officeDocument/2006/relationships/customXml" Target="../ink/ink815.xml"/><Relationship Id="rId274" Type="http://schemas.openxmlformats.org/officeDocument/2006/relationships/customXml" Target="../ink/ink836.xml"/><Relationship Id="rId481" Type="http://schemas.openxmlformats.org/officeDocument/2006/relationships/image" Target="../media/image939.png"/><Relationship Id="rId27" Type="http://schemas.openxmlformats.org/officeDocument/2006/relationships/image" Target="../media/image712.png"/><Relationship Id="rId69" Type="http://schemas.openxmlformats.org/officeDocument/2006/relationships/image" Target="../media/image733.png"/><Relationship Id="rId134" Type="http://schemas.openxmlformats.org/officeDocument/2006/relationships/customXml" Target="../ink/ink766.xml"/><Relationship Id="rId537" Type="http://schemas.openxmlformats.org/officeDocument/2006/relationships/image" Target="../media/image967.png"/><Relationship Id="rId579" Type="http://schemas.openxmlformats.org/officeDocument/2006/relationships/image" Target="../media/image988.png"/><Relationship Id="rId80" Type="http://schemas.openxmlformats.org/officeDocument/2006/relationships/customXml" Target="../ink/ink739.xml"/><Relationship Id="rId176" Type="http://schemas.openxmlformats.org/officeDocument/2006/relationships/customXml" Target="../ink/ink787.xml"/><Relationship Id="rId341" Type="http://schemas.openxmlformats.org/officeDocument/2006/relationships/image" Target="../media/image869.png"/><Relationship Id="rId383" Type="http://schemas.openxmlformats.org/officeDocument/2006/relationships/image" Target="../media/image890.png"/><Relationship Id="rId439" Type="http://schemas.openxmlformats.org/officeDocument/2006/relationships/image" Target="../media/image918.png"/><Relationship Id="rId590" Type="http://schemas.openxmlformats.org/officeDocument/2006/relationships/customXml" Target="../ink/ink994.xml"/><Relationship Id="rId604" Type="http://schemas.openxmlformats.org/officeDocument/2006/relationships/customXml" Target="../ink/ink1001.xml"/><Relationship Id="rId201" Type="http://schemas.openxmlformats.org/officeDocument/2006/relationships/image" Target="../media/image799.png"/><Relationship Id="rId243" Type="http://schemas.openxmlformats.org/officeDocument/2006/relationships/image" Target="../media/image820.png"/><Relationship Id="rId285" Type="http://schemas.openxmlformats.org/officeDocument/2006/relationships/image" Target="../media/image841.png"/><Relationship Id="rId450" Type="http://schemas.openxmlformats.org/officeDocument/2006/relationships/customXml" Target="../ink/ink924.xml"/><Relationship Id="rId506" Type="http://schemas.openxmlformats.org/officeDocument/2006/relationships/customXml" Target="../ink/ink952.xml"/><Relationship Id="rId38" Type="http://schemas.openxmlformats.org/officeDocument/2006/relationships/customXml" Target="../ink/ink718.xml"/><Relationship Id="rId103" Type="http://schemas.openxmlformats.org/officeDocument/2006/relationships/image" Target="../media/image750.png"/><Relationship Id="rId310" Type="http://schemas.openxmlformats.org/officeDocument/2006/relationships/customXml" Target="../ink/ink854.xml"/><Relationship Id="rId492" Type="http://schemas.openxmlformats.org/officeDocument/2006/relationships/customXml" Target="../ink/ink945.xml"/><Relationship Id="rId548" Type="http://schemas.openxmlformats.org/officeDocument/2006/relationships/customXml" Target="../ink/ink973.xml"/><Relationship Id="rId91" Type="http://schemas.openxmlformats.org/officeDocument/2006/relationships/image" Target="../media/image744.png"/><Relationship Id="rId145" Type="http://schemas.openxmlformats.org/officeDocument/2006/relationships/image" Target="../media/image771.png"/><Relationship Id="rId187" Type="http://schemas.openxmlformats.org/officeDocument/2006/relationships/image" Target="../media/image792.png"/><Relationship Id="rId352" Type="http://schemas.openxmlformats.org/officeDocument/2006/relationships/customXml" Target="../ink/ink875.xml"/><Relationship Id="rId394" Type="http://schemas.openxmlformats.org/officeDocument/2006/relationships/customXml" Target="../ink/ink896.xml"/><Relationship Id="rId408" Type="http://schemas.openxmlformats.org/officeDocument/2006/relationships/customXml" Target="../ink/ink903.xml"/><Relationship Id="rId615" Type="http://schemas.openxmlformats.org/officeDocument/2006/relationships/image" Target="../media/image100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05.xml"/><Relationship Id="rId233" Type="http://schemas.openxmlformats.org/officeDocument/2006/relationships/image" Target="../media/image815.png"/><Relationship Id="rId254" Type="http://schemas.openxmlformats.org/officeDocument/2006/relationships/customXml" Target="../ink/ink826.xml"/><Relationship Id="rId440" Type="http://schemas.openxmlformats.org/officeDocument/2006/relationships/customXml" Target="../ink/ink919.xml"/><Relationship Id="rId28" Type="http://schemas.openxmlformats.org/officeDocument/2006/relationships/customXml" Target="../ink/ink713.xml"/><Relationship Id="rId49" Type="http://schemas.openxmlformats.org/officeDocument/2006/relationships/image" Target="../media/image723.png"/><Relationship Id="rId114" Type="http://schemas.openxmlformats.org/officeDocument/2006/relationships/customXml" Target="../ink/ink756.xml"/><Relationship Id="rId275" Type="http://schemas.openxmlformats.org/officeDocument/2006/relationships/image" Target="../media/image836.png"/><Relationship Id="rId296" Type="http://schemas.openxmlformats.org/officeDocument/2006/relationships/customXml" Target="../ink/ink847.xml"/><Relationship Id="rId300" Type="http://schemas.openxmlformats.org/officeDocument/2006/relationships/customXml" Target="../ink/ink849.xml"/><Relationship Id="rId461" Type="http://schemas.openxmlformats.org/officeDocument/2006/relationships/image" Target="../media/image929.png"/><Relationship Id="rId482" Type="http://schemas.openxmlformats.org/officeDocument/2006/relationships/customXml" Target="../ink/ink940.xml"/><Relationship Id="rId517" Type="http://schemas.openxmlformats.org/officeDocument/2006/relationships/image" Target="../media/image957.png"/><Relationship Id="rId538" Type="http://schemas.openxmlformats.org/officeDocument/2006/relationships/customXml" Target="../ink/ink968.xml"/><Relationship Id="rId559" Type="http://schemas.openxmlformats.org/officeDocument/2006/relationships/image" Target="../media/image978.png"/><Relationship Id="rId60" Type="http://schemas.openxmlformats.org/officeDocument/2006/relationships/customXml" Target="../ink/ink729.xml"/><Relationship Id="rId81" Type="http://schemas.openxmlformats.org/officeDocument/2006/relationships/image" Target="../media/image739.png"/><Relationship Id="rId135" Type="http://schemas.openxmlformats.org/officeDocument/2006/relationships/image" Target="../media/image766.png"/><Relationship Id="rId156" Type="http://schemas.openxmlformats.org/officeDocument/2006/relationships/customXml" Target="../ink/ink777.xml"/><Relationship Id="rId177" Type="http://schemas.openxmlformats.org/officeDocument/2006/relationships/image" Target="../media/image787.png"/><Relationship Id="rId198" Type="http://schemas.openxmlformats.org/officeDocument/2006/relationships/customXml" Target="../ink/ink798.xml"/><Relationship Id="rId321" Type="http://schemas.openxmlformats.org/officeDocument/2006/relationships/image" Target="../media/image859.png"/><Relationship Id="rId342" Type="http://schemas.openxmlformats.org/officeDocument/2006/relationships/customXml" Target="../ink/ink870.xml"/><Relationship Id="rId363" Type="http://schemas.openxmlformats.org/officeDocument/2006/relationships/image" Target="../media/image880.png"/><Relationship Id="rId384" Type="http://schemas.openxmlformats.org/officeDocument/2006/relationships/customXml" Target="../ink/ink891.xml"/><Relationship Id="rId419" Type="http://schemas.openxmlformats.org/officeDocument/2006/relationships/image" Target="../media/image908.png"/><Relationship Id="rId570" Type="http://schemas.openxmlformats.org/officeDocument/2006/relationships/customXml" Target="../ink/ink984.xml"/><Relationship Id="rId591" Type="http://schemas.openxmlformats.org/officeDocument/2006/relationships/image" Target="../media/image994.png"/><Relationship Id="rId605" Type="http://schemas.openxmlformats.org/officeDocument/2006/relationships/image" Target="../media/image1001.png"/><Relationship Id="rId626" Type="http://schemas.openxmlformats.org/officeDocument/2006/relationships/customXml" Target="../ink/ink1012.xml"/><Relationship Id="rId202" Type="http://schemas.openxmlformats.org/officeDocument/2006/relationships/customXml" Target="../ink/ink800.xml"/><Relationship Id="rId223" Type="http://schemas.openxmlformats.org/officeDocument/2006/relationships/image" Target="../media/image810.png"/><Relationship Id="rId244" Type="http://schemas.openxmlformats.org/officeDocument/2006/relationships/customXml" Target="../ink/ink821.xml"/><Relationship Id="rId430" Type="http://schemas.openxmlformats.org/officeDocument/2006/relationships/customXml" Target="../ink/ink914.xml"/><Relationship Id="rId18" Type="http://schemas.openxmlformats.org/officeDocument/2006/relationships/customXml" Target="../ink/ink708.xml"/><Relationship Id="rId39" Type="http://schemas.openxmlformats.org/officeDocument/2006/relationships/image" Target="../media/image718.png"/><Relationship Id="rId265" Type="http://schemas.openxmlformats.org/officeDocument/2006/relationships/image" Target="../media/image831.png"/><Relationship Id="rId286" Type="http://schemas.openxmlformats.org/officeDocument/2006/relationships/customXml" Target="../ink/ink842.xml"/><Relationship Id="rId451" Type="http://schemas.openxmlformats.org/officeDocument/2006/relationships/image" Target="../media/image924.png"/><Relationship Id="rId472" Type="http://schemas.openxmlformats.org/officeDocument/2006/relationships/customXml" Target="../ink/ink935.xml"/><Relationship Id="rId493" Type="http://schemas.openxmlformats.org/officeDocument/2006/relationships/image" Target="../media/image945.png"/><Relationship Id="rId507" Type="http://schemas.openxmlformats.org/officeDocument/2006/relationships/image" Target="../media/image952.png"/><Relationship Id="rId528" Type="http://schemas.openxmlformats.org/officeDocument/2006/relationships/customXml" Target="../ink/ink963.xml"/><Relationship Id="rId549" Type="http://schemas.openxmlformats.org/officeDocument/2006/relationships/image" Target="../media/image973.png"/><Relationship Id="rId50" Type="http://schemas.openxmlformats.org/officeDocument/2006/relationships/customXml" Target="../ink/ink724.xml"/><Relationship Id="rId104" Type="http://schemas.openxmlformats.org/officeDocument/2006/relationships/customXml" Target="../ink/ink751.xml"/><Relationship Id="rId125" Type="http://schemas.openxmlformats.org/officeDocument/2006/relationships/image" Target="../media/image761.png"/><Relationship Id="rId146" Type="http://schemas.openxmlformats.org/officeDocument/2006/relationships/customXml" Target="../ink/ink772.xml"/><Relationship Id="rId167" Type="http://schemas.openxmlformats.org/officeDocument/2006/relationships/image" Target="../media/image782.png"/><Relationship Id="rId188" Type="http://schemas.openxmlformats.org/officeDocument/2006/relationships/customXml" Target="../ink/ink793.xml"/><Relationship Id="rId311" Type="http://schemas.openxmlformats.org/officeDocument/2006/relationships/image" Target="../media/image854.png"/><Relationship Id="rId332" Type="http://schemas.openxmlformats.org/officeDocument/2006/relationships/customXml" Target="../ink/ink865.xml"/><Relationship Id="rId353" Type="http://schemas.openxmlformats.org/officeDocument/2006/relationships/image" Target="../media/image875.png"/><Relationship Id="rId374" Type="http://schemas.openxmlformats.org/officeDocument/2006/relationships/customXml" Target="../ink/ink886.xml"/><Relationship Id="rId395" Type="http://schemas.openxmlformats.org/officeDocument/2006/relationships/image" Target="../media/image896.png"/><Relationship Id="rId409" Type="http://schemas.openxmlformats.org/officeDocument/2006/relationships/image" Target="../media/image903.png"/><Relationship Id="rId560" Type="http://schemas.openxmlformats.org/officeDocument/2006/relationships/customXml" Target="../ink/ink979.xml"/><Relationship Id="rId581" Type="http://schemas.openxmlformats.org/officeDocument/2006/relationships/image" Target="../media/image989.png"/><Relationship Id="rId71" Type="http://schemas.openxmlformats.org/officeDocument/2006/relationships/image" Target="../media/image734.png"/><Relationship Id="rId92" Type="http://schemas.openxmlformats.org/officeDocument/2006/relationships/customXml" Target="../ink/ink745.xml"/><Relationship Id="rId213" Type="http://schemas.openxmlformats.org/officeDocument/2006/relationships/image" Target="../media/image805.png"/><Relationship Id="rId234" Type="http://schemas.openxmlformats.org/officeDocument/2006/relationships/customXml" Target="../ink/ink816.xml"/><Relationship Id="rId420" Type="http://schemas.openxmlformats.org/officeDocument/2006/relationships/customXml" Target="../ink/ink909.xml"/><Relationship Id="rId616" Type="http://schemas.openxmlformats.org/officeDocument/2006/relationships/customXml" Target="../ink/ink1007.xml"/><Relationship Id="rId637" Type="http://schemas.openxmlformats.org/officeDocument/2006/relationships/image" Target="../media/image1017.png"/><Relationship Id="rId2" Type="http://schemas.openxmlformats.org/officeDocument/2006/relationships/customXml" Target="../ink/ink700.xml"/><Relationship Id="rId29" Type="http://schemas.openxmlformats.org/officeDocument/2006/relationships/image" Target="../media/image713.png"/><Relationship Id="rId255" Type="http://schemas.openxmlformats.org/officeDocument/2006/relationships/image" Target="../media/image826.png"/><Relationship Id="rId276" Type="http://schemas.openxmlformats.org/officeDocument/2006/relationships/customXml" Target="../ink/ink837.xml"/><Relationship Id="rId297" Type="http://schemas.openxmlformats.org/officeDocument/2006/relationships/image" Target="../media/image847.png"/><Relationship Id="rId441" Type="http://schemas.openxmlformats.org/officeDocument/2006/relationships/image" Target="../media/image919.png"/><Relationship Id="rId462" Type="http://schemas.openxmlformats.org/officeDocument/2006/relationships/customXml" Target="../ink/ink930.xml"/><Relationship Id="rId483" Type="http://schemas.openxmlformats.org/officeDocument/2006/relationships/image" Target="../media/image940.png"/><Relationship Id="rId518" Type="http://schemas.openxmlformats.org/officeDocument/2006/relationships/customXml" Target="../ink/ink958.xml"/><Relationship Id="rId539" Type="http://schemas.openxmlformats.org/officeDocument/2006/relationships/image" Target="../media/image968.png"/><Relationship Id="rId40" Type="http://schemas.openxmlformats.org/officeDocument/2006/relationships/customXml" Target="../ink/ink719.xml"/><Relationship Id="rId115" Type="http://schemas.openxmlformats.org/officeDocument/2006/relationships/image" Target="../media/image756.png"/><Relationship Id="rId136" Type="http://schemas.openxmlformats.org/officeDocument/2006/relationships/customXml" Target="../ink/ink767.xml"/><Relationship Id="rId157" Type="http://schemas.openxmlformats.org/officeDocument/2006/relationships/image" Target="../media/image777.png"/><Relationship Id="rId178" Type="http://schemas.openxmlformats.org/officeDocument/2006/relationships/customXml" Target="../ink/ink788.xml"/><Relationship Id="rId301" Type="http://schemas.openxmlformats.org/officeDocument/2006/relationships/image" Target="../media/image849.png"/><Relationship Id="rId322" Type="http://schemas.openxmlformats.org/officeDocument/2006/relationships/customXml" Target="../ink/ink860.xml"/><Relationship Id="rId343" Type="http://schemas.openxmlformats.org/officeDocument/2006/relationships/image" Target="../media/image870.png"/><Relationship Id="rId364" Type="http://schemas.openxmlformats.org/officeDocument/2006/relationships/customXml" Target="../ink/ink881.xml"/><Relationship Id="rId550" Type="http://schemas.openxmlformats.org/officeDocument/2006/relationships/customXml" Target="../ink/ink974.xml"/><Relationship Id="rId61" Type="http://schemas.openxmlformats.org/officeDocument/2006/relationships/image" Target="../media/image729.png"/><Relationship Id="rId82" Type="http://schemas.openxmlformats.org/officeDocument/2006/relationships/customXml" Target="../ink/ink740.xml"/><Relationship Id="rId199" Type="http://schemas.openxmlformats.org/officeDocument/2006/relationships/image" Target="../media/image798.png"/><Relationship Id="rId203" Type="http://schemas.openxmlformats.org/officeDocument/2006/relationships/image" Target="../media/image800.png"/><Relationship Id="rId385" Type="http://schemas.openxmlformats.org/officeDocument/2006/relationships/image" Target="../media/image891.png"/><Relationship Id="rId571" Type="http://schemas.openxmlformats.org/officeDocument/2006/relationships/image" Target="../media/image984.png"/><Relationship Id="rId592" Type="http://schemas.openxmlformats.org/officeDocument/2006/relationships/customXml" Target="../ink/ink995.xml"/><Relationship Id="rId606" Type="http://schemas.openxmlformats.org/officeDocument/2006/relationships/customXml" Target="../ink/ink1002.xml"/><Relationship Id="rId627" Type="http://schemas.openxmlformats.org/officeDocument/2006/relationships/image" Target="../media/image1012.png"/><Relationship Id="rId19" Type="http://schemas.openxmlformats.org/officeDocument/2006/relationships/image" Target="../media/image708.png"/><Relationship Id="rId224" Type="http://schemas.openxmlformats.org/officeDocument/2006/relationships/customXml" Target="../ink/ink811.xml"/><Relationship Id="rId245" Type="http://schemas.openxmlformats.org/officeDocument/2006/relationships/image" Target="../media/image821.png"/><Relationship Id="rId266" Type="http://schemas.openxmlformats.org/officeDocument/2006/relationships/customXml" Target="../ink/ink832.xml"/><Relationship Id="rId287" Type="http://schemas.openxmlformats.org/officeDocument/2006/relationships/image" Target="../media/image842.png"/><Relationship Id="rId410" Type="http://schemas.openxmlformats.org/officeDocument/2006/relationships/customXml" Target="../ink/ink904.xml"/><Relationship Id="rId431" Type="http://schemas.openxmlformats.org/officeDocument/2006/relationships/image" Target="../media/image914.png"/><Relationship Id="rId452" Type="http://schemas.openxmlformats.org/officeDocument/2006/relationships/customXml" Target="../ink/ink925.xml"/><Relationship Id="rId473" Type="http://schemas.openxmlformats.org/officeDocument/2006/relationships/image" Target="../media/image935.png"/><Relationship Id="rId494" Type="http://schemas.openxmlformats.org/officeDocument/2006/relationships/customXml" Target="../ink/ink946.xml"/><Relationship Id="rId508" Type="http://schemas.openxmlformats.org/officeDocument/2006/relationships/customXml" Target="../ink/ink953.xml"/><Relationship Id="rId529" Type="http://schemas.openxmlformats.org/officeDocument/2006/relationships/image" Target="../media/image963.png"/><Relationship Id="rId30" Type="http://schemas.openxmlformats.org/officeDocument/2006/relationships/customXml" Target="../ink/ink714.xml"/><Relationship Id="rId105" Type="http://schemas.openxmlformats.org/officeDocument/2006/relationships/image" Target="../media/image751.png"/><Relationship Id="rId126" Type="http://schemas.openxmlformats.org/officeDocument/2006/relationships/customXml" Target="../ink/ink762.xml"/><Relationship Id="rId147" Type="http://schemas.openxmlformats.org/officeDocument/2006/relationships/image" Target="../media/image772.png"/><Relationship Id="rId168" Type="http://schemas.openxmlformats.org/officeDocument/2006/relationships/customXml" Target="../ink/ink783.xml"/><Relationship Id="rId312" Type="http://schemas.openxmlformats.org/officeDocument/2006/relationships/customXml" Target="../ink/ink855.xml"/><Relationship Id="rId333" Type="http://schemas.openxmlformats.org/officeDocument/2006/relationships/image" Target="../media/image865.png"/><Relationship Id="rId354" Type="http://schemas.openxmlformats.org/officeDocument/2006/relationships/customXml" Target="../ink/ink876.xml"/><Relationship Id="rId540" Type="http://schemas.openxmlformats.org/officeDocument/2006/relationships/customXml" Target="../ink/ink969.xml"/><Relationship Id="rId51" Type="http://schemas.openxmlformats.org/officeDocument/2006/relationships/image" Target="../media/image724.png"/><Relationship Id="rId72" Type="http://schemas.openxmlformats.org/officeDocument/2006/relationships/customXml" Target="../ink/ink735.xml"/><Relationship Id="rId93" Type="http://schemas.openxmlformats.org/officeDocument/2006/relationships/image" Target="../media/image745.png"/><Relationship Id="rId189" Type="http://schemas.openxmlformats.org/officeDocument/2006/relationships/image" Target="../media/image793.png"/><Relationship Id="rId375" Type="http://schemas.openxmlformats.org/officeDocument/2006/relationships/image" Target="../media/image886.png"/><Relationship Id="rId396" Type="http://schemas.openxmlformats.org/officeDocument/2006/relationships/customXml" Target="../ink/ink897.xml"/><Relationship Id="rId561" Type="http://schemas.openxmlformats.org/officeDocument/2006/relationships/image" Target="../media/image979.png"/><Relationship Id="rId582" Type="http://schemas.openxmlformats.org/officeDocument/2006/relationships/customXml" Target="../ink/ink990.xml"/><Relationship Id="rId617" Type="http://schemas.openxmlformats.org/officeDocument/2006/relationships/image" Target="../media/image1007.png"/><Relationship Id="rId638" Type="http://schemas.openxmlformats.org/officeDocument/2006/relationships/customXml" Target="../ink/ink1018.xml"/><Relationship Id="rId3" Type="http://schemas.openxmlformats.org/officeDocument/2006/relationships/image" Target="../media/image700.png"/><Relationship Id="rId214" Type="http://schemas.openxmlformats.org/officeDocument/2006/relationships/customXml" Target="../ink/ink806.xml"/><Relationship Id="rId235" Type="http://schemas.openxmlformats.org/officeDocument/2006/relationships/image" Target="../media/image816.png"/><Relationship Id="rId256" Type="http://schemas.openxmlformats.org/officeDocument/2006/relationships/customXml" Target="../ink/ink827.xml"/><Relationship Id="rId277" Type="http://schemas.openxmlformats.org/officeDocument/2006/relationships/image" Target="../media/image837.png"/><Relationship Id="rId298" Type="http://schemas.openxmlformats.org/officeDocument/2006/relationships/customXml" Target="../ink/ink848.xml"/><Relationship Id="rId400" Type="http://schemas.openxmlformats.org/officeDocument/2006/relationships/customXml" Target="../ink/ink899.xml"/><Relationship Id="rId421" Type="http://schemas.openxmlformats.org/officeDocument/2006/relationships/image" Target="../media/image909.png"/><Relationship Id="rId442" Type="http://schemas.openxmlformats.org/officeDocument/2006/relationships/customXml" Target="../ink/ink920.xml"/><Relationship Id="rId463" Type="http://schemas.openxmlformats.org/officeDocument/2006/relationships/image" Target="../media/image930.png"/><Relationship Id="rId484" Type="http://schemas.openxmlformats.org/officeDocument/2006/relationships/customXml" Target="../ink/ink941.xml"/><Relationship Id="rId519" Type="http://schemas.openxmlformats.org/officeDocument/2006/relationships/image" Target="../media/image958.png"/><Relationship Id="rId116" Type="http://schemas.openxmlformats.org/officeDocument/2006/relationships/customXml" Target="../ink/ink757.xml"/><Relationship Id="rId137" Type="http://schemas.openxmlformats.org/officeDocument/2006/relationships/image" Target="../media/image767.png"/><Relationship Id="rId158" Type="http://schemas.openxmlformats.org/officeDocument/2006/relationships/customXml" Target="../ink/ink778.xml"/><Relationship Id="rId302" Type="http://schemas.openxmlformats.org/officeDocument/2006/relationships/customXml" Target="../ink/ink850.xml"/><Relationship Id="rId323" Type="http://schemas.openxmlformats.org/officeDocument/2006/relationships/image" Target="../media/image860.png"/><Relationship Id="rId344" Type="http://schemas.openxmlformats.org/officeDocument/2006/relationships/customXml" Target="../ink/ink871.xml"/><Relationship Id="rId530" Type="http://schemas.openxmlformats.org/officeDocument/2006/relationships/customXml" Target="../ink/ink964.xml"/><Relationship Id="rId20" Type="http://schemas.openxmlformats.org/officeDocument/2006/relationships/customXml" Target="../ink/ink709.xml"/><Relationship Id="rId41" Type="http://schemas.openxmlformats.org/officeDocument/2006/relationships/image" Target="../media/image719.png"/><Relationship Id="rId62" Type="http://schemas.openxmlformats.org/officeDocument/2006/relationships/customXml" Target="../ink/ink730.xml"/><Relationship Id="rId83" Type="http://schemas.openxmlformats.org/officeDocument/2006/relationships/image" Target="../media/image740.png"/><Relationship Id="rId179" Type="http://schemas.openxmlformats.org/officeDocument/2006/relationships/image" Target="../media/image788.png"/><Relationship Id="rId365" Type="http://schemas.openxmlformats.org/officeDocument/2006/relationships/image" Target="../media/image881.png"/><Relationship Id="rId386" Type="http://schemas.openxmlformats.org/officeDocument/2006/relationships/customXml" Target="../ink/ink892.xml"/><Relationship Id="rId551" Type="http://schemas.openxmlformats.org/officeDocument/2006/relationships/image" Target="../media/image974.png"/><Relationship Id="rId572" Type="http://schemas.openxmlformats.org/officeDocument/2006/relationships/customXml" Target="../ink/ink985.xml"/><Relationship Id="rId593" Type="http://schemas.openxmlformats.org/officeDocument/2006/relationships/image" Target="../media/image995.png"/><Relationship Id="rId607" Type="http://schemas.openxmlformats.org/officeDocument/2006/relationships/image" Target="../media/image1002.png"/><Relationship Id="rId628" Type="http://schemas.openxmlformats.org/officeDocument/2006/relationships/customXml" Target="../ink/ink1013.xml"/><Relationship Id="rId190" Type="http://schemas.openxmlformats.org/officeDocument/2006/relationships/customXml" Target="../ink/ink794.xml"/><Relationship Id="rId204" Type="http://schemas.openxmlformats.org/officeDocument/2006/relationships/customXml" Target="../ink/ink801.xml"/><Relationship Id="rId225" Type="http://schemas.openxmlformats.org/officeDocument/2006/relationships/image" Target="../media/image811.png"/><Relationship Id="rId246" Type="http://schemas.openxmlformats.org/officeDocument/2006/relationships/customXml" Target="../ink/ink822.xml"/><Relationship Id="rId267" Type="http://schemas.openxmlformats.org/officeDocument/2006/relationships/image" Target="../media/image832.png"/><Relationship Id="rId288" Type="http://schemas.openxmlformats.org/officeDocument/2006/relationships/customXml" Target="../ink/ink843.xml"/><Relationship Id="rId411" Type="http://schemas.openxmlformats.org/officeDocument/2006/relationships/image" Target="../media/image904.png"/><Relationship Id="rId432" Type="http://schemas.openxmlformats.org/officeDocument/2006/relationships/customXml" Target="../ink/ink915.xml"/><Relationship Id="rId453" Type="http://schemas.openxmlformats.org/officeDocument/2006/relationships/image" Target="../media/image925.png"/><Relationship Id="rId474" Type="http://schemas.openxmlformats.org/officeDocument/2006/relationships/customXml" Target="../ink/ink936.xml"/><Relationship Id="rId509" Type="http://schemas.openxmlformats.org/officeDocument/2006/relationships/image" Target="../media/image953.png"/><Relationship Id="rId106" Type="http://schemas.openxmlformats.org/officeDocument/2006/relationships/customXml" Target="../ink/ink752.xml"/><Relationship Id="rId127" Type="http://schemas.openxmlformats.org/officeDocument/2006/relationships/image" Target="../media/image762.png"/><Relationship Id="rId313" Type="http://schemas.openxmlformats.org/officeDocument/2006/relationships/image" Target="../media/image855.png"/><Relationship Id="rId495" Type="http://schemas.openxmlformats.org/officeDocument/2006/relationships/image" Target="../media/image946.png"/><Relationship Id="rId10" Type="http://schemas.openxmlformats.org/officeDocument/2006/relationships/customXml" Target="../ink/ink704.xml"/><Relationship Id="rId31" Type="http://schemas.openxmlformats.org/officeDocument/2006/relationships/image" Target="../media/image714.png"/><Relationship Id="rId52" Type="http://schemas.openxmlformats.org/officeDocument/2006/relationships/customXml" Target="../ink/ink725.xml"/><Relationship Id="rId73" Type="http://schemas.openxmlformats.org/officeDocument/2006/relationships/image" Target="../media/image735.png"/><Relationship Id="rId94" Type="http://schemas.openxmlformats.org/officeDocument/2006/relationships/customXml" Target="../ink/ink746.xml"/><Relationship Id="rId148" Type="http://schemas.openxmlformats.org/officeDocument/2006/relationships/customXml" Target="../ink/ink773.xml"/><Relationship Id="rId169" Type="http://schemas.openxmlformats.org/officeDocument/2006/relationships/image" Target="../media/image783.png"/><Relationship Id="rId334" Type="http://schemas.openxmlformats.org/officeDocument/2006/relationships/customXml" Target="../ink/ink866.xml"/><Relationship Id="rId355" Type="http://schemas.openxmlformats.org/officeDocument/2006/relationships/image" Target="../media/image876.png"/><Relationship Id="rId376" Type="http://schemas.openxmlformats.org/officeDocument/2006/relationships/customXml" Target="../ink/ink887.xml"/><Relationship Id="rId397" Type="http://schemas.openxmlformats.org/officeDocument/2006/relationships/image" Target="../media/image897.png"/><Relationship Id="rId520" Type="http://schemas.openxmlformats.org/officeDocument/2006/relationships/customXml" Target="../ink/ink959.xml"/><Relationship Id="rId541" Type="http://schemas.openxmlformats.org/officeDocument/2006/relationships/image" Target="../media/image969.png"/><Relationship Id="rId562" Type="http://schemas.openxmlformats.org/officeDocument/2006/relationships/customXml" Target="../ink/ink980.xml"/><Relationship Id="rId583" Type="http://schemas.openxmlformats.org/officeDocument/2006/relationships/image" Target="../media/image990.png"/><Relationship Id="rId618" Type="http://schemas.openxmlformats.org/officeDocument/2006/relationships/customXml" Target="../ink/ink1008.xml"/><Relationship Id="rId639" Type="http://schemas.openxmlformats.org/officeDocument/2006/relationships/image" Target="../media/image1018.png"/><Relationship Id="rId4" Type="http://schemas.openxmlformats.org/officeDocument/2006/relationships/customXml" Target="../ink/ink701.xml"/><Relationship Id="rId180" Type="http://schemas.openxmlformats.org/officeDocument/2006/relationships/customXml" Target="../ink/ink789.xml"/><Relationship Id="rId215" Type="http://schemas.openxmlformats.org/officeDocument/2006/relationships/image" Target="../media/image806.png"/><Relationship Id="rId236" Type="http://schemas.openxmlformats.org/officeDocument/2006/relationships/customXml" Target="../ink/ink817.xml"/><Relationship Id="rId257" Type="http://schemas.openxmlformats.org/officeDocument/2006/relationships/image" Target="../media/image827.png"/><Relationship Id="rId278" Type="http://schemas.openxmlformats.org/officeDocument/2006/relationships/customXml" Target="../ink/ink838.xml"/><Relationship Id="rId401" Type="http://schemas.openxmlformats.org/officeDocument/2006/relationships/image" Target="../media/image899.png"/><Relationship Id="rId422" Type="http://schemas.openxmlformats.org/officeDocument/2006/relationships/customXml" Target="../ink/ink910.xml"/><Relationship Id="rId443" Type="http://schemas.openxmlformats.org/officeDocument/2006/relationships/image" Target="../media/image920.png"/><Relationship Id="rId464" Type="http://schemas.openxmlformats.org/officeDocument/2006/relationships/customXml" Target="../ink/ink931.xml"/><Relationship Id="rId303" Type="http://schemas.openxmlformats.org/officeDocument/2006/relationships/image" Target="../media/image850.png"/><Relationship Id="rId485" Type="http://schemas.openxmlformats.org/officeDocument/2006/relationships/image" Target="../media/image941.png"/><Relationship Id="rId42" Type="http://schemas.openxmlformats.org/officeDocument/2006/relationships/customXml" Target="../ink/ink720.xml"/><Relationship Id="rId84" Type="http://schemas.openxmlformats.org/officeDocument/2006/relationships/customXml" Target="../ink/ink741.xml"/><Relationship Id="rId138" Type="http://schemas.openxmlformats.org/officeDocument/2006/relationships/customXml" Target="../ink/ink768.xml"/><Relationship Id="rId345" Type="http://schemas.openxmlformats.org/officeDocument/2006/relationships/image" Target="../media/image871.png"/><Relationship Id="rId387" Type="http://schemas.openxmlformats.org/officeDocument/2006/relationships/image" Target="../media/image892.png"/><Relationship Id="rId510" Type="http://schemas.openxmlformats.org/officeDocument/2006/relationships/customXml" Target="../ink/ink954.xml"/><Relationship Id="rId552" Type="http://schemas.openxmlformats.org/officeDocument/2006/relationships/customXml" Target="../ink/ink975.xml"/><Relationship Id="rId594" Type="http://schemas.openxmlformats.org/officeDocument/2006/relationships/customXml" Target="../ink/ink996.xml"/><Relationship Id="rId608" Type="http://schemas.openxmlformats.org/officeDocument/2006/relationships/customXml" Target="../ink/ink1003.xml"/><Relationship Id="rId191" Type="http://schemas.openxmlformats.org/officeDocument/2006/relationships/image" Target="../media/image794.png"/><Relationship Id="rId205" Type="http://schemas.openxmlformats.org/officeDocument/2006/relationships/image" Target="../media/image801.png"/><Relationship Id="rId247" Type="http://schemas.openxmlformats.org/officeDocument/2006/relationships/image" Target="../media/image822.png"/><Relationship Id="rId412" Type="http://schemas.openxmlformats.org/officeDocument/2006/relationships/customXml" Target="../ink/ink905.xml"/><Relationship Id="rId107" Type="http://schemas.openxmlformats.org/officeDocument/2006/relationships/image" Target="../media/image752.png"/><Relationship Id="rId289" Type="http://schemas.openxmlformats.org/officeDocument/2006/relationships/image" Target="../media/image843.png"/><Relationship Id="rId454" Type="http://schemas.openxmlformats.org/officeDocument/2006/relationships/customXml" Target="../ink/ink926.xml"/><Relationship Id="rId496" Type="http://schemas.openxmlformats.org/officeDocument/2006/relationships/customXml" Target="../ink/ink947.xml"/><Relationship Id="rId11" Type="http://schemas.openxmlformats.org/officeDocument/2006/relationships/image" Target="../media/image704.png"/><Relationship Id="rId53" Type="http://schemas.openxmlformats.org/officeDocument/2006/relationships/image" Target="../media/image725.png"/><Relationship Id="rId149" Type="http://schemas.openxmlformats.org/officeDocument/2006/relationships/image" Target="../media/image773.png"/><Relationship Id="rId314" Type="http://schemas.openxmlformats.org/officeDocument/2006/relationships/customXml" Target="../ink/ink856.xml"/><Relationship Id="rId356" Type="http://schemas.openxmlformats.org/officeDocument/2006/relationships/customXml" Target="../ink/ink877.xml"/><Relationship Id="rId398" Type="http://schemas.openxmlformats.org/officeDocument/2006/relationships/customXml" Target="../ink/ink898.xml"/><Relationship Id="rId521" Type="http://schemas.openxmlformats.org/officeDocument/2006/relationships/image" Target="../media/image959.png"/><Relationship Id="rId563" Type="http://schemas.openxmlformats.org/officeDocument/2006/relationships/image" Target="../media/image980.png"/><Relationship Id="rId619" Type="http://schemas.openxmlformats.org/officeDocument/2006/relationships/image" Target="../media/image1008.png"/><Relationship Id="rId95" Type="http://schemas.openxmlformats.org/officeDocument/2006/relationships/image" Target="../media/image746.png"/><Relationship Id="rId160" Type="http://schemas.openxmlformats.org/officeDocument/2006/relationships/customXml" Target="../ink/ink779.xml"/><Relationship Id="rId216" Type="http://schemas.openxmlformats.org/officeDocument/2006/relationships/customXml" Target="../ink/ink807.xml"/><Relationship Id="rId423" Type="http://schemas.openxmlformats.org/officeDocument/2006/relationships/image" Target="../media/image910.png"/><Relationship Id="rId258" Type="http://schemas.openxmlformats.org/officeDocument/2006/relationships/customXml" Target="../ink/ink828.xml"/><Relationship Id="rId465" Type="http://schemas.openxmlformats.org/officeDocument/2006/relationships/image" Target="../media/image931.png"/><Relationship Id="rId630" Type="http://schemas.openxmlformats.org/officeDocument/2006/relationships/customXml" Target="../ink/ink1014.xml"/><Relationship Id="rId22" Type="http://schemas.openxmlformats.org/officeDocument/2006/relationships/customXml" Target="../ink/ink710.xml"/><Relationship Id="rId64" Type="http://schemas.openxmlformats.org/officeDocument/2006/relationships/customXml" Target="../ink/ink731.xml"/><Relationship Id="rId118" Type="http://schemas.openxmlformats.org/officeDocument/2006/relationships/customXml" Target="../ink/ink758.xml"/><Relationship Id="rId325" Type="http://schemas.openxmlformats.org/officeDocument/2006/relationships/image" Target="../media/image861.png"/><Relationship Id="rId367" Type="http://schemas.openxmlformats.org/officeDocument/2006/relationships/image" Target="../media/image882.png"/><Relationship Id="rId532" Type="http://schemas.openxmlformats.org/officeDocument/2006/relationships/customXml" Target="../ink/ink965.xml"/><Relationship Id="rId574" Type="http://schemas.openxmlformats.org/officeDocument/2006/relationships/customXml" Target="../ink/ink986.xml"/><Relationship Id="rId171" Type="http://schemas.openxmlformats.org/officeDocument/2006/relationships/image" Target="../media/image784.png"/><Relationship Id="rId227" Type="http://schemas.openxmlformats.org/officeDocument/2006/relationships/image" Target="../media/image812.png"/><Relationship Id="rId269" Type="http://schemas.openxmlformats.org/officeDocument/2006/relationships/image" Target="../media/image833.png"/><Relationship Id="rId434" Type="http://schemas.openxmlformats.org/officeDocument/2006/relationships/customXml" Target="../ink/ink916.xml"/><Relationship Id="rId476" Type="http://schemas.openxmlformats.org/officeDocument/2006/relationships/customXml" Target="../ink/ink937.xml"/><Relationship Id="rId641" Type="http://schemas.openxmlformats.org/officeDocument/2006/relationships/image" Target="../media/image1019.png"/><Relationship Id="rId33" Type="http://schemas.openxmlformats.org/officeDocument/2006/relationships/image" Target="../media/image715.png"/><Relationship Id="rId129" Type="http://schemas.openxmlformats.org/officeDocument/2006/relationships/image" Target="../media/image763.png"/><Relationship Id="rId280" Type="http://schemas.openxmlformats.org/officeDocument/2006/relationships/customXml" Target="../ink/ink839.xml"/><Relationship Id="rId336" Type="http://schemas.openxmlformats.org/officeDocument/2006/relationships/customXml" Target="../ink/ink867.xml"/><Relationship Id="rId501" Type="http://schemas.openxmlformats.org/officeDocument/2006/relationships/image" Target="../media/image949.png"/><Relationship Id="rId543" Type="http://schemas.openxmlformats.org/officeDocument/2006/relationships/image" Target="../media/image970.png"/><Relationship Id="rId75" Type="http://schemas.openxmlformats.org/officeDocument/2006/relationships/image" Target="../media/image736.png"/><Relationship Id="rId140" Type="http://schemas.openxmlformats.org/officeDocument/2006/relationships/customXml" Target="../ink/ink769.xml"/><Relationship Id="rId182" Type="http://schemas.openxmlformats.org/officeDocument/2006/relationships/customXml" Target="../ink/ink790.xml"/><Relationship Id="rId378" Type="http://schemas.openxmlformats.org/officeDocument/2006/relationships/customXml" Target="../ink/ink888.xml"/><Relationship Id="rId403" Type="http://schemas.openxmlformats.org/officeDocument/2006/relationships/image" Target="../media/image900.png"/><Relationship Id="rId585" Type="http://schemas.openxmlformats.org/officeDocument/2006/relationships/image" Target="../media/image991.png"/><Relationship Id="rId6" Type="http://schemas.openxmlformats.org/officeDocument/2006/relationships/customXml" Target="../ink/ink702.xml"/><Relationship Id="rId238" Type="http://schemas.openxmlformats.org/officeDocument/2006/relationships/customXml" Target="../ink/ink818.xml"/><Relationship Id="rId445" Type="http://schemas.openxmlformats.org/officeDocument/2006/relationships/image" Target="../media/image921.png"/><Relationship Id="rId487" Type="http://schemas.openxmlformats.org/officeDocument/2006/relationships/image" Target="../media/image942.png"/><Relationship Id="rId610" Type="http://schemas.openxmlformats.org/officeDocument/2006/relationships/customXml" Target="../ink/ink1004.xml"/><Relationship Id="rId291" Type="http://schemas.openxmlformats.org/officeDocument/2006/relationships/image" Target="../media/image844.png"/><Relationship Id="rId305" Type="http://schemas.openxmlformats.org/officeDocument/2006/relationships/image" Target="../media/image851.png"/><Relationship Id="rId347" Type="http://schemas.openxmlformats.org/officeDocument/2006/relationships/image" Target="../media/image872.png"/><Relationship Id="rId512" Type="http://schemas.openxmlformats.org/officeDocument/2006/relationships/customXml" Target="../ink/ink955.xml"/><Relationship Id="rId44" Type="http://schemas.openxmlformats.org/officeDocument/2006/relationships/customXml" Target="../ink/ink721.xml"/><Relationship Id="rId86" Type="http://schemas.openxmlformats.org/officeDocument/2006/relationships/customXml" Target="../ink/ink742.xml"/><Relationship Id="rId151" Type="http://schemas.openxmlformats.org/officeDocument/2006/relationships/image" Target="../media/image774.png"/><Relationship Id="rId389" Type="http://schemas.openxmlformats.org/officeDocument/2006/relationships/image" Target="../media/image893.png"/><Relationship Id="rId554" Type="http://schemas.openxmlformats.org/officeDocument/2006/relationships/customXml" Target="../ink/ink976.xml"/><Relationship Id="rId596" Type="http://schemas.openxmlformats.org/officeDocument/2006/relationships/customXml" Target="../ink/ink997.xml"/><Relationship Id="rId193" Type="http://schemas.openxmlformats.org/officeDocument/2006/relationships/image" Target="../media/image795.png"/><Relationship Id="rId207" Type="http://schemas.openxmlformats.org/officeDocument/2006/relationships/image" Target="../media/image802.png"/><Relationship Id="rId249" Type="http://schemas.openxmlformats.org/officeDocument/2006/relationships/image" Target="../media/image823.png"/><Relationship Id="rId414" Type="http://schemas.openxmlformats.org/officeDocument/2006/relationships/customXml" Target="../ink/ink906.xml"/><Relationship Id="rId456" Type="http://schemas.openxmlformats.org/officeDocument/2006/relationships/customXml" Target="../ink/ink927.xml"/><Relationship Id="rId498" Type="http://schemas.openxmlformats.org/officeDocument/2006/relationships/customXml" Target="../ink/ink948.xml"/><Relationship Id="rId621" Type="http://schemas.openxmlformats.org/officeDocument/2006/relationships/image" Target="../media/image1009.png"/><Relationship Id="rId13" Type="http://schemas.openxmlformats.org/officeDocument/2006/relationships/image" Target="../media/image705.png"/><Relationship Id="rId109" Type="http://schemas.openxmlformats.org/officeDocument/2006/relationships/image" Target="../media/image753.png"/><Relationship Id="rId260" Type="http://schemas.openxmlformats.org/officeDocument/2006/relationships/customXml" Target="../ink/ink829.xml"/><Relationship Id="rId316" Type="http://schemas.openxmlformats.org/officeDocument/2006/relationships/customXml" Target="../ink/ink857.xml"/><Relationship Id="rId523" Type="http://schemas.openxmlformats.org/officeDocument/2006/relationships/image" Target="../media/image960.png"/><Relationship Id="rId55" Type="http://schemas.openxmlformats.org/officeDocument/2006/relationships/image" Target="../media/image726.png"/><Relationship Id="rId97" Type="http://schemas.openxmlformats.org/officeDocument/2006/relationships/image" Target="../media/image747.png"/><Relationship Id="rId120" Type="http://schemas.openxmlformats.org/officeDocument/2006/relationships/customXml" Target="../ink/ink759.xml"/><Relationship Id="rId358" Type="http://schemas.openxmlformats.org/officeDocument/2006/relationships/customXml" Target="../ink/ink878.xml"/><Relationship Id="rId565" Type="http://schemas.openxmlformats.org/officeDocument/2006/relationships/image" Target="../media/image981.png"/><Relationship Id="rId162" Type="http://schemas.openxmlformats.org/officeDocument/2006/relationships/customXml" Target="../ink/ink780.xml"/><Relationship Id="rId218" Type="http://schemas.openxmlformats.org/officeDocument/2006/relationships/customXml" Target="../ink/ink808.xml"/><Relationship Id="rId425" Type="http://schemas.openxmlformats.org/officeDocument/2006/relationships/image" Target="../media/image911.png"/><Relationship Id="rId467" Type="http://schemas.openxmlformats.org/officeDocument/2006/relationships/image" Target="../media/image932.png"/><Relationship Id="rId632" Type="http://schemas.openxmlformats.org/officeDocument/2006/relationships/customXml" Target="../ink/ink1015.xml"/><Relationship Id="rId271" Type="http://schemas.openxmlformats.org/officeDocument/2006/relationships/image" Target="../media/image834.png"/><Relationship Id="rId24" Type="http://schemas.openxmlformats.org/officeDocument/2006/relationships/customXml" Target="../ink/ink711.xml"/><Relationship Id="rId66" Type="http://schemas.openxmlformats.org/officeDocument/2006/relationships/customXml" Target="../ink/ink732.xml"/><Relationship Id="rId131" Type="http://schemas.openxmlformats.org/officeDocument/2006/relationships/image" Target="../media/image764.png"/><Relationship Id="rId327" Type="http://schemas.openxmlformats.org/officeDocument/2006/relationships/image" Target="../media/image862.png"/><Relationship Id="rId369" Type="http://schemas.openxmlformats.org/officeDocument/2006/relationships/image" Target="../media/image883.png"/><Relationship Id="rId534" Type="http://schemas.openxmlformats.org/officeDocument/2006/relationships/customXml" Target="../ink/ink966.xml"/><Relationship Id="rId576" Type="http://schemas.openxmlformats.org/officeDocument/2006/relationships/customXml" Target="../ink/ink987.xml"/><Relationship Id="rId173" Type="http://schemas.openxmlformats.org/officeDocument/2006/relationships/image" Target="../media/image785.png"/><Relationship Id="rId229" Type="http://schemas.openxmlformats.org/officeDocument/2006/relationships/image" Target="../media/image813.png"/><Relationship Id="rId380" Type="http://schemas.openxmlformats.org/officeDocument/2006/relationships/customXml" Target="../ink/ink889.xml"/><Relationship Id="rId436" Type="http://schemas.openxmlformats.org/officeDocument/2006/relationships/customXml" Target="../ink/ink917.xml"/><Relationship Id="rId601" Type="http://schemas.openxmlformats.org/officeDocument/2006/relationships/image" Target="../media/image999.png"/><Relationship Id="rId643" Type="http://schemas.openxmlformats.org/officeDocument/2006/relationships/image" Target="../media/image1020.png"/><Relationship Id="rId240" Type="http://schemas.openxmlformats.org/officeDocument/2006/relationships/customXml" Target="../ink/ink819.xml"/><Relationship Id="rId478" Type="http://schemas.openxmlformats.org/officeDocument/2006/relationships/customXml" Target="../ink/ink938.xml"/><Relationship Id="rId35" Type="http://schemas.openxmlformats.org/officeDocument/2006/relationships/image" Target="../media/image716.png"/><Relationship Id="rId77" Type="http://schemas.openxmlformats.org/officeDocument/2006/relationships/image" Target="../media/image737.png"/><Relationship Id="rId100" Type="http://schemas.openxmlformats.org/officeDocument/2006/relationships/customXml" Target="../ink/ink749.xml"/><Relationship Id="rId282" Type="http://schemas.openxmlformats.org/officeDocument/2006/relationships/customXml" Target="../ink/ink840.xml"/><Relationship Id="rId338" Type="http://schemas.openxmlformats.org/officeDocument/2006/relationships/customXml" Target="../ink/ink868.xml"/><Relationship Id="rId503" Type="http://schemas.openxmlformats.org/officeDocument/2006/relationships/image" Target="../media/image950.png"/><Relationship Id="rId545" Type="http://schemas.openxmlformats.org/officeDocument/2006/relationships/image" Target="../media/image971.png"/><Relationship Id="rId587" Type="http://schemas.openxmlformats.org/officeDocument/2006/relationships/image" Target="../media/image992.png"/><Relationship Id="rId8" Type="http://schemas.openxmlformats.org/officeDocument/2006/relationships/customXml" Target="../ink/ink703.xml"/><Relationship Id="rId142" Type="http://schemas.openxmlformats.org/officeDocument/2006/relationships/customXml" Target="../ink/ink770.xml"/><Relationship Id="rId184" Type="http://schemas.openxmlformats.org/officeDocument/2006/relationships/customXml" Target="../ink/ink791.xml"/><Relationship Id="rId391" Type="http://schemas.openxmlformats.org/officeDocument/2006/relationships/image" Target="../media/image894.png"/><Relationship Id="rId405" Type="http://schemas.openxmlformats.org/officeDocument/2006/relationships/image" Target="../media/image901.png"/><Relationship Id="rId447" Type="http://schemas.openxmlformats.org/officeDocument/2006/relationships/image" Target="../media/image922.png"/><Relationship Id="rId612" Type="http://schemas.openxmlformats.org/officeDocument/2006/relationships/customXml" Target="../ink/ink1005.xml"/><Relationship Id="rId251" Type="http://schemas.openxmlformats.org/officeDocument/2006/relationships/image" Target="../media/image824.png"/><Relationship Id="rId489" Type="http://schemas.openxmlformats.org/officeDocument/2006/relationships/image" Target="../media/image943.png"/><Relationship Id="rId46" Type="http://schemas.openxmlformats.org/officeDocument/2006/relationships/customXml" Target="../ink/ink722.xml"/><Relationship Id="rId293" Type="http://schemas.openxmlformats.org/officeDocument/2006/relationships/image" Target="../media/image845.png"/><Relationship Id="rId307" Type="http://schemas.openxmlformats.org/officeDocument/2006/relationships/image" Target="../media/image852.png"/><Relationship Id="rId349" Type="http://schemas.openxmlformats.org/officeDocument/2006/relationships/image" Target="../media/image873.png"/><Relationship Id="rId514" Type="http://schemas.openxmlformats.org/officeDocument/2006/relationships/customXml" Target="../ink/ink956.xml"/><Relationship Id="rId556" Type="http://schemas.openxmlformats.org/officeDocument/2006/relationships/customXml" Target="../ink/ink977.xml"/><Relationship Id="rId88" Type="http://schemas.openxmlformats.org/officeDocument/2006/relationships/customXml" Target="../ink/ink743.xml"/><Relationship Id="rId111" Type="http://schemas.openxmlformats.org/officeDocument/2006/relationships/image" Target="../media/image754.png"/><Relationship Id="rId153" Type="http://schemas.openxmlformats.org/officeDocument/2006/relationships/image" Target="../media/image775.png"/><Relationship Id="rId195" Type="http://schemas.openxmlformats.org/officeDocument/2006/relationships/image" Target="../media/image796.png"/><Relationship Id="rId209" Type="http://schemas.openxmlformats.org/officeDocument/2006/relationships/image" Target="../media/image803.png"/><Relationship Id="rId360" Type="http://schemas.openxmlformats.org/officeDocument/2006/relationships/customXml" Target="../ink/ink879.xml"/><Relationship Id="rId416" Type="http://schemas.openxmlformats.org/officeDocument/2006/relationships/customXml" Target="../ink/ink907.xml"/><Relationship Id="rId598" Type="http://schemas.openxmlformats.org/officeDocument/2006/relationships/customXml" Target="../ink/ink998.xml"/><Relationship Id="rId220" Type="http://schemas.openxmlformats.org/officeDocument/2006/relationships/customXml" Target="../ink/ink809.xml"/><Relationship Id="rId458" Type="http://schemas.openxmlformats.org/officeDocument/2006/relationships/customXml" Target="../ink/ink928.xml"/><Relationship Id="rId623" Type="http://schemas.openxmlformats.org/officeDocument/2006/relationships/image" Target="../media/image1010.png"/><Relationship Id="rId15" Type="http://schemas.openxmlformats.org/officeDocument/2006/relationships/image" Target="../media/image706.png"/><Relationship Id="rId57" Type="http://schemas.openxmlformats.org/officeDocument/2006/relationships/image" Target="../media/image727.png"/><Relationship Id="rId262" Type="http://schemas.openxmlformats.org/officeDocument/2006/relationships/customXml" Target="../ink/ink830.xml"/><Relationship Id="rId318" Type="http://schemas.openxmlformats.org/officeDocument/2006/relationships/customXml" Target="../ink/ink858.xml"/><Relationship Id="rId525" Type="http://schemas.openxmlformats.org/officeDocument/2006/relationships/image" Target="../media/image961.png"/><Relationship Id="rId567" Type="http://schemas.openxmlformats.org/officeDocument/2006/relationships/image" Target="../media/image982.png"/><Relationship Id="rId99" Type="http://schemas.openxmlformats.org/officeDocument/2006/relationships/image" Target="../media/image748.png"/><Relationship Id="rId122" Type="http://schemas.openxmlformats.org/officeDocument/2006/relationships/customXml" Target="../ink/ink760.xml"/><Relationship Id="rId164" Type="http://schemas.openxmlformats.org/officeDocument/2006/relationships/customXml" Target="../ink/ink781.xml"/><Relationship Id="rId371" Type="http://schemas.openxmlformats.org/officeDocument/2006/relationships/image" Target="../media/image884.png"/><Relationship Id="rId427" Type="http://schemas.openxmlformats.org/officeDocument/2006/relationships/image" Target="../media/image912.png"/><Relationship Id="rId469" Type="http://schemas.openxmlformats.org/officeDocument/2006/relationships/image" Target="../media/image933.png"/><Relationship Id="rId634" Type="http://schemas.openxmlformats.org/officeDocument/2006/relationships/customXml" Target="../ink/ink1016.xml"/><Relationship Id="rId26" Type="http://schemas.openxmlformats.org/officeDocument/2006/relationships/customXml" Target="../ink/ink712.xml"/><Relationship Id="rId231" Type="http://schemas.openxmlformats.org/officeDocument/2006/relationships/image" Target="../media/image814.png"/><Relationship Id="rId273" Type="http://schemas.openxmlformats.org/officeDocument/2006/relationships/image" Target="../media/image835.png"/><Relationship Id="rId329" Type="http://schemas.openxmlformats.org/officeDocument/2006/relationships/image" Target="../media/image863.png"/><Relationship Id="rId480" Type="http://schemas.openxmlformats.org/officeDocument/2006/relationships/customXml" Target="../ink/ink939.xml"/><Relationship Id="rId536" Type="http://schemas.openxmlformats.org/officeDocument/2006/relationships/customXml" Target="../ink/ink967.xml"/><Relationship Id="rId68" Type="http://schemas.openxmlformats.org/officeDocument/2006/relationships/customXml" Target="../ink/ink733.xml"/><Relationship Id="rId133" Type="http://schemas.openxmlformats.org/officeDocument/2006/relationships/image" Target="../media/image765.png"/><Relationship Id="rId175" Type="http://schemas.openxmlformats.org/officeDocument/2006/relationships/image" Target="../media/image786.png"/><Relationship Id="rId340" Type="http://schemas.openxmlformats.org/officeDocument/2006/relationships/customXml" Target="../ink/ink869.xml"/><Relationship Id="rId578" Type="http://schemas.openxmlformats.org/officeDocument/2006/relationships/customXml" Target="../ink/ink988.xml"/><Relationship Id="rId200" Type="http://schemas.openxmlformats.org/officeDocument/2006/relationships/customXml" Target="../ink/ink799.xml"/><Relationship Id="rId382" Type="http://schemas.openxmlformats.org/officeDocument/2006/relationships/customXml" Target="../ink/ink890.xml"/><Relationship Id="rId438" Type="http://schemas.openxmlformats.org/officeDocument/2006/relationships/customXml" Target="../ink/ink918.xml"/><Relationship Id="rId603" Type="http://schemas.openxmlformats.org/officeDocument/2006/relationships/image" Target="../media/image1000.png"/><Relationship Id="rId645" Type="http://schemas.openxmlformats.org/officeDocument/2006/relationships/image" Target="../media/image1021.png"/><Relationship Id="rId242" Type="http://schemas.openxmlformats.org/officeDocument/2006/relationships/customXml" Target="../ink/ink820.xml"/><Relationship Id="rId284" Type="http://schemas.openxmlformats.org/officeDocument/2006/relationships/customXml" Target="../ink/ink841.xml"/><Relationship Id="rId491" Type="http://schemas.openxmlformats.org/officeDocument/2006/relationships/image" Target="../media/image944.png"/><Relationship Id="rId505" Type="http://schemas.openxmlformats.org/officeDocument/2006/relationships/image" Target="../media/image951.png"/><Relationship Id="rId37" Type="http://schemas.openxmlformats.org/officeDocument/2006/relationships/image" Target="../media/image717.png"/><Relationship Id="rId79" Type="http://schemas.openxmlformats.org/officeDocument/2006/relationships/image" Target="../media/image738.png"/><Relationship Id="rId102" Type="http://schemas.openxmlformats.org/officeDocument/2006/relationships/customXml" Target="../ink/ink750.xml"/><Relationship Id="rId144" Type="http://schemas.openxmlformats.org/officeDocument/2006/relationships/customXml" Target="../ink/ink771.xml"/><Relationship Id="rId547" Type="http://schemas.openxmlformats.org/officeDocument/2006/relationships/image" Target="../media/image972.png"/><Relationship Id="rId589" Type="http://schemas.openxmlformats.org/officeDocument/2006/relationships/image" Target="../media/image993.png"/><Relationship Id="rId90" Type="http://schemas.openxmlformats.org/officeDocument/2006/relationships/customXml" Target="../ink/ink744.xml"/><Relationship Id="rId186" Type="http://schemas.openxmlformats.org/officeDocument/2006/relationships/customXml" Target="../ink/ink792.xml"/><Relationship Id="rId351" Type="http://schemas.openxmlformats.org/officeDocument/2006/relationships/image" Target="../media/image874.png"/><Relationship Id="rId393" Type="http://schemas.openxmlformats.org/officeDocument/2006/relationships/image" Target="../media/image895.png"/><Relationship Id="rId407" Type="http://schemas.openxmlformats.org/officeDocument/2006/relationships/image" Target="../media/image902.png"/><Relationship Id="rId449" Type="http://schemas.openxmlformats.org/officeDocument/2006/relationships/image" Target="../media/image923.png"/><Relationship Id="rId614" Type="http://schemas.openxmlformats.org/officeDocument/2006/relationships/customXml" Target="../ink/ink1006.xml"/><Relationship Id="rId211" Type="http://schemas.openxmlformats.org/officeDocument/2006/relationships/image" Target="../media/image804.png"/><Relationship Id="rId253" Type="http://schemas.openxmlformats.org/officeDocument/2006/relationships/image" Target="../media/image825.png"/><Relationship Id="rId295" Type="http://schemas.openxmlformats.org/officeDocument/2006/relationships/image" Target="../media/image846.png"/><Relationship Id="rId309" Type="http://schemas.openxmlformats.org/officeDocument/2006/relationships/image" Target="../media/image853.png"/><Relationship Id="rId460" Type="http://schemas.openxmlformats.org/officeDocument/2006/relationships/customXml" Target="../ink/ink929.xml"/><Relationship Id="rId516" Type="http://schemas.openxmlformats.org/officeDocument/2006/relationships/customXml" Target="../ink/ink957.xml"/><Relationship Id="rId48" Type="http://schemas.openxmlformats.org/officeDocument/2006/relationships/customXml" Target="../ink/ink723.xml"/><Relationship Id="rId113" Type="http://schemas.openxmlformats.org/officeDocument/2006/relationships/image" Target="../media/image755.png"/><Relationship Id="rId320" Type="http://schemas.openxmlformats.org/officeDocument/2006/relationships/customXml" Target="../ink/ink859.xml"/><Relationship Id="rId558" Type="http://schemas.openxmlformats.org/officeDocument/2006/relationships/customXml" Target="../ink/ink978.xml"/><Relationship Id="rId155" Type="http://schemas.openxmlformats.org/officeDocument/2006/relationships/image" Target="../media/image776.png"/><Relationship Id="rId197" Type="http://schemas.openxmlformats.org/officeDocument/2006/relationships/image" Target="../media/image797.png"/><Relationship Id="rId362" Type="http://schemas.openxmlformats.org/officeDocument/2006/relationships/customXml" Target="../ink/ink880.xml"/><Relationship Id="rId418" Type="http://schemas.openxmlformats.org/officeDocument/2006/relationships/customXml" Target="../ink/ink908.xml"/><Relationship Id="rId625" Type="http://schemas.openxmlformats.org/officeDocument/2006/relationships/image" Target="../media/image1011.png"/><Relationship Id="rId222" Type="http://schemas.openxmlformats.org/officeDocument/2006/relationships/customXml" Target="../ink/ink810.xml"/><Relationship Id="rId264" Type="http://schemas.openxmlformats.org/officeDocument/2006/relationships/customXml" Target="../ink/ink831.xml"/><Relationship Id="rId471" Type="http://schemas.openxmlformats.org/officeDocument/2006/relationships/image" Target="../media/image934.png"/><Relationship Id="rId17" Type="http://schemas.openxmlformats.org/officeDocument/2006/relationships/image" Target="../media/image707.png"/><Relationship Id="rId59" Type="http://schemas.openxmlformats.org/officeDocument/2006/relationships/image" Target="../media/image728.png"/><Relationship Id="rId124" Type="http://schemas.openxmlformats.org/officeDocument/2006/relationships/customXml" Target="../ink/ink761.xml"/><Relationship Id="rId527" Type="http://schemas.openxmlformats.org/officeDocument/2006/relationships/image" Target="../media/image962.png"/><Relationship Id="rId569" Type="http://schemas.openxmlformats.org/officeDocument/2006/relationships/image" Target="../media/image983.png"/><Relationship Id="rId70" Type="http://schemas.openxmlformats.org/officeDocument/2006/relationships/customXml" Target="../ink/ink734.xml"/><Relationship Id="rId166" Type="http://schemas.openxmlformats.org/officeDocument/2006/relationships/customXml" Target="../ink/ink782.xml"/><Relationship Id="rId331" Type="http://schemas.openxmlformats.org/officeDocument/2006/relationships/image" Target="../media/image864.png"/><Relationship Id="rId373" Type="http://schemas.openxmlformats.org/officeDocument/2006/relationships/image" Target="../media/image885.png"/><Relationship Id="rId429" Type="http://schemas.openxmlformats.org/officeDocument/2006/relationships/image" Target="../media/image913.png"/><Relationship Id="rId580" Type="http://schemas.openxmlformats.org/officeDocument/2006/relationships/customXml" Target="../ink/ink989.xml"/><Relationship Id="rId636" Type="http://schemas.openxmlformats.org/officeDocument/2006/relationships/customXml" Target="../ink/ink101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79.png"/><Relationship Id="rId299" Type="http://schemas.openxmlformats.org/officeDocument/2006/relationships/image" Target="../media/image1170.png"/><Relationship Id="rId303" Type="http://schemas.openxmlformats.org/officeDocument/2006/relationships/image" Target="../media/image1172.png"/><Relationship Id="rId21" Type="http://schemas.openxmlformats.org/officeDocument/2006/relationships/image" Target="../media/image1031.png"/><Relationship Id="rId42" Type="http://schemas.openxmlformats.org/officeDocument/2006/relationships/customXml" Target="../ink/ink1042.xml"/><Relationship Id="rId63" Type="http://schemas.openxmlformats.org/officeDocument/2006/relationships/image" Target="../media/image1052.png"/><Relationship Id="rId84" Type="http://schemas.openxmlformats.org/officeDocument/2006/relationships/customXml" Target="../ink/ink1063.xml"/><Relationship Id="rId138" Type="http://schemas.openxmlformats.org/officeDocument/2006/relationships/customXml" Target="../ink/ink1090.xml"/><Relationship Id="rId159" Type="http://schemas.openxmlformats.org/officeDocument/2006/relationships/image" Target="../media/image1100.png"/><Relationship Id="rId324" Type="http://schemas.openxmlformats.org/officeDocument/2006/relationships/customXml" Target="../ink/ink1183.xml"/><Relationship Id="rId345" Type="http://schemas.openxmlformats.org/officeDocument/2006/relationships/image" Target="../media/image1193.png"/><Relationship Id="rId170" Type="http://schemas.openxmlformats.org/officeDocument/2006/relationships/customXml" Target="../ink/ink1106.xml"/><Relationship Id="rId191" Type="http://schemas.openxmlformats.org/officeDocument/2006/relationships/image" Target="../media/image1116.png"/><Relationship Id="rId205" Type="http://schemas.openxmlformats.org/officeDocument/2006/relationships/image" Target="../media/image1123.png"/><Relationship Id="rId226" Type="http://schemas.openxmlformats.org/officeDocument/2006/relationships/customXml" Target="../ink/ink1134.xml"/><Relationship Id="rId247" Type="http://schemas.openxmlformats.org/officeDocument/2006/relationships/image" Target="../media/image1144.png"/><Relationship Id="rId107" Type="http://schemas.openxmlformats.org/officeDocument/2006/relationships/image" Target="../media/image1074.png"/><Relationship Id="rId268" Type="http://schemas.openxmlformats.org/officeDocument/2006/relationships/customXml" Target="../ink/ink1155.xml"/><Relationship Id="rId289" Type="http://schemas.openxmlformats.org/officeDocument/2006/relationships/image" Target="../media/image1165.png"/><Relationship Id="rId11" Type="http://schemas.openxmlformats.org/officeDocument/2006/relationships/image" Target="../media/image1026.png"/><Relationship Id="rId32" Type="http://schemas.openxmlformats.org/officeDocument/2006/relationships/customXml" Target="../ink/ink1037.xml"/><Relationship Id="rId53" Type="http://schemas.openxmlformats.org/officeDocument/2006/relationships/image" Target="../media/image1047.png"/><Relationship Id="rId74" Type="http://schemas.openxmlformats.org/officeDocument/2006/relationships/customXml" Target="../ink/ink1058.xml"/><Relationship Id="rId128" Type="http://schemas.openxmlformats.org/officeDocument/2006/relationships/customXml" Target="../ink/ink1085.xml"/><Relationship Id="rId149" Type="http://schemas.openxmlformats.org/officeDocument/2006/relationships/image" Target="../media/image1095.png"/><Relationship Id="rId314" Type="http://schemas.openxmlformats.org/officeDocument/2006/relationships/customXml" Target="../ink/ink1178.xml"/><Relationship Id="rId335" Type="http://schemas.openxmlformats.org/officeDocument/2006/relationships/image" Target="../media/image1188.png"/><Relationship Id="rId356" Type="http://schemas.openxmlformats.org/officeDocument/2006/relationships/customXml" Target="../ink/ink1199.xml"/><Relationship Id="rId5" Type="http://schemas.openxmlformats.org/officeDocument/2006/relationships/image" Target="../media/image1023.png"/><Relationship Id="rId95" Type="http://schemas.openxmlformats.org/officeDocument/2006/relationships/image" Target="../media/image1068.png"/><Relationship Id="rId160" Type="http://schemas.openxmlformats.org/officeDocument/2006/relationships/customXml" Target="../ink/ink1101.xml"/><Relationship Id="rId181" Type="http://schemas.openxmlformats.org/officeDocument/2006/relationships/image" Target="../media/image1111.png"/><Relationship Id="rId216" Type="http://schemas.openxmlformats.org/officeDocument/2006/relationships/customXml" Target="../ink/ink1129.xml"/><Relationship Id="rId237" Type="http://schemas.openxmlformats.org/officeDocument/2006/relationships/image" Target="../media/image1139.png"/><Relationship Id="rId258" Type="http://schemas.openxmlformats.org/officeDocument/2006/relationships/customXml" Target="../ink/ink1150.xml"/><Relationship Id="rId279" Type="http://schemas.openxmlformats.org/officeDocument/2006/relationships/image" Target="../media/image1160.png"/><Relationship Id="rId22" Type="http://schemas.openxmlformats.org/officeDocument/2006/relationships/customXml" Target="../ink/ink1032.xml"/><Relationship Id="rId43" Type="http://schemas.openxmlformats.org/officeDocument/2006/relationships/image" Target="../media/image1042.png"/><Relationship Id="rId64" Type="http://schemas.openxmlformats.org/officeDocument/2006/relationships/customXml" Target="../ink/ink1053.xml"/><Relationship Id="rId118" Type="http://schemas.openxmlformats.org/officeDocument/2006/relationships/customXml" Target="../ink/ink1080.xml"/><Relationship Id="rId139" Type="http://schemas.openxmlformats.org/officeDocument/2006/relationships/image" Target="../media/image1090.png"/><Relationship Id="rId290" Type="http://schemas.openxmlformats.org/officeDocument/2006/relationships/customXml" Target="../ink/ink1166.xml"/><Relationship Id="rId304" Type="http://schemas.openxmlformats.org/officeDocument/2006/relationships/customXml" Target="../ink/ink1173.xml"/><Relationship Id="rId325" Type="http://schemas.openxmlformats.org/officeDocument/2006/relationships/image" Target="../media/image1183.png"/><Relationship Id="rId346" Type="http://schemas.openxmlformats.org/officeDocument/2006/relationships/customXml" Target="../ink/ink1194.xml"/><Relationship Id="rId85" Type="http://schemas.openxmlformats.org/officeDocument/2006/relationships/image" Target="../media/image1063.png"/><Relationship Id="rId150" Type="http://schemas.openxmlformats.org/officeDocument/2006/relationships/customXml" Target="../ink/ink1096.xml"/><Relationship Id="rId171" Type="http://schemas.openxmlformats.org/officeDocument/2006/relationships/image" Target="../media/image1106.png"/><Relationship Id="rId192" Type="http://schemas.openxmlformats.org/officeDocument/2006/relationships/customXml" Target="../ink/ink1117.xml"/><Relationship Id="rId206" Type="http://schemas.openxmlformats.org/officeDocument/2006/relationships/customXml" Target="../ink/ink1124.xml"/><Relationship Id="rId227" Type="http://schemas.openxmlformats.org/officeDocument/2006/relationships/image" Target="../media/image1134.png"/><Relationship Id="rId248" Type="http://schemas.openxmlformats.org/officeDocument/2006/relationships/customXml" Target="../ink/ink1145.xml"/><Relationship Id="rId269" Type="http://schemas.openxmlformats.org/officeDocument/2006/relationships/image" Target="../media/image1155.png"/><Relationship Id="rId12" Type="http://schemas.openxmlformats.org/officeDocument/2006/relationships/customXml" Target="../ink/ink1027.xml"/><Relationship Id="rId33" Type="http://schemas.openxmlformats.org/officeDocument/2006/relationships/image" Target="../media/image1037.png"/><Relationship Id="rId108" Type="http://schemas.openxmlformats.org/officeDocument/2006/relationships/customXml" Target="../ink/ink1075.xml"/><Relationship Id="rId129" Type="http://schemas.openxmlformats.org/officeDocument/2006/relationships/image" Target="../media/image1085.png"/><Relationship Id="rId280" Type="http://schemas.openxmlformats.org/officeDocument/2006/relationships/customXml" Target="../ink/ink1161.xml"/><Relationship Id="rId315" Type="http://schemas.openxmlformats.org/officeDocument/2006/relationships/image" Target="../media/image1178.png"/><Relationship Id="rId336" Type="http://schemas.openxmlformats.org/officeDocument/2006/relationships/customXml" Target="../ink/ink1189.xml"/><Relationship Id="rId357" Type="http://schemas.openxmlformats.org/officeDocument/2006/relationships/image" Target="../media/image1199.png"/><Relationship Id="rId54" Type="http://schemas.openxmlformats.org/officeDocument/2006/relationships/customXml" Target="../ink/ink1048.xml"/><Relationship Id="rId75" Type="http://schemas.openxmlformats.org/officeDocument/2006/relationships/image" Target="../media/image1058.png"/><Relationship Id="rId96" Type="http://schemas.openxmlformats.org/officeDocument/2006/relationships/customXml" Target="../ink/ink1069.xml"/><Relationship Id="rId140" Type="http://schemas.openxmlformats.org/officeDocument/2006/relationships/customXml" Target="../ink/ink1091.xml"/><Relationship Id="rId161" Type="http://schemas.openxmlformats.org/officeDocument/2006/relationships/image" Target="../media/image1101.png"/><Relationship Id="rId182" Type="http://schemas.openxmlformats.org/officeDocument/2006/relationships/customXml" Target="../ink/ink1112.xml"/><Relationship Id="rId217" Type="http://schemas.openxmlformats.org/officeDocument/2006/relationships/image" Target="../media/image1129.png"/><Relationship Id="rId6" Type="http://schemas.openxmlformats.org/officeDocument/2006/relationships/customXml" Target="../ink/ink1024.xml"/><Relationship Id="rId238" Type="http://schemas.openxmlformats.org/officeDocument/2006/relationships/customXml" Target="../ink/ink1140.xml"/><Relationship Id="rId259" Type="http://schemas.openxmlformats.org/officeDocument/2006/relationships/image" Target="../media/image1150.png"/><Relationship Id="rId23" Type="http://schemas.openxmlformats.org/officeDocument/2006/relationships/image" Target="../media/image1032.png"/><Relationship Id="rId119" Type="http://schemas.openxmlformats.org/officeDocument/2006/relationships/image" Target="../media/image1080.png"/><Relationship Id="rId270" Type="http://schemas.openxmlformats.org/officeDocument/2006/relationships/customXml" Target="../ink/ink1156.xml"/><Relationship Id="rId291" Type="http://schemas.openxmlformats.org/officeDocument/2006/relationships/image" Target="../media/image1166.png"/><Relationship Id="rId305" Type="http://schemas.openxmlformats.org/officeDocument/2006/relationships/image" Target="../media/image1173.png"/><Relationship Id="rId326" Type="http://schemas.openxmlformats.org/officeDocument/2006/relationships/customXml" Target="../ink/ink1184.xml"/><Relationship Id="rId347" Type="http://schemas.openxmlformats.org/officeDocument/2006/relationships/image" Target="../media/image1194.png"/><Relationship Id="rId44" Type="http://schemas.openxmlformats.org/officeDocument/2006/relationships/customXml" Target="../ink/ink1043.xml"/><Relationship Id="rId65" Type="http://schemas.openxmlformats.org/officeDocument/2006/relationships/image" Target="../media/image1053.png"/><Relationship Id="rId86" Type="http://schemas.openxmlformats.org/officeDocument/2006/relationships/customXml" Target="../ink/ink1064.xml"/><Relationship Id="rId130" Type="http://schemas.openxmlformats.org/officeDocument/2006/relationships/customXml" Target="../ink/ink1086.xml"/><Relationship Id="rId151" Type="http://schemas.openxmlformats.org/officeDocument/2006/relationships/image" Target="../media/image1096.png"/><Relationship Id="rId172" Type="http://schemas.openxmlformats.org/officeDocument/2006/relationships/customXml" Target="../ink/ink1107.xml"/><Relationship Id="rId193" Type="http://schemas.openxmlformats.org/officeDocument/2006/relationships/image" Target="../media/image1117.png"/><Relationship Id="rId207" Type="http://schemas.openxmlformats.org/officeDocument/2006/relationships/image" Target="../media/image1124.png"/><Relationship Id="rId228" Type="http://schemas.openxmlformats.org/officeDocument/2006/relationships/customXml" Target="../ink/ink1135.xml"/><Relationship Id="rId249" Type="http://schemas.openxmlformats.org/officeDocument/2006/relationships/image" Target="../media/image1145.png"/><Relationship Id="rId13" Type="http://schemas.openxmlformats.org/officeDocument/2006/relationships/image" Target="../media/image1027.png"/><Relationship Id="rId109" Type="http://schemas.openxmlformats.org/officeDocument/2006/relationships/image" Target="../media/image1075.png"/><Relationship Id="rId260" Type="http://schemas.openxmlformats.org/officeDocument/2006/relationships/customXml" Target="../ink/ink1151.xml"/><Relationship Id="rId281" Type="http://schemas.openxmlformats.org/officeDocument/2006/relationships/image" Target="../media/image1161.png"/><Relationship Id="rId316" Type="http://schemas.openxmlformats.org/officeDocument/2006/relationships/customXml" Target="../ink/ink1179.xml"/><Relationship Id="rId337" Type="http://schemas.openxmlformats.org/officeDocument/2006/relationships/image" Target="../media/image1189.png"/><Relationship Id="rId34" Type="http://schemas.openxmlformats.org/officeDocument/2006/relationships/customXml" Target="../ink/ink1038.xml"/><Relationship Id="rId55" Type="http://schemas.openxmlformats.org/officeDocument/2006/relationships/image" Target="../media/image1048.png"/><Relationship Id="rId76" Type="http://schemas.openxmlformats.org/officeDocument/2006/relationships/customXml" Target="../ink/ink1059.xml"/><Relationship Id="rId97" Type="http://schemas.openxmlformats.org/officeDocument/2006/relationships/image" Target="../media/image1069.png"/><Relationship Id="rId120" Type="http://schemas.openxmlformats.org/officeDocument/2006/relationships/customXml" Target="../ink/ink1081.xml"/><Relationship Id="rId141" Type="http://schemas.openxmlformats.org/officeDocument/2006/relationships/image" Target="../media/image1091.png"/><Relationship Id="rId358" Type="http://schemas.openxmlformats.org/officeDocument/2006/relationships/customXml" Target="../ink/ink1200.xml"/><Relationship Id="rId7" Type="http://schemas.openxmlformats.org/officeDocument/2006/relationships/image" Target="../media/image1024.png"/><Relationship Id="rId162" Type="http://schemas.openxmlformats.org/officeDocument/2006/relationships/customXml" Target="../ink/ink1102.xml"/><Relationship Id="rId183" Type="http://schemas.openxmlformats.org/officeDocument/2006/relationships/image" Target="../media/image1112.png"/><Relationship Id="rId218" Type="http://schemas.openxmlformats.org/officeDocument/2006/relationships/customXml" Target="../ink/ink1130.xml"/><Relationship Id="rId239" Type="http://schemas.openxmlformats.org/officeDocument/2006/relationships/image" Target="../media/image1140.png"/><Relationship Id="rId250" Type="http://schemas.openxmlformats.org/officeDocument/2006/relationships/customXml" Target="../ink/ink1146.xml"/><Relationship Id="rId271" Type="http://schemas.openxmlformats.org/officeDocument/2006/relationships/image" Target="../media/image1156.png"/><Relationship Id="rId292" Type="http://schemas.openxmlformats.org/officeDocument/2006/relationships/customXml" Target="../ink/ink1167.xml"/><Relationship Id="rId306" Type="http://schemas.openxmlformats.org/officeDocument/2006/relationships/customXml" Target="../ink/ink1174.xml"/><Relationship Id="rId24" Type="http://schemas.openxmlformats.org/officeDocument/2006/relationships/customXml" Target="../ink/ink1033.xml"/><Relationship Id="rId45" Type="http://schemas.openxmlformats.org/officeDocument/2006/relationships/image" Target="../media/image1043.png"/><Relationship Id="rId66" Type="http://schemas.openxmlformats.org/officeDocument/2006/relationships/customXml" Target="../ink/ink1054.xml"/><Relationship Id="rId87" Type="http://schemas.openxmlformats.org/officeDocument/2006/relationships/image" Target="../media/image1064.png"/><Relationship Id="rId110" Type="http://schemas.openxmlformats.org/officeDocument/2006/relationships/customXml" Target="../ink/ink1076.xml"/><Relationship Id="rId131" Type="http://schemas.openxmlformats.org/officeDocument/2006/relationships/image" Target="../media/image1086.png"/><Relationship Id="rId327" Type="http://schemas.openxmlformats.org/officeDocument/2006/relationships/image" Target="../media/image1184.png"/><Relationship Id="rId348" Type="http://schemas.openxmlformats.org/officeDocument/2006/relationships/customXml" Target="../ink/ink1195.xml"/><Relationship Id="rId152" Type="http://schemas.openxmlformats.org/officeDocument/2006/relationships/customXml" Target="../ink/ink1097.xml"/><Relationship Id="rId173" Type="http://schemas.openxmlformats.org/officeDocument/2006/relationships/image" Target="../media/image1107.png"/><Relationship Id="rId194" Type="http://schemas.openxmlformats.org/officeDocument/2006/relationships/customXml" Target="../ink/ink1118.xml"/><Relationship Id="rId208" Type="http://schemas.openxmlformats.org/officeDocument/2006/relationships/customXml" Target="../ink/ink1125.xml"/><Relationship Id="rId229" Type="http://schemas.openxmlformats.org/officeDocument/2006/relationships/image" Target="../media/image1135.png"/><Relationship Id="rId240" Type="http://schemas.openxmlformats.org/officeDocument/2006/relationships/customXml" Target="../ink/ink1141.xml"/><Relationship Id="rId261" Type="http://schemas.openxmlformats.org/officeDocument/2006/relationships/image" Target="../media/image1151.png"/><Relationship Id="rId14" Type="http://schemas.openxmlformats.org/officeDocument/2006/relationships/customXml" Target="../ink/ink1028.xml"/><Relationship Id="rId35" Type="http://schemas.openxmlformats.org/officeDocument/2006/relationships/image" Target="../media/image1038.png"/><Relationship Id="rId56" Type="http://schemas.openxmlformats.org/officeDocument/2006/relationships/customXml" Target="../ink/ink1049.xml"/><Relationship Id="rId77" Type="http://schemas.openxmlformats.org/officeDocument/2006/relationships/image" Target="../media/image1059.png"/><Relationship Id="rId100" Type="http://schemas.openxmlformats.org/officeDocument/2006/relationships/customXml" Target="../ink/ink1071.xml"/><Relationship Id="rId282" Type="http://schemas.openxmlformats.org/officeDocument/2006/relationships/customXml" Target="../ink/ink1162.xml"/><Relationship Id="rId317" Type="http://schemas.openxmlformats.org/officeDocument/2006/relationships/image" Target="../media/image1179.png"/><Relationship Id="rId338" Type="http://schemas.openxmlformats.org/officeDocument/2006/relationships/customXml" Target="../ink/ink1190.xml"/><Relationship Id="rId359" Type="http://schemas.openxmlformats.org/officeDocument/2006/relationships/image" Target="../media/image1200.png"/><Relationship Id="rId8" Type="http://schemas.openxmlformats.org/officeDocument/2006/relationships/customXml" Target="../ink/ink1025.xml"/><Relationship Id="rId98" Type="http://schemas.openxmlformats.org/officeDocument/2006/relationships/customXml" Target="../ink/ink1070.xml"/><Relationship Id="rId121" Type="http://schemas.openxmlformats.org/officeDocument/2006/relationships/image" Target="../media/image1081.png"/><Relationship Id="rId142" Type="http://schemas.openxmlformats.org/officeDocument/2006/relationships/customXml" Target="../ink/ink1092.xml"/><Relationship Id="rId163" Type="http://schemas.openxmlformats.org/officeDocument/2006/relationships/image" Target="../media/image1102.png"/><Relationship Id="rId184" Type="http://schemas.openxmlformats.org/officeDocument/2006/relationships/customXml" Target="../ink/ink1113.xml"/><Relationship Id="rId219" Type="http://schemas.openxmlformats.org/officeDocument/2006/relationships/image" Target="../media/image1130.png"/><Relationship Id="rId230" Type="http://schemas.openxmlformats.org/officeDocument/2006/relationships/customXml" Target="../ink/ink1136.xml"/><Relationship Id="rId251" Type="http://schemas.openxmlformats.org/officeDocument/2006/relationships/image" Target="../media/image1146.png"/><Relationship Id="rId25" Type="http://schemas.openxmlformats.org/officeDocument/2006/relationships/image" Target="../media/image1033.png"/><Relationship Id="rId46" Type="http://schemas.openxmlformats.org/officeDocument/2006/relationships/customXml" Target="../ink/ink1044.xml"/><Relationship Id="rId67" Type="http://schemas.openxmlformats.org/officeDocument/2006/relationships/image" Target="../media/image1054.png"/><Relationship Id="rId272" Type="http://schemas.openxmlformats.org/officeDocument/2006/relationships/customXml" Target="../ink/ink1157.xml"/><Relationship Id="rId293" Type="http://schemas.openxmlformats.org/officeDocument/2006/relationships/image" Target="../media/image1167.png"/><Relationship Id="rId307" Type="http://schemas.openxmlformats.org/officeDocument/2006/relationships/image" Target="../media/image1174.png"/><Relationship Id="rId328" Type="http://schemas.openxmlformats.org/officeDocument/2006/relationships/customXml" Target="../ink/ink1185.xml"/><Relationship Id="rId349" Type="http://schemas.openxmlformats.org/officeDocument/2006/relationships/image" Target="../media/image1195.png"/><Relationship Id="rId88" Type="http://schemas.openxmlformats.org/officeDocument/2006/relationships/customXml" Target="../ink/ink1065.xml"/><Relationship Id="rId111" Type="http://schemas.openxmlformats.org/officeDocument/2006/relationships/image" Target="../media/image1076.png"/><Relationship Id="rId132" Type="http://schemas.openxmlformats.org/officeDocument/2006/relationships/customXml" Target="../ink/ink1087.xml"/><Relationship Id="rId153" Type="http://schemas.openxmlformats.org/officeDocument/2006/relationships/image" Target="../media/image1097.png"/><Relationship Id="rId174" Type="http://schemas.openxmlformats.org/officeDocument/2006/relationships/customXml" Target="../ink/ink1108.xml"/><Relationship Id="rId195" Type="http://schemas.openxmlformats.org/officeDocument/2006/relationships/image" Target="../media/image1118.png"/><Relationship Id="rId209" Type="http://schemas.openxmlformats.org/officeDocument/2006/relationships/image" Target="../media/image1125.png"/><Relationship Id="rId360" Type="http://schemas.openxmlformats.org/officeDocument/2006/relationships/customXml" Target="../ink/ink1201.xml"/><Relationship Id="rId220" Type="http://schemas.openxmlformats.org/officeDocument/2006/relationships/customXml" Target="../ink/ink1131.xml"/><Relationship Id="rId241" Type="http://schemas.openxmlformats.org/officeDocument/2006/relationships/image" Target="../media/image1141.png"/><Relationship Id="rId15" Type="http://schemas.openxmlformats.org/officeDocument/2006/relationships/image" Target="../media/image1028.png"/><Relationship Id="rId36" Type="http://schemas.openxmlformats.org/officeDocument/2006/relationships/customXml" Target="../ink/ink1039.xml"/><Relationship Id="rId57" Type="http://schemas.openxmlformats.org/officeDocument/2006/relationships/image" Target="../media/image1049.png"/><Relationship Id="rId106" Type="http://schemas.openxmlformats.org/officeDocument/2006/relationships/customXml" Target="../ink/ink1074.xml"/><Relationship Id="rId127" Type="http://schemas.openxmlformats.org/officeDocument/2006/relationships/image" Target="../media/image1084.png"/><Relationship Id="rId262" Type="http://schemas.openxmlformats.org/officeDocument/2006/relationships/customXml" Target="../ink/ink1152.xml"/><Relationship Id="rId283" Type="http://schemas.openxmlformats.org/officeDocument/2006/relationships/image" Target="../media/image1162.png"/><Relationship Id="rId313" Type="http://schemas.openxmlformats.org/officeDocument/2006/relationships/image" Target="../media/image1177.png"/><Relationship Id="rId318" Type="http://schemas.openxmlformats.org/officeDocument/2006/relationships/customXml" Target="../ink/ink1180.xml"/><Relationship Id="rId339" Type="http://schemas.openxmlformats.org/officeDocument/2006/relationships/image" Target="../media/image1190.png"/><Relationship Id="rId10" Type="http://schemas.openxmlformats.org/officeDocument/2006/relationships/customXml" Target="../ink/ink1026.xml"/><Relationship Id="rId31" Type="http://schemas.openxmlformats.org/officeDocument/2006/relationships/image" Target="../media/image1036.png"/><Relationship Id="rId52" Type="http://schemas.openxmlformats.org/officeDocument/2006/relationships/customXml" Target="../ink/ink1047.xml"/><Relationship Id="rId73" Type="http://schemas.openxmlformats.org/officeDocument/2006/relationships/image" Target="../media/image1057.png"/><Relationship Id="rId78" Type="http://schemas.openxmlformats.org/officeDocument/2006/relationships/customXml" Target="../ink/ink1060.xml"/><Relationship Id="rId94" Type="http://schemas.openxmlformats.org/officeDocument/2006/relationships/customXml" Target="../ink/ink1068.xml"/><Relationship Id="rId99" Type="http://schemas.openxmlformats.org/officeDocument/2006/relationships/image" Target="../media/image1070.png"/><Relationship Id="rId101" Type="http://schemas.openxmlformats.org/officeDocument/2006/relationships/image" Target="../media/image1071.png"/><Relationship Id="rId122" Type="http://schemas.openxmlformats.org/officeDocument/2006/relationships/customXml" Target="../ink/ink1082.xml"/><Relationship Id="rId143" Type="http://schemas.openxmlformats.org/officeDocument/2006/relationships/image" Target="../media/image1092.png"/><Relationship Id="rId148" Type="http://schemas.openxmlformats.org/officeDocument/2006/relationships/customXml" Target="../ink/ink1095.xml"/><Relationship Id="rId164" Type="http://schemas.openxmlformats.org/officeDocument/2006/relationships/customXml" Target="../ink/ink1103.xml"/><Relationship Id="rId169" Type="http://schemas.openxmlformats.org/officeDocument/2006/relationships/image" Target="../media/image1105.png"/><Relationship Id="rId185" Type="http://schemas.openxmlformats.org/officeDocument/2006/relationships/image" Target="../media/image1113.png"/><Relationship Id="rId334" Type="http://schemas.openxmlformats.org/officeDocument/2006/relationships/customXml" Target="../ink/ink1188.xml"/><Relationship Id="rId350" Type="http://schemas.openxmlformats.org/officeDocument/2006/relationships/customXml" Target="../ink/ink1196.xml"/><Relationship Id="rId355" Type="http://schemas.openxmlformats.org/officeDocument/2006/relationships/image" Target="../media/image1198.png"/><Relationship Id="rId4" Type="http://schemas.openxmlformats.org/officeDocument/2006/relationships/customXml" Target="../ink/ink1023.xml"/><Relationship Id="rId9" Type="http://schemas.openxmlformats.org/officeDocument/2006/relationships/image" Target="../media/image1025.png"/><Relationship Id="rId180" Type="http://schemas.openxmlformats.org/officeDocument/2006/relationships/customXml" Target="../ink/ink1111.xml"/><Relationship Id="rId210" Type="http://schemas.openxmlformats.org/officeDocument/2006/relationships/customXml" Target="../ink/ink1126.xml"/><Relationship Id="rId215" Type="http://schemas.openxmlformats.org/officeDocument/2006/relationships/image" Target="../media/image1128.png"/><Relationship Id="rId236" Type="http://schemas.openxmlformats.org/officeDocument/2006/relationships/customXml" Target="../ink/ink1139.xml"/><Relationship Id="rId257" Type="http://schemas.openxmlformats.org/officeDocument/2006/relationships/image" Target="../media/image1149.png"/><Relationship Id="rId278" Type="http://schemas.openxmlformats.org/officeDocument/2006/relationships/customXml" Target="../ink/ink1160.xml"/><Relationship Id="rId26" Type="http://schemas.openxmlformats.org/officeDocument/2006/relationships/customXml" Target="../ink/ink1034.xml"/><Relationship Id="rId231" Type="http://schemas.openxmlformats.org/officeDocument/2006/relationships/image" Target="../media/image1136.png"/><Relationship Id="rId252" Type="http://schemas.openxmlformats.org/officeDocument/2006/relationships/customXml" Target="../ink/ink1147.xml"/><Relationship Id="rId273" Type="http://schemas.openxmlformats.org/officeDocument/2006/relationships/image" Target="../media/image1157.png"/><Relationship Id="rId294" Type="http://schemas.openxmlformats.org/officeDocument/2006/relationships/customXml" Target="../ink/ink1168.xml"/><Relationship Id="rId308" Type="http://schemas.openxmlformats.org/officeDocument/2006/relationships/customXml" Target="../ink/ink1175.xml"/><Relationship Id="rId329" Type="http://schemas.openxmlformats.org/officeDocument/2006/relationships/image" Target="../media/image1185.png"/><Relationship Id="rId47" Type="http://schemas.openxmlformats.org/officeDocument/2006/relationships/image" Target="../media/image1044.png"/><Relationship Id="rId68" Type="http://schemas.openxmlformats.org/officeDocument/2006/relationships/customXml" Target="../ink/ink1055.xml"/><Relationship Id="rId89" Type="http://schemas.openxmlformats.org/officeDocument/2006/relationships/image" Target="../media/image1065.png"/><Relationship Id="rId112" Type="http://schemas.openxmlformats.org/officeDocument/2006/relationships/customXml" Target="../ink/ink1077.xml"/><Relationship Id="rId133" Type="http://schemas.openxmlformats.org/officeDocument/2006/relationships/image" Target="../media/image1087.png"/><Relationship Id="rId154" Type="http://schemas.openxmlformats.org/officeDocument/2006/relationships/customXml" Target="../ink/ink1098.xml"/><Relationship Id="rId175" Type="http://schemas.openxmlformats.org/officeDocument/2006/relationships/image" Target="../media/image1108.png"/><Relationship Id="rId340" Type="http://schemas.openxmlformats.org/officeDocument/2006/relationships/customXml" Target="../ink/ink1191.xml"/><Relationship Id="rId361" Type="http://schemas.openxmlformats.org/officeDocument/2006/relationships/image" Target="../media/image1201.png"/><Relationship Id="rId196" Type="http://schemas.openxmlformats.org/officeDocument/2006/relationships/customXml" Target="../ink/ink1119.xml"/><Relationship Id="rId200" Type="http://schemas.openxmlformats.org/officeDocument/2006/relationships/customXml" Target="../ink/ink1121.xml"/><Relationship Id="rId16" Type="http://schemas.openxmlformats.org/officeDocument/2006/relationships/customXml" Target="../ink/ink1029.xml"/><Relationship Id="rId221" Type="http://schemas.openxmlformats.org/officeDocument/2006/relationships/image" Target="../media/image1131.png"/><Relationship Id="rId242" Type="http://schemas.openxmlformats.org/officeDocument/2006/relationships/customXml" Target="../ink/ink1142.xml"/><Relationship Id="rId263" Type="http://schemas.openxmlformats.org/officeDocument/2006/relationships/image" Target="../media/image1152.png"/><Relationship Id="rId284" Type="http://schemas.openxmlformats.org/officeDocument/2006/relationships/customXml" Target="../ink/ink1163.xml"/><Relationship Id="rId319" Type="http://schemas.openxmlformats.org/officeDocument/2006/relationships/image" Target="../media/image1180.png"/><Relationship Id="rId37" Type="http://schemas.openxmlformats.org/officeDocument/2006/relationships/image" Target="../media/image1039.png"/><Relationship Id="rId58" Type="http://schemas.openxmlformats.org/officeDocument/2006/relationships/customXml" Target="../ink/ink1050.xml"/><Relationship Id="rId79" Type="http://schemas.openxmlformats.org/officeDocument/2006/relationships/image" Target="../media/image1060.png"/><Relationship Id="rId102" Type="http://schemas.openxmlformats.org/officeDocument/2006/relationships/customXml" Target="../ink/ink1072.xml"/><Relationship Id="rId123" Type="http://schemas.openxmlformats.org/officeDocument/2006/relationships/image" Target="../media/image1082.png"/><Relationship Id="rId144" Type="http://schemas.openxmlformats.org/officeDocument/2006/relationships/customXml" Target="../ink/ink1093.xml"/><Relationship Id="rId330" Type="http://schemas.openxmlformats.org/officeDocument/2006/relationships/customXml" Target="../ink/ink1186.xml"/><Relationship Id="rId90" Type="http://schemas.openxmlformats.org/officeDocument/2006/relationships/customXml" Target="../ink/ink1066.xml"/><Relationship Id="rId165" Type="http://schemas.openxmlformats.org/officeDocument/2006/relationships/image" Target="../media/image1103.png"/><Relationship Id="rId186" Type="http://schemas.openxmlformats.org/officeDocument/2006/relationships/customXml" Target="../ink/ink1114.xml"/><Relationship Id="rId351" Type="http://schemas.openxmlformats.org/officeDocument/2006/relationships/image" Target="../media/image1196.png"/><Relationship Id="rId211" Type="http://schemas.openxmlformats.org/officeDocument/2006/relationships/image" Target="../media/image1126.png"/><Relationship Id="rId232" Type="http://schemas.openxmlformats.org/officeDocument/2006/relationships/customXml" Target="../ink/ink1137.xml"/><Relationship Id="rId253" Type="http://schemas.openxmlformats.org/officeDocument/2006/relationships/image" Target="../media/image1147.png"/><Relationship Id="rId274" Type="http://schemas.openxmlformats.org/officeDocument/2006/relationships/customXml" Target="../ink/ink1158.xml"/><Relationship Id="rId295" Type="http://schemas.openxmlformats.org/officeDocument/2006/relationships/image" Target="../media/image1168.png"/><Relationship Id="rId309" Type="http://schemas.openxmlformats.org/officeDocument/2006/relationships/image" Target="../media/image1175.png"/><Relationship Id="rId27" Type="http://schemas.openxmlformats.org/officeDocument/2006/relationships/image" Target="../media/image1034.png"/><Relationship Id="rId48" Type="http://schemas.openxmlformats.org/officeDocument/2006/relationships/customXml" Target="../ink/ink1045.xml"/><Relationship Id="rId69" Type="http://schemas.openxmlformats.org/officeDocument/2006/relationships/image" Target="../media/image1055.png"/><Relationship Id="rId113" Type="http://schemas.openxmlformats.org/officeDocument/2006/relationships/image" Target="../media/image1077.png"/><Relationship Id="rId134" Type="http://schemas.openxmlformats.org/officeDocument/2006/relationships/customXml" Target="../ink/ink1088.xml"/><Relationship Id="rId320" Type="http://schemas.openxmlformats.org/officeDocument/2006/relationships/customXml" Target="../ink/ink1181.xml"/><Relationship Id="rId80" Type="http://schemas.openxmlformats.org/officeDocument/2006/relationships/customXml" Target="../ink/ink1061.xml"/><Relationship Id="rId155" Type="http://schemas.openxmlformats.org/officeDocument/2006/relationships/image" Target="../media/image1098.png"/><Relationship Id="rId176" Type="http://schemas.openxmlformats.org/officeDocument/2006/relationships/customXml" Target="../ink/ink1109.xml"/><Relationship Id="rId197" Type="http://schemas.openxmlformats.org/officeDocument/2006/relationships/image" Target="../media/image1119.png"/><Relationship Id="rId341" Type="http://schemas.openxmlformats.org/officeDocument/2006/relationships/image" Target="../media/image1191.png"/><Relationship Id="rId362" Type="http://schemas.openxmlformats.org/officeDocument/2006/relationships/customXml" Target="../ink/ink1202.xml"/><Relationship Id="rId201" Type="http://schemas.openxmlformats.org/officeDocument/2006/relationships/image" Target="../media/image1121.png"/><Relationship Id="rId222" Type="http://schemas.openxmlformats.org/officeDocument/2006/relationships/customXml" Target="../ink/ink1132.xml"/><Relationship Id="rId243" Type="http://schemas.openxmlformats.org/officeDocument/2006/relationships/image" Target="../media/image1142.png"/><Relationship Id="rId264" Type="http://schemas.openxmlformats.org/officeDocument/2006/relationships/customXml" Target="../ink/ink1153.xml"/><Relationship Id="rId285" Type="http://schemas.openxmlformats.org/officeDocument/2006/relationships/image" Target="../media/image1163.png"/><Relationship Id="rId17" Type="http://schemas.openxmlformats.org/officeDocument/2006/relationships/image" Target="../media/image1029.png"/><Relationship Id="rId38" Type="http://schemas.openxmlformats.org/officeDocument/2006/relationships/customXml" Target="../ink/ink1040.xml"/><Relationship Id="rId59" Type="http://schemas.openxmlformats.org/officeDocument/2006/relationships/image" Target="../media/image1050.png"/><Relationship Id="rId103" Type="http://schemas.openxmlformats.org/officeDocument/2006/relationships/image" Target="../media/image1072.png"/><Relationship Id="rId124" Type="http://schemas.openxmlformats.org/officeDocument/2006/relationships/customXml" Target="../ink/ink1083.xml"/><Relationship Id="rId310" Type="http://schemas.openxmlformats.org/officeDocument/2006/relationships/customXml" Target="../ink/ink1176.xml"/><Relationship Id="rId70" Type="http://schemas.openxmlformats.org/officeDocument/2006/relationships/customXml" Target="../ink/ink1056.xml"/><Relationship Id="rId91" Type="http://schemas.openxmlformats.org/officeDocument/2006/relationships/image" Target="../media/image1066.png"/><Relationship Id="rId145" Type="http://schemas.openxmlformats.org/officeDocument/2006/relationships/image" Target="../media/image1093.png"/><Relationship Id="rId166" Type="http://schemas.openxmlformats.org/officeDocument/2006/relationships/customXml" Target="../ink/ink1104.xml"/><Relationship Id="rId187" Type="http://schemas.openxmlformats.org/officeDocument/2006/relationships/image" Target="../media/image1114.png"/><Relationship Id="rId331" Type="http://schemas.openxmlformats.org/officeDocument/2006/relationships/image" Target="../media/image1186.png"/><Relationship Id="rId352" Type="http://schemas.openxmlformats.org/officeDocument/2006/relationships/customXml" Target="../ink/ink119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27.xml"/><Relationship Id="rId233" Type="http://schemas.openxmlformats.org/officeDocument/2006/relationships/image" Target="../media/image1137.png"/><Relationship Id="rId254" Type="http://schemas.openxmlformats.org/officeDocument/2006/relationships/customXml" Target="../ink/ink1148.xml"/><Relationship Id="rId28" Type="http://schemas.openxmlformats.org/officeDocument/2006/relationships/customXml" Target="../ink/ink1035.xml"/><Relationship Id="rId49" Type="http://schemas.openxmlformats.org/officeDocument/2006/relationships/image" Target="../media/image1045.png"/><Relationship Id="rId114" Type="http://schemas.openxmlformats.org/officeDocument/2006/relationships/customXml" Target="../ink/ink1078.xml"/><Relationship Id="rId275" Type="http://schemas.openxmlformats.org/officeDocument/2006/relationships/image" Target="../media/image1158.png"/><Relationship Id="rId296" Type="http://schemas.openxmlformats.org/officeDocument/2006/relationships/customXml" Target="../ink/ink1169.xml"/><Relationship Id="rId300" Type="http://schemas.openxmlformats.org/officeDocument/2006/relationships/customXml" Target="../ink/ink1171.xml"/><Relationship Id="rId60" Type="http://schemas.openxmlformats.org/officeDocument/2006/relationships/customXml" Target="../ink/ink1051.xml"/><Relationship Id="rId81" Type="http://schemas.openxmlformats.org/officeDocument/2006/relationships/image" Target="../media/image1061.png"/><Relationship Id="rId135" Type="http://schemas.openxmlformats.org/officeDocument/2006/relationships/image" Target="../media/image1088.png"/><Relationship Id="rId156" Type="http://schemas.openxmlformats.org/officeDocument/2006/relationships/customXml" Target="../ink/ink1099.xml"/><Relationship Id="rId177" Type="http://schemas.openxmlformats.org/officeDocument/2006/relationships/image" Target="../media/image1109.png"/><Relationship Id="rId198" Type="http://schemas.openxmlformats.org/officeDocument/2006/relationships/customXml" Target="../ink/ink1120.xml"/><Relationship Id="rId321" Type="http://schemas.openxmlformats.org/officeDocument/2006/relationships/image" Target="../media/image1181.png"/><Relationship Id="rId342" Type="http://schemas.openxmlformats.org/officeDocument/2006/relationships/customXml" Target="../ink/ink1192.xml"/><Relationship Id="rId363" Type="http://schemas.openxmlformats.org/officeDocument/2006/relationships/image" Target="../media/image1202.png"/><Relationship Id="rId202" Type="http://schemas.openxmlformats.org/officeDocument/2006/relationships/customXml" Target="../ink/ink1122.xml"/><Relationship Id="rId223" Type="http://schemas.openxmlformats.org/officeDocument/2006/relationships/image" Target="../media/image1132.png"/><Relationship Id="rId244" Type="http://schemas.openxmlformats.org/officeDocument/2006/relationships/customXml" Target="../ink/ink1143.xml"/><Relationship Id="rId18" Type="http://schemas.openxmlformats.org/officeDocument/2006/relationships/customXml" Target="../ink/ink1030.xml"/><Relationship Id="rId39" Type="http://schemas.openxmlformats.org/officeDocument/2006/relationships/image" Target="../media/image1040.png"/><Relationship Id="rId265" Type="http://schemas.openxmlformats.org/officeDocument/2006/relationships/image" Target="../media/image1153.png"/><Relationship Id="rId286" Type="http://schemas.openxmlformats.org/officeDocument/2006/relationships/customXml" Target="../ink/ink1164.xml"/><Relationship Id="rId50" Type="http://schemas.openxmlformats.org/officeDocument/2006/relationships/customXml" Target="../ink/ink1046.xml"/><Relationship Id="rId104" Type="http://schemas.openxmlformats.org/officeDocument/2006/relationships/customXml" Target="../ink/ink1073.xml"/><Relationship Id="rId125" Type="http://schemas.openxmlformats.org/officeDocument/2006/relationships/image" Target="../media/image1083.png"/><Relationship Id="rId146" Type="http://schemas.openxmlformats.org/officeDocument/2006/relationships/customXml" Target="../ink/ink1094.xml"/><Relationship Id="rId167" Type="http://schemas.openxmlformats.org/officeDocument/2006/relationships/image" Target="../media/image1104.png"/><Relationship Id="rId188" Type="http://schemas.openxmlformats.org/officeDocument/2006/relationships/customXml" Target="../ink/ink1115.xml"/><Relationship Id="rId311" Type="http://schemas.openxmlformats.org/officeDocument/2006/relationships/image" Target="../media/image1176.png"/><Relationship Id="rId332" Type="http://schemas.openxmlformats.org/officeDocument/2006/relationships/customXml" Target="../ink/ink1187.xml"/><Relationship Id="rId353" Type="http://schemas.openxmlformats.org/officeDocument/2006/relationships/image" Target="../media/image1197.png"/><Relationship Id="rId71" Type="http://schemas.openxmlformats.org/officeDocument/2006/relationships/image" Target="../media/image1056.png"/><Relationship Id="rId92" Type="http://schemas.openxmlformats.org/officeDocument/2006/relationships/customXml" Target="../ink/ink1067.xml"/><Relationship Id="rId213" Type="http://schemas.openxmlformats.org/officeDocument/2006/relationships/image" Target="../media/image1127.png"/><Relationship Id="rId234" Type="http://schemas.openxmlformats.org/officeDocument/2006/relationships/customXml" Target="../ink/ink1138.xml"/><Relationship Id="rId2" Type="http://schemas.openxmlformats.org/officeDocument/2006/relationships/customXml" Target="../ink/ink1022.xml"/><Relationship Id="rId29" Type="http://schemas.openxmlformats.org/officeDocument/2006/relationships/image" Target="../media/image1035.png"/><Relationship Id="rId255" Type="http://schemas.openxmlformats.org/officeDocument/2006/relationships/image" Target="../media/image1148.png"/><Relationship Id="rId276" Type="http://schemas.openxmlformats.org/officeDocument/2006/relationships/customXml" Target="../ink/ink1159.xml"/><Relationship Id="rId297" Type="http://schemas.openxmlformats.org/officeDocument/2006/relationships/image" Target="../media/image1169.png"/><Relationship Id="rId40" Type="http://schemas.openxmlformats.org/officeDocument/2006/relationships/customXml" Target="../ink/ink1041.xml"/><Relationship Id="rId115" Type="http://schemas.openxmlformats.org/officeDocument/2006/relationships/image" Target="../media/image1078.png"/><Relationship Id="rId136" Type="http://schemas.openxmlformats.org/officeDocument/2006/relationships/customXml" Target="../ink/ink1089.xml"/><Relationship Id="rId157" Type="http://schemas.openxmlformats.org/officeDocument/2006/relationships/image" Target="../media/image1099.png"/><Relationship Id="rId178" Type="http://schemas.openxmlformats.org/officeDocument/2006/relationships/customXml" Target="../ink/ink1110.xml"/><Relationship Id="rId301" Type="http://schemas.openxmlformats.org/officeDocument/2006/relationships/image" Target="../media/image1171.png"/><Relationship Id="rId322" Type="http://schemas.openxmlformats.org/officeDocument/2006/relationships/customXml" Target="../ink/ink1182.xml"/><Relationship Id="rId343" Type="http://schemas.openxmlformats.org/officeDocument/2006/relationships/image" Target="../media/image1192.png"/><Relationship Id="rId364" Type="http://schemas.openxmlformats.org/officeDocument/2006/relationships/customXml" Target="../ink/ink1203.xml"/><Relationship Id="rId61" Type="http://schemas.openxmlformats.org/officeDocument/2006/relationships/image" Target="../media/image1051.png"/><Relationship Id="rId82" Type="http://schemas.openxmlformats.org/officeDocument/2006/relationships/customXml" Target="../ink/ink1062.xml"/><Relationship Id="rId199" Type="http://schemas.openxmlformats.org/officeDocument/2006/relationships/image" Target="../media/image1120.png"/><Relationship Id="rId203" Type="http://schemas.openxmlformats.org/officeDocument/2006/relationships/image" Target="../media/image1122.png"/><Relationship Id="rId19" Type="http://schemas.openxmlformats.org/officeDocument/2006/relationships/image" Target="../media/image1030.png"/><Relationship Id="rId224" Type="http://schemas.openxmlformats.org/officeDocument/2006/relationships/customXml" Target="../ink/ink1133.xml"/><Relationship Id="rId245" Type="http://schemas.openxmlformats.org/officeDocument/2006/relationships/image" Target="../media/image1143.png"/><Relationship Id="rId266" Type="http://schemas.openxmlformats.org/officeDocument/2006/relationships/customXml" Target="../ink/ink1154.xml"/><Relationship Id="rId287" Type="http://schemas.openxmlformats.org/officeDocument/2006/relationships/image" Target="../media/image1164.png"/><Relationship Id="rId30" Type="http://schemas.openxmlformats.org/officeDocument/2006/relationships/customXml" Target="../ink/ink1036.xml"/><Relationship Id="rId105" Type="http://schemas.openxmlformats.org/officeDocument/2006/relationships/image" Target="../media/image1073.png"/><Relationship Id="rId126" Type="http://schemas.openxmlformats.org/officeDocument/2006/relationships/customXml" Target="../ink/ink1084.xml"/><Relationship Id="rId147" Type="http://schemas.openxmlformats.org/officeDocument/2006/relationships/image" Target="../media/image1094.png"/><Relationship Id="rId168" Type="http://schemas.openxmlformats.org/officeDocument/2006/relationships/customXml" Target="../ink/ink1105.xml"/><Relationship Id="rId312" Type="http://schemas.openxmlformats.org/officeDocument/2006/relationships/customXml" Target="../ink/ink1177.xml"/><Relationship Id="rId333" Type="http://schemas.openxmlformats.org/officeDocument/2006/relationships/image" Target="../media/image1187.png"/><Relationship Id="rId354" Type="http://schemas.openxmlformats.org/officeDocument/2006/relationships/customXml" Target="../ink/ink1198.xml"/><Relationship Id="rId51" Type="http://schemas.openxmlformats.org/officeDocument/2006/relationships/image" Target="../media/image1046.png"/><Relationship Id="rId72" Type="http://schemas.openxmlformats.org/officeDocument/2006/relationships/customXml" Target="../ink/ink1057.xml"/><Relationship Id="rId93" Type="http://schemas.openxmlformats.org/officeDocument/2006/relationships/image" Target="../media/image1067.png"/><Relationship Id="rId189" Type="http://schemas.openxmlformats.org/officeDocument/2006/relationships/image" Target="../media/image1115.png"/><Relationship Id="rId3" Type="http://schemas.openxmlformats.org/officeDocument/2006/relationships/image" Target="../media/image1022.png"/><Relationship Id="rId214" Type="http://schemas.openxmlformats.org/officeDocument/2006/relationships/customXml" Target="../ink/ink1128.xml"/><Relationship Id="rId235" Type="http://schemas.openxmlformats.org/officeDocument/2006/relationships/image" Target="../media/image1138.png"/><Relationship Id="rId256" Type="http://schemas.openxmlformats.org/officeDocument/2006/relationships/customXml" Target="../ink/ink1149.xml"/><Relationship Id="rId277" Type="http://schemas.openxmlformats.org/officeDocument/2006/relationships/image" Target="../media/image1159.png"/><Relationship Id="rId298" Type="http://schemas.openxmlformats.org/officeDocument/2006/relationships/customXml" Target="../ink/ink1170.xml"/><Relationship Id="rId116" Type="http://schemas.openxmlformats.org/officeDocument/2006/relationships/customXml" Target="../ink/ink1079.xml"/><Relationship Id="rId137" Type="http://schemas.openxmlformats.org/officeDocument/2006/relationships/image" Target="../media/image1089.png"/><Relationship Id="rId158" Type="http://schemas.openxmlformats.org/officeDocument/2006/relationships/customXml" Target="../ink/ink1100.xml"/><Relationship Id="rId302" Type="http://schemas.openxmlformats.org/officeDocument/2006/relationships/customXml" Target="../ink/ink1172.xml"/><Relationship Id="rId323" Type="http://schemas.openxmlformats.org/officeDocument/2006/relationships/image" Target="../media/image1182.png"/><Relationship Id="rId344" Type="http://schemas.openxmlformats.org/officeDocument/2006/relationships/customXml" Target="../ink/ink1193.xml"/><Relationship Id="rId20" Type="http://schemas.openxmlformats.org/officeDocument/2006/relationships/customXml" Target="../ink/ink1031.xml"/><Relationship Id="rId41" Type="http://schemas.openxmlformats.org/officeDocument/2006/relationships/image" Target="../media/image1041.png"/><Relationship Id="rId62" Type="http://schemas.openxmlformats.org/officeDocument/2006/relationships/customXml" Target="../ink/ink1052.xml"/><Relationship Id="rId83" Type="http://schemas.openxmlformats.org/officeDocument/2006/relationships/image" Target="../media/image1062.png"/><Relationship Id="rId179" Type="http://schemas.openxmlformats.org/officeDocument/2006/relationships/image" Target="../media/image1110.png"/><Relationship Id="rId365" Type="http://schemas.openxmlformats.org/officeDocument/2006/relationships/image" Target="../media/image1203.png"/><Relationship Id="rId190" Type="http://schemas.openxmlformats.org/officeDocument/2006/relationships/customXml" Target="../ink/ink1116.xml"/><Relationship Id="rId204" Type="http://schemas.openxmlformats.org/officeDocument/2006/relationships/customXml" Target="../ink/ink1123.xml"/><Relationship Id="rId225" Type="http://schemas.openxmlformats.org/officeDocument/2006/relationships/image" Target="../media/image1133.png"/><Relationship Id="rId246" Type="http://schemas.openxmlformats.org/officeDocument/2006/relationships/customXml" Target="../ink/ink1144.xml"/><Relationship Id="rId267" Type="http://schemas.openxmlformats.org/officeDocument/2006/relationships/image" Target="../media/image1154.png"/><Relationship Id="rId288" Type="http://schemas.openxmlformats.org/officeDocument/2006/relationships/customXml" Target="../ink/ink116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61.png"/><Relationship Id="rId21" Type="http://schemas.openxmlformats.org/officeDocument/2006/relationships/image" Target="../media/image1213.png"/><Relationship Id="rId42" Type="http://schemas.openxmlformats.org/officeDocument/2006/relationships/customXml" Target="../ink/ink1224.xml"/><Relationship Id="rId63" Type="http://schemas.openxmlformats.org/officeDocument/2006/relationships/image" Target="../media/image1234.png"/><Relationship Id="rId84" Type="http://schemas.openxmlformats.org/officeDocument/2006/relationships/customXml" Target="../ink/ink1245.xml"/><Relationship Id="rId138" Type="http://schemas.openxmlformats.org/officeDocument/2006/relationships/customXml" Target="../ink/ink1272.xml"/><Relationship Id="rId159" Type="http://schemas.openxmlformats.org/officeDocument/2006/relationships/image" Target="../media/image1282.png"/><Relationship Id="rId170" Type="http://schemas.openxmlformats.org/officeDocument/2006/relationships/customXml" Target="../ink/ink1288.xml"/><Relationship Id="rId191" Type="http://schemas.openxmlformats.org/officeDocument/2006/relationships/image" Target="../media/image1298.png"/><Relationship Id="rId205" Type="http://schemas.openxmlformats.org/officeDocument/2006/relationships/image" Target="../media/image1305.png"/><Relationship Id="rId226" Type="http://schemas.openxmlformats.org/officeDocument/2006/relationships/customXml" Target="../ink/ink1316.xml"/><Relationship Id="rId247" Type="http://schemas.openxmlformats.org/officeDocument/2006/relationships/image" Target="../media/image1326.png"/><Relationship Id="rId107" Type="http://schemas.openxmlformats.org/officeDocument/2006/relationships/image" Target="../media/image1256.png"/><Relationship Id="rId11" Type="http://schemas.openxmlformats.org/officeDocument/2006/relationships/image" Target="../media/image1208.png"/><Relationship Id="rId32" Type="http://schemas.openxmlformats.org/officeDocument/2006/relationships/customXml" Target="../ink/ink1219.xml"/><Relationship Id="rId53" Type="http://schemas.openxmlformats.org/officeDocument/2006/relationships/image" Target="../media/image1229.png"/><Relationship Id="rId74" Type="http://schemas.openxmlformats.org/officeDocument/2006/relationships/customXml" Target="../ink/ink1240.xml"/><Relationship Id="rId128" Type="http://schemas.openxmlformats.org/officeDocument/2006/relationships/customXml" Target="../ink/ink1267.xml"/><Relationship Id="rId149" Type="http://schemas.openxmlformats.org/officeDocument/2006/relationships/image" Target="../media/image1277.png"/><Relationship Id="rId5" Type="http://schemas.openxmlformats.org/officeDocument/2006/relationships/image" Target="../media/image1205.png"/><Relationship Id="rId95" Type="http://schemas.openxmlformats.org/officeDocument/2006/relationships/image" Target="../media/image1250.png"/><Relationship Id="rId160" Type="http://schemas.openxmlformats.org/officeDocument/2006/relationships/customXml" Target="../ink/ink1283.xml"/><Relationship Id="rId181" Type="http://schemas.openxmlformats.org/officeDocument/2006/relationships/image" Target="../media/image1293.png"/><Relationship Id="rId216" Type="http://schemas.openxmlformats.org/officeDocument/2006/relationships/customXml" Target="../ink/ink1311.xml"/><Relationship Id="rId237" Type="http://schemas.openxmlformats.org/officeDocument/2006/relationships/image" Target="../media/image1321.png"/><Relationship Id="rId22" Type="http://schemas.openxmlformats.org/officeDocument/2006/relationships/customXml" Target="../ink/ink1214.xml"/><Relationship Id="rId43" Type="http://schemas.openxmlformats.org/officeDocument/2006/relationships/image" Target="../media/image1224.png"/><Relationship Id="rId64" Type="http://schemas.openxmlformats.org/officeDocument/2006/relationships/customXml" Target="../ink/ink1235.xml"/><Relationship Id="rId118" Type="http://schemas.openxmlformats.org/officeDocument/2006/relationships/customXml" Target="../ink/ink1262.xml"/><Relationship Id="rId139" Type="http://schemas.openxmlformats.org/officeDocument/2006/relationships/image" Target="../media/image1272.png"/><Relationship Id="rId85" Type="http://schemas.openxmlformats.org/officeDocument/2006/relationships/image" Target="../media/image1245.png"/><Relationship Id="rId150" Type="http://schemas.openxmlformats.org/officeDocument/2006/relationships/customXml" Target="../ink/ink1278.xml"/><Relationship Id="rId171" Type="http://schemas.openxmlformats.org/officeDocument/2006/relationships/image" Target="../media/image1288.png"/><Relationship Id="rId192" Type="http://schemas.openxmlformats.org/officeDocument/2006/relationships/customXml" Target="../ink/ink1299.xml"/><Relationship Id="rId206" Type="http://schemas.openxmlformats.org/officeDocument/2006/relationships/customXml" Target="../ink/ink1306.xml"/><Relationship Id="rId227" Type="http://schemas.openxmlformats.org/officeDocument/2006/relationships/image" Target="../media/image1316.png"/><Relationship Id="rId248" Type="http://schemas.openxmlformats.org/officeDocument/2006/relationships/customXml" Target="../ink/ink1327.xml"/><Relationship Id="rId12" Type="http://schemas.openxmlformats.org/officeDocument/2006/relationships/customXml" Target="../ink/ink1209.xml"/><Relationship Id="rId33" Type="http://schemas.openxmlformats.org/officeDocument/2006/relationships/image" Target="../media/image1219.png"/><Relationship Id="rId108" Type="http://schemas.openxmlformats.org/officeDocument/2006/relationships/customXml" Target="../ink/ink1257.xml"/><Relationship Id="rId129" Type="http://schemas.openxmlformats.org/officeDocument/2006/relationships/image" Target="../media/image1267.png"/><Relationship Id="rId54" Type="http://schemas.openxmlformats.org/officeDocument/2006/relationships/customXml" Target="../ink/ink1230.xml"/><Relationship Id="rId70" Type="http://schemas.openxmlformats.org/officeDocument/2006/relationships/customXml" Target="../ink/ink1238.xml"/><Relationship Id="rId75" Type="http://schemas.openxmlformats.org/officeDocument/2006/relationships/image" Target="../media/image1240.png"/><Relationship Id="rId91" Type="http://schemas.openxmlformats.org/officeDocument/2006/relationships/image" Target="../media/image1248.png"/><Relationship Id="rId96" Type="http://schemas.openxmlformats.org/officeDocument/2006/relationships/customXml" Target="../ink/ink1251.xml"/><Relationship Id="rId140" Type="http://schemas.openxmlformats.org/officeDocument/2006/relationships/customXml" Target="../ink/ink1273.xml"/><Relationship Id="rId145" Type="http://schemas.openxmlformats.org/officeDocument/2006/relationships/image" Target="../media/image1275.png"/><Relationship Id="rId161" Type="http://schemas.openxmlformats.org/officeDocument/2006/relationships/image" Target="../media/image1283.png"/><Relationship Id="rId166" Type="http://schemas.openxmlformats.org/officeDocument/2006/relationships/customXml" Target="../ink/ink1286.xml"/><Relationship Id="rId182" Type="http://schemas.openxmlformats.org/officeDocument/2006/relationships/customXml" Target="../ink/ink1294.xml"/><Relationship Id="rId187" Type="http://schemas.openxmlformats.org/officeDocument/2006/relationships/image" Target="../media/image1296.png"/><Relationship Id="rId217" Type="http://schemas.openxmlformats.org/officeDocument/2006/relationships/image" Target="../media/image131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06.xml"/><Relationship Id="rId212" Type="http://schemas.openxmlformats.org/officeDocument/2006/relationships/customXml" Target="../ink/ink1309.xml"/><Relationship Id="rId233" Type="http://schemas.openxmlformats.org/officeDocument/2006/relationships/image" Target="../media/image1319.png"/><Relationship Id="rId238" Type="http://schemas.openxmlformats.org/officeDocument/2006/relationships/customXml" Target="../ink/ink1322.xml"/><Relationship Id="rId23" Type="http://schemas.openxmlformats.org/officeDocument/2006/relationships/image" Target="../media/image1214.png"/><Relationship Id="rId28" Type="http://schemas.openxmlformats.org/officeDocument/2006/relationships/customXml" Target="../ink/ink1217.xml"/><Relationship Id="rId49" Type="http://schemas.openxmlformats.org/officeDocument/2006/relationships/image" Target="../media/image1227.png"/><Relationship Id="rId114" Type="http://schemas.openxmlformats.org/officeDocument/2006/relationships/customXml" Target="../ink/ink1260.xml"/><Relationship Id="rId119" Type="http://schemas.openxmlformats.org/officeDocument/2006/relationships/image" Target="../media/image1262.png"/><Relationship Id="rId44" Type="http://schemas.openxmlformats.org/officeDocument/2006/relationships/customXml" Target="../ink/ink1225.xml"/><Relationship Id="rId60" Type="http://schemas.openxmlformats.org/officeDocument/2006/relationships/customXml" Target="../ink/ink1233.xml"/><Relationship Id="rId65" Type="http://schemas.openxmlformats.org/officeDocument/2006/relationships/image" Target="../media/image1235.png"/><Relationship Id="rId81" Type="http://schemas.openxmlformats.org/officeDocument/2006/relationships/image" Target="../media/image1243.png"/><Relationship Id="rId86" Type="http://schemas.openxmlformats.org/officeDocument/2006/relationships/customXml" Target="../ink/ink1246.xml"/><Relationship Id="rId130" Type="http://schemas.openxmlformats.org/officeDocument/2006/relationships/customXml" Target="../ink/ink1268.xml"/><Relationship Id="rId135" Type="http://schemas.openxmlformats.org/officeDocument/2006/relationships/image" Target="../media/image1270.png"/><Relationship Id="rId151" Type="http://schemas.openxmlformats.org/officeDocument/2006/relationships/image" Target="../media/image1278.png"/><Relationship Id="rId156" Type="http://schemas.openxmlformats.org/officeDocument/2006/relationships/customXml" Target="../ink/ink1281.xml"/><Relationship Id="rId177" Type="http://schemas.openxmlformats.org/officeDocument/2006/relationships/image" Target="../media/image1291.png"/><Relationship Id="rId198" Type="http://schemas.openxmlformats.org/officeDocument/2006/relationships/customXml" Target="../ink/ink1302.xml"/><Relationship Id="rId172" Type="http://schemas.openxmlformats.org/officeDocument/2006/relationships/customXml" Target="../ink/ink1289.xml"/><Relationship Id="rId193" Type="http://schemas.openxmlformats.org/officeDocument/2006/relationships/image" Target="../media/image1299.png"/><Relationship Id="rId202" Type="http://schemas.openxmlformats.org/officeDocument/2006/relationships/customXml" Target="../ink/ink1304.xml"/><Relationship Id="rId207" Type="http://schemas.openxmlformats.org/officeDocument/2006/relationships/image" Target="../media/image1306.png"/><Relationship Id="rId223" Type="http://schemas.openxmlformats.org/officeDocument/2006/relationships/image" Target="../media/image1314.png"/><Relationship Id="rId228" Type="http://schemas.openxmlformats.org/officeDocument/2006/relationships/customXml" Target="../ink/ink1317.xml"/><Relationship Id="rId244" Type="http://schemas.openxmlformats.org/officeDocument/2006/relationships/customXml" Target="../ink/ink1325.xml"/><Relationship Id="rId249" Type="http://schemas.openxmlformats.org/officeDocument/2006/relationships/image" Target="../media/image1327.png"/><Relationship Id="rId13" Type="http://schemas.openxmlformats.org/officeDocument/2006/relationships/image" Target="../media/image1209.png"/><Relationship Id="rId18" Type="http://schemas.openxmlformats.org/officeDocument/2006/relationships/customXml" Target="../ink/ink1212.xml"/><Relationship Id="rId39" Type="http://schemas.openxmlformats.org/officeDocument/2006/relationships/image" Target="../media/image1222.png"/><Relationship Id="rId109" Type="http://schemas.openxmlformats.org/officeDocument/2006/relationships/image" Target="../media/image1257.png"/><Relationship Id="rId34" Type="http://schemas.openxmlformats.org/officeDocument/2006/relationships/customXml" Target="../ink/ink1220.xml"/><Relationship Id="rId50" Type="http://schemas.openxmlformats.org/officeDocument/2006/relationships/customXml" Target="../ink/ink1228.xml"/><Relationship Id="rId55" Type="http://schemas.openxmlformats.org/officeDocument/2006/relationships/image" Target="../media/image1230.png"/><Relationship Id="rId76" Type="http://schemas.openxmlformats.org/officeDocument/2006/relationships/customXml" Target="../ink/ink1241.xml"/><Relationship Id="rId97" Type="http://schemas.openxmlformats.org/officeDocument/2006/relationships/image" Target="../media/image1251.png"/><Relationship Id="rId104" Type="http://schemas.openxmlformats.org/officeDocument/2006/relationships/customXml" Target="../ink/ink1255.xml"/><Relationship Id="rId120" Type="http://schemas.openxmlformats.org/officeDocument/2006/relationships/customXml" Target="../ink/ink1263.xml"/><Relationship Id="rId125" Type="http://schemas.openxmlformats.org/officeDocument/2006/relationships/image" Target="../media/image1265.png"/><Relationship Id="rId141" Type="http://schemas.openxmlformats.org/officeDocument/2006/relationships/image" Target="../media/image1273.png"/><Relationship Id="rId146" Type="http://schemas.openxmlformats.org/officeDocument/2006/relationships/customXml" Target="../ink/ink1276.xml"/><Relationship Id="rId167" Type="http://schemas.openxmlformats.org/officeDocument/2006/relationships/image" Target="../media/image1286.png"/><Relationship Id="rId188" Type="http://schemas.openxmlformats.org/officeDocument/2006/relationships/customXml" Target="../ink/ink1297.xml"/><Relationship Id="rId7" Type="http://schemas.openxmlformats.org/officeDocument/2006/relationships/image" Target="../media/image1206.png"/><Relationship Id="rId71" Type="http://schemas.openxmlformats.org/officeDocument/2006/relationships/image" Target="../media/image1238.png"/><Relationship Id="rId92" Type="http://schemas.openxmlformats.org/officeDocument/2006/relationships/customXml" Target="../ink/ink1249.xml"/><Relationship Id="rId162" Type="http://schemas.openxmlformats.org/officeDocument/2006/relationships/customXml" Target="../ink/ink1284.xml"/><Relationship Id="rId183" Type="http://schemas.openxmlformats.org/officeDocument/2006/relationships/image" Target="../media/image1294.png"/><Relationship Id="rId213" Type="http://schemas.openxmlformats.org/officeDocument/2006/relationships/image" Target="../media/image1309.png"/><Relationship Id="rId218" Type="http://schemas.openxmlformats.org/officeDocument/2006/relationships/customXml" Target="../ink/ink1312.xml"/><Relationship Id="rId234" Type="http://schemas.openxmlformats.org/officeDocument/2006/relationships/customXml" Target="../ink/ink1320.xml"/><Relationship Id="rId239" Type="http://schemas.openxmlformats.org/officeDocument/2006/relationships/image" Target="../media/image1322.png"/><Relationship Id="rId2" Type="http://schemas.openxmlformats.org/officeDocument/2006/relationships/customXml" Target="../ink/ink1204.xml"/><Relationship Id="rId29" Type="http://schemas.openxmlformats.org/officeDocument/2006/relationships/image" Target="../media/image1217.png"/><Relationship Id="rId250" Type="http://schemas.openxmlformats.org/officeDocument/2006/relationships/customXml" Target="../ink/ink1328.xml"/><Relationship Id="rId24" Type="http://schemas.openxmlformats.org/officeDocument/2006/relationships/customXml" Target="../ink/ink1215.xml"/><Relationship Id="rId40" Type="http://schemas.openxmlformats.org/officeDocument/2006/relationships/customXml" Target="../ink/ink1223.xml"/><Relationship Id="rId45" Type="http://schemas.openxmlformats.org/officeDocument/2006/relationships/image" Target="../media/image1225.png"/><Relationship Id="rId66" Type="http://schemas.openxmlformats.org/officeDocument/2006/relationships/customXml" Target="../ink/ink1236.xml"/><Relationship Id="rId87" Type="http://schemas.openxmlformats.org/officeDocument/2006/relationships/image" Target="../media/image1246.png"/><Relationship Id="rId110" Type="http://schemas.openxmlformats.org/officeDocument/2006/relationships/customXml" Target="../ink/ink1258.xml"/><Relationship Id="rId115" Type="http://schemas.openxmlformats.org/officeDocument/2006/relationships/image" Target="../media/image1260.png"/><Relationship Id="rId131" Type="http://schemas.openxmlformats.org/officeDocument/2006/relationships/image" Target="../media/image1268.png"/><Relationship Id="rId136" Type="http://schemas.openxmlformats.org/officeDocument/2006/relationships/customXml" Target="../ink/ink1271.xml"/><Relationship Id="rId157" Type="http://schemas.openxmlformats.org/officeDocument/2006/relationships/image" Target="../media/image1281.png"/><Relationship Id="rId178" Type="http://schemas.openxmlformats.org/officeDocument/2006/relationships/customXml" Target="../ink/ink1292.xml"/><Relationship Id="rId61" Type="http://schemas.openxmlformats.org/officeDocument/2006/relationships/image" Target="../media/image1233.png"/><Relationship Id="rId82" Type="http://schemas.openxmlformats.org/officeDocument/2006/relationships/customXml" Target="../ink/ink1244.xml"/><Relationship Id="rId152" Type="http://schemas.openxmlformats.org/officeDocument/2006/relationships/customXml" Target="../ink/ink1279.xml"/><Relationship Id="rId173" Type="http://schemas.openxmlformats.org/officeDocument/2006/relationships/image" Target="../media/image1289.png"/><Relationship Id="rId194" Type="http://schemas.openxmlformats.org/officeDocument/2006/relationships/customXml" Target="../ink/ink1300.xml"/><Relationship Id="rId199" Type="http://schemas.openxmlformats.org/officeDocument/2006/relationships/image" Target="../media/image1302.png"/><Relationship Id="rId203" Type="http://schemas.openxmlformats.org/officeDocument/2006/relationships/image" Target="../media/image1304.png"/><Relationship Id="rId208" Type="http://schemas.openxmlformats.org/officeDocument/2006/relationships/customXml" Target="../ink/ink1307.xml"/><Relationship Id="rId229" Type="http://schemas.openxmlformats.org/officeDocument/2006/relationships/image" Target="../media/image1317.png"/><Relationship Id="rId19" Type="http://schemas.openxmlformats.org/officeDocument/2006/relationships/image" Target="../media/image1212.png"/><Relationship Id="rId224" Type="http://schemas.openxmlformats.org/officeDocument/2006/relationships/customXml" Target="../ink/ink1315.xml"/><Relationship Id="rId240" Type="http://schemas.openxmlformats.org/officeDocument/2006/relationships/customXml" Target="../ink/ink1323.xml"/><Relationship Id="rId245" Type="http://schemas.openxmlformats.org/officeDocument/2006/relationships/image" Target="../media/image1325.png"/><Relationship Id="rId14" Type="http://schemas.openxmlformats.org/officeDocument/2006/relationships/customXml" Target="../ink/ink1210.xml"/><Relationship Id="rId30" Type="http://schemas.openxmlformats.org/officeDocument/2006/relationships/customXml" Target="../ink/ink1218.xml"/><Relationship Id="rId35" Type="http://schemas.openxmlformats.org/officeDocument/2006/relationships/image" Target="../media/image1220.png"/><Relationship Id="rId56" Type="http://schemas.openxmlformats.org/officeDocument/2006/relationships/customXml" Target="../ink/ink1231.xml"/><Relationship Id="rId77" Type="http://schemas.openxmlformats.org/officeDocument/2006/relationships/image" Target="../media/image1241.png"/><Relationship Id="rId100" Type="http://schemas.openxmlformats.org/officeDocument/2006/relationships/customXml" Target="../ink/ink1253.xml"/><Relationship Id="rId105" Type="http://schemas.openxmlformats.org/officeDocument/2006/relationships/image" Target="../media/image1255.png"/><Relationship Id="rId126" Type="http://schemas.openxmlformats.org/officeDocument/2006/relationships/customXml" Target="../ink/ink1266.xml"/><Relationship Id="rId147" Type="http://schemas.openxmlformats.org/officeDocument/2006/relationships/image" Target="../media/image1276.png"/><Relationship Id="rId168" Type="http://schemas.openxmlformats.org/officeDocument/2006/relationships/customXml" Target="../ink/ink1287.xml"/><Relationship Id="rId8" Type="http://schemas.openxmlformats.org/officeDocument/2006/relationships/customXml" Target="../ink/ink1207.xml"/><Relationship Id="rId51" Type="http://schemas.openxmlformats.org/officeDocument/2006/relationships/image" Target="../media/image1228.png"/><Relationship Id="rId72" Type="http://schemas.openxmlformats.org/officeDocument/2006/relationships/customXml" Target="../ink/ink1239.xml"/><Relationship Id="rId93" Type="http://schemas.openxmlformats.org/officeDocument/2006/relationships/image" Target="../media/image1249.png"/><Relationship Id="rId98" Type="http://schemas.openxmlformats.org/officeDocument/2006/relationships/customXml" Target="../ink/ink1252.xml"/><Relationship Id="rId121" Type="http://schemas.openxmlformats.org/officeDocument/2006/relationships/image" Target="../media/image1263.png"/><Relationship Id="rId142" Type="http://schemas.openxmlformats.org/officeDocument/2006/relationships/customXml" Target="../ink/ink1274.xml"/><Relationship Id="rId163" Type="http://schemas.openxmlformats.org/officeDocument/2006/relationships/image" Target="../media/image1284.png"/><Relationship Id="rId184" Type="http://schemas.openxmlformats.org/officeDocument/2006/relationships/customXml" Target="../ink/ink1295.xml"/><Relationship Id="rId189" Type="http://schemas.openxmlformats.org/officeDocument/2006/relationships/image" Target="../media/image1297.png"/><Relationship Id="rId219" Type="http://schemas.openxmlformats.org/officeDocument/2006/relationships/image" Target="../media/image1312.png"/><Relationship Id="rId3" Type="http://schemas.openxmlformats.org/officeDocument/2006/relationships/image" Target="../media/image1204.png"/><Relationship Id="rId214" Type="http://schemas.openxmlformats.org/officeDocument/2006/relationships/customXml" Target="../ink/ink1310.xml"/><Relationship Id="rId230" Type="http://schemas.openxmlformats.org/officeDocument/2006/relationships/customXml" Target="../ink/ink1318.xml"/><Relationship Id="rId235" Type="http://schemas.openxmlformats.org/officeDocument/2006/relationships/image" Target="../media/image1320.png"/><Relationship Id="rId251" Type="http://schemas.openxmlformats.org/officeDocument/2006/relationships/image" Target="../media/image1328.png"/><Relationship Id="rId25" Type="http://schemas.openxmlformats.org/officeDocument/2006/relationships/image" Target="../media/image1215.png"/><Relationship Id="rId46" Type="http://schemas.openxmlformats.org/officeDocument/2006/relationships/customXml" Target="../ink/ink1226.xml"/><Relationship Id="rId67" Type="http://schemas.openxmlformats.org/officeDocument/2006/relationships/image" Target="../media/image1236.png"/><Relationship Id="rId116" Type="http://schemas.openxmlformats.org/officeDocument/2006/relationships/customXml" Target="../ink/ink1261.xml"/><Relationship Id="rId137" Type="http://schemas.openxmlformats.org/officeDocument/2006/relationships/image" Target="../media/image1271.png"/><Relationship Id="rId158" Type="http://schemas.openxmlformats.org/officeDocument/2006/relationships/customXml" Target="../ink/ink1282.xml"/><Relationship Id="rId20" Type="http://schemas.openxmlformats.org/officeDocument/2006/relationships/customXml" Target="../ink/ink1213.xml"/><Relationship Id="rId41" Type="http://schemas.openxmlformats.org/officeDocument/2006/relationships/image" Target="../media/image1223.png"/><Relationship Id="rId62" Type="http://schemas.openxmlformats.org/officeDocument/2006/relationships/customXml" Target="../ink/ink1234.xml"/><Relationship Id="rId83" Type="http://schemas.openxmlformats.org/officeDocument/2006/relationships/image" Target="../media/image1244.png"/><Relationship Id="rId88" Type="http://schemas.openxmlformats.org/officeDocument/2006/relationships/customXml" Target="../ink/ink1247.xml"/><Relationship Id="rId111" Type="http://schemas.openxmlformats.org/officeDocument/2006/relationships/image" Target="../media/image1258.png"/><Relationship Id="rId132" Type="http://schemas.openxmlformats.org/officeDocument/2006/relationships/customXml" Target="../ink/ink1269.xml"/><Relationship Id="rId153" Type="http://schemas.openxmlformats.org/officeDocument/2006/relationships/image" Target="../media/image1279.png"/><Relationship Id="rId174" Type="http://schemas.openxmlformats.org/officeDocument/2006/relationships/customXml" Target="../ink/ink1290.xml"/><Relationship Id="rId179" Type="http://schemas.openxmlformats.org/officeDocument/2006/relationships/image" Target="../media/image1292.png"/><Relationship Id="rId195" Type="http://schemas.openxmlformats.org/officeDocument/2006/relationships/image" Target="../media/image1300.png"/><Relationship Id="rId209" Type="http://schemas.openxmlformats.org/officeDocument/2006/relationships/image" Target="../media/image1307.png"/><Relationship Id="rId190" Type="http://schemas.openxmlformats.org/officeDocument/2006/relationships/customXml" Target="../ink/ink1298.xml"/><Relationship Id="rId204" Type="http://schemas.openxmlformats.org/officeDocument/2006/relationships/customXml" Target="../ink/ink1305.xml"/><Relationship Id="rId220" Type="http://schemas.openxmlformats.org/officeDocument/2006/relationships/customXml" Target="../ink/ink1313.xml"/><Relationship Id="rId225" Type="http://schemas.openxmlformats.org/officeDocument/2006/relationships/image" Target="../media/image1315.png"/><Relationship Id="rId241" Type="http://schemas.openxmlformats.org/officeDocument/2006/relationships/image" Target="../media/image1323.png"/><Relationship Id="rId246" Type="http://schemas.openxmlformats.org/officeDocument/2006/relationships/customXml" Target="../ink/ink1326.xml"/><Relationship Id="rId15" Type="http://schemas.openxmlformats.org/officeDocument/2006/relationships/image" Target="../media/image1210.png"/><Relationship Id="rId36" Type="http://schemas.openxmlformats.org/officeDocument/2006/relationships/customXml" Target="../ink/ink1221.xml"/><Relationship Id="rId57" Type="http://schemas.openxmlformats.org/officeDocument/2006/relationships/image" Target="../media/image1231.png"/><Relationship Id="rId106" Type="http://schemas.openxmlformats.org/officeDocument/2006/relationships/customXml" Target="../ink/ink1256.xml"/><Relationship Id="rId127" Type="http://schemas.openxmlformats.org/officeDocument/2006/relationships/image" Target="../media/image1266.png"/><Relationship Id="rId10" Type="http://schemas.openxmlformats.org/officeDocument/2006/relationships/customXml" Target="../ink/ink1208.xml"/><Relationship Id="rId31" Type="http://schemas.openxmlformats.org/officeDocument/2006/relationships/image" Target="../media/image1218.png"/><Relationship Id="rId52" Type="http://schemas.openxmlformats.org/officeDocument/2006/relationships/customXml" Target="../ink/ink1229.xml"/><Relationship Id="rId73" Type="http://schemas.openxmlformats.org/officeDocument/2006/relationships/image" Target="../media/image1239.png"/><Relationship Id="rId78" Type="http://schemas.openxmlformats.org/officeDocument/2006/relationships/customXml" Target="../ink/ink1242.xml"/><Relationship Id="rId94" Type="http://schemas.openxmlformats.org/officeDocument/2006/relationships/customXml" Target="../ink/ink1250.xml"/><Relationship Id="rId99" Type="http://schemas.openxmlformats.org/officeDocument/2006/relationships/image" Target="../media/image1252.png"/><Relationship Id="rId101" Type="http://schemas.openxmlformats.org/officeDocument/2006/relationships/image" Target="../media/image1253.png"/><Relationship Id="rId122" Type="http://schemas.openxmlformats.org/officeDocument/2006/relationships/customXml" Target="../ink/ink1264.xml"/><Relationship Id="rId143" Type="http://schemas.openxmlformats.org/officeDocument/2006/relationships/image" Target="../media/image1274.png"/><Relationship Id="rId148" Type="http://schemas.openxmlformats.org/officeDocument/2006/relationships/customXml" Target="../ink/ink1277.xml"/><Relationship Id="rId164" Type="http://schemas.openxmlformats.org/officeDocument/2006/relationships/customXml" Target="../ink/ink1285.xml"/><Relationship Id="rId169" Type="http://schemas.openxmlformats.org/officeDocument/2006/relationships/image" Target="../media/image1287.png"/><Relationship Id="rId185" Type="http://schemas.openxmlformats.org/officeDocument/2006/relationships/image" Target="../media/image1295.png"/><Relationship Id="rId4" Type="http://schemas.openxmlformats.org/officeDocument/2006/relationships/customXml" Target="../ink/ink1205.xml"/><Relationship Id="rId9" Type="http://schemas.openxmlformats.org/officeDocument/2006/relationships/image" Target="../media/image1207.png"/><Relationship Id="rId180" Type="http://schemas.openxmlformats.org/officeDocument/2006/relationships/customXml" Target="../ink/ink1293.xml"/><Relationship Id="rId210" Type="http://schemas.openxmlformats.org/officeDocument/2006/relationships/customXml" Target="../ink/ink1308.xml"/><Relationship Id="rId215" Type="http://schemas.openxmlformats.org/officeDocument/2006/relationships/image" Target="../media/image1310.png"/><Relationship Id="rId236" Type="http://schemas.openxmlformats.org/officeDocument/2006/relationships/customXml" Target="../ink/ink1321.xml"/><Relationship Id="rId26" Type="http://schemas.openxmlformats.org/officeDocument/2006/relationships/customXml" Target="../ink/ink1216.xml"/><Relationship Id="rId231" Type="http://schemas.openxmlformats.org/officeDocument/2006/relationships/image" Target="../media/image1318.png"/><Relationship Id="rId252" Type="http://schemas.openxmlformats.org/officeDocument/2006/relationships/customXml" Target="../ink/ink1329.xml"/><Relationship Id="rId47" Type="http://schemas.openxmlformats.org/officeDocument/2006/relationships/image" Target="../media/image1226.png"/><Relationship Id="rId68" Type="http://schemas.openxmlformats.org/officeDocument/2006/relationships/customXml" Target="../ink/ink1237.xml"/><Relationship Id="rId89" Type="http://schemas.openxmlformats.org/officeDocument/2006/relationships/image" Target="../media/image1247.png"/><Relationship Id="rId112" Type="http://schemas.openxmlformats.org/officeDocument/2006/relationships/customXml" Target="../ink/ink1259.xml"/><Relationship Id="rId133" Type="http://schemas.openxmlformats.org/officeDocument/2006/relationships/image" Target="../media/image1269.png"/><Relationship Id="rId154" Type="http://schemas.openxmlformats.org/officeDocument/2006/relationships/customXml" Target="../ink/ink1280.xml"/><Relationship Id="rId175" Type="http://schemas.openxmlformats.org/officeDocument/2006/relationships/image" Target="../media/image1290.png"/><Relationship Id="rId196" Type="http://schemas.openxmlformats.org/officeDocument/2006/relationships/customXml" Target="../ink/ink1301.xml"/><Relationship Id="rId200" Type="http://schemas.openxmlformats.org/officeDocument/2006/relationships/customXml" Target="../ink/ink1303.xml"/><Relationship Id="rId16" Type="http://schemas.openxmlformats.org/officeDocument/2006/relationships/customXml" Target="../ink/ink1211.xml"/><Relationship Id="rId221" Type="http://schemas.openxmlformats.org/officeDocument/2006/relationships/image" Target="../media/image1313.png"/><Relationship Id="rId242" Type="http://schemas.openxmlformats.org/officeDocument/2006/relationships/customXml" Target="../ink/ink1324.xml"/><Relationship Id="rId37" Type="http://schemas.openxmlformats.org/officeDocument/2006/relationships/image" Target="../media/image1221.png"/><Relationship Id="rId58" Type="http://schemas.openxmlformats.org/officeDocument/2006/relationships/customXml" Target="../ink/ink1232.xml"/><Relationship Id="rId79" Type="http://schemas.openxmlformats.org/officeDocument/2006/relationships/image" Target="../media/image1242.png"/><Relationship Id="rId102" Type="http://schemas.openxmlformats.org/officeDocument/2006/relationships/customXml" Target="../ink/ink1254.xml"/><Relationship Id="rId123" Type="http://schemas.openxmlformats.org/officeDocument/2006/relationships/image" Target="../media/image1264.png"/><Relationship Id="rId144" Type="http://schemas.openxmlformats.org/officeDocument/2006/relationships/customXml" Target="../ink/ink1275.xml"/><Relationship Id="rId90" Type="http://schemas.openxmlformats.org/officeDocument/2006/relationships/customXml" Target="../ink/ink1248.xml"/><Relationship Id="rId165" Type="http://schemas.openxmlformats.org/officeDocument/2006/relationships/image" Target="../media/image1285.png"/><Relationship Id="rId186" Type="http://schemas.openxmlformats.org/officeDocument/2006/relationships/customXml" Target="../ink/ink1296.xml"/><Relationship Id="rId211" Type="http://schemas.openxmlformats.org/officeDocument/2006/relationships/image" Target="../media/image1308.png"/><Relationship Id="rId232" Type="http://schemas.openxmlformats.org/officeDocument/2006/relationships/customXml" Target="../ink/ink1319.xml"/><Relationship Id="rId253" Type="http://schemas.openxmlformats.org/officeDocument/2006/relationships/image" Target="../media/image1329.png"/><Relationship Id="rId27" Type="http://schemas.openxmlformats.org/officeDocument/2006/relationships/image" Target="../media/image1216.png"/><Relationship Id="rId48" Type="http://schemas.openxmlformats.org/officeDocument/2006/relationships/customXml" Target="../ink/ink1227.xml"/><Relationship Id="rId69" Type="http://schemas.openxmlformats.org/officeDocument/2006/relationships/image" Target="../media/image1237.png"/><Relationship Id="rId113" Type="http://schemas.openxmlformats.org/officeDocument/2006/relationships/image" Target="../media/image1259.png"/><Relationship Id="rId134" Type="http://schemas.openxmlformats.org/officeDocument/2006/relationships/customXml" Target="../ink/ink1270.xml"/><Relationship Id="rId80" Type="http://schemas.openxmlformats.org/officeDocument/2006/relationships/customXml" Target="../ink/ink1243.xml"/><Relationship Id="rId155" Type="http://schemas.openxmlformats.org/officeDocument/2006/relationships/image" Target="../media/image1280.png"/><Relationship Id="rId176" Type="http://schemas.openxmlformats.org/officeDocument/2006/relationships/customXml" Target="../ink/ink1291.xml"/><Relationship Id="rId197" Type="http://schemas.openxmlformats.org/officeDocument/2006/relationships/image" Target="../media/image1301.png"/><Relationship Id="rId201" Type="http://schemas.openxmlformats.org/officeDocument/2006/relationships/image" Target="../media/image1303.png"/><Relationship Id="rId222" Type="http://schemas.openxmlformats.org/officeDocument/2006/relationships/customXml" Target="../ink/ink1314.xml"/><Relationship Id="rId243" Type="http://schemas.openxmlformats.org/officeDocument/2006/relationships/image" Target="../media/image1324.png"/><Relationship Id="rId17" Type="http://schemas.openxmlformats.org/officeDocument/2006/relationships/image" Target="../media/image1211.png"/><Relationship Id="rId38" Type="http://schemas.openxmlformats.org/officeDocument/2006/relationships/customXml" Target="../ink/ink1222.xml"/><Relationship Id="rId59" Type="http://schemas.openxmlformats.org/officeDocument/2006/relationships/image" Target="../media/image1232.png"/><Relationship Id="rId103" Type="http://schemas.openxmlformats.org/officeDocument/2006/relationships/image" Target="../media/image1254.png"/><Relationship Id="rId124" Type="http://schemas.openxmlformats.org/officeDocument/2006/relationships/customXml" Target="../ink/ink12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E0F7-AAFE-441F-91F6-5AEE3AFC2E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JJ Magnetic field effects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D3043-30A5-44F2-A607-209F8DAFE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BP1.5</a:t>
            </a:r>
          </a:p>
        </p:txBody>
      </p:sp>
    </p:spTree>
    <p:extLst>
      <p:ext uri="{BB962C8B-B14F-4D97-AF65-F5344CB8AC3E}">
        <p14:creationId xmlns:p14="http://schemas.microsoft.com/office/powerpoint/2010/main" val="316566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969C7D8-E05C-4CBD-8ABB-57D0355D35B0}"/>
                  </a:ext>
                </a:extLst>
              </p14:cNvPr>
              <p14:cNvContentPartPr/>
              <p14:nvPr/>
            </p14:nvContentPartPr>
            <p14:xfrm>
              <a:off x="763811" y="451135"/>
              <a:ext cx="865800" cy="1388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969C7D8-E05C-4CBD-8ABB-57D0355D35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811" y="433135"/>
                <a:ext cx="901440" cy="142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5C0AC59-E5AC-479A-B250-878B9961D1F2}"/>
              </a:ext>
            </a:extLst>
          </p:cNvPr>
          <p:cNvGrpSpPr/>
          <p:nvPr/>
        </p:nvGrpSpPr>
        <p:grpSpPr>
          <a:xfrm>
            <a:off x="1655891" y="459055"/>
            <a:ext cx="720000" cy="1324440"/>
            <a:chOff x="1655891" y="459055"/>
            <a:chExt cx="720000" cy="13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3D8E21A-8382-4A0A-982F-54EAF84B0A08}"/>
                    </a:ext>
                  </a:extLst>
                </p14:cNvPr>
                <p14:cNvContentPartPr/>
                <p14:nvPr/>
              </p14:nvContentPartPr>
              <p14:xfrm>
                <a:off x="1655891" y="476335"/>
                <a:ext cx="720000" cy="1307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3D8E21A-8382-4A0A-982F-54EAF84B0A0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38251" y="458695"/>
                  <a:ext cx="755640" cy="13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093D643-7BED-4AA3-83B6-ABDC6123354A}"/>
                    </a:ext>
                  </a:extLst>
                </p14:cNvPr>
                <p14:cNvContentPartPr/>
                <p14:nvPr/>
              </p14:nvContentPartPr>
              <p14:xfrm>
                <a:off x="1656251" y="459055"/>
                <a:ext cx="565200" cy="33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093D643-7BED-4AA3-83B6-ABDC6123354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38251" y="441415"/>
                  <a:ext cx="60084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BAACB5-E657-4905-8216-013ABD022A08}"/>
                  </a:ext>
                </a:extLst>
              </p14:cNvPr>
              <p14:cNvContentPartPr/>
              <p14:nvPr/>
            </p14:nvContentPartPr>
            <p14:xfrm>
              <a:off x="2915891" y="537895"/>
              <a:ext cx="197640" cy="658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BAACB5-E657-4905-8216-013ABD022A0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7891" y="519895"/>
                <a:ext cx="233280" cy="6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C205501-1FF2-4B41-8826-6E5FCEE62A11}"/>
                  </a:ext>
                </a:extLst>
              </p14:cNvPr>
              <p14:cNvContentPartPr/>
              <p14:nvPr/>
            </p14:nvContentPartPr>
            <p14:xfrm>
              <a:off x="3047651" y="313255"/>
              <a:ext cx="134280" cy="168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C205501-1FF2-4B41-8826-6E5FCEE62A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29651" y="295255"/>
                <a:ext cx="1699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26778C7-DFE1-4858-A7C0-9A0F5D5BEDC3}"/>
                  </a:ext>
                </a:extLst>
              </p14:cNvPr>
              <p14:cNvContentPartPr/>
              <p14:nvPr/>
            </p14:nvContentPartPr>
            <p14:xfrm>
              <a:off x="3118571" y="327655"/>
              <a:ext cx="101160" cy="129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26778C7-DFE1-4858-A7C0-9A0F5D5BEDC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00571" y="309655"/>
                <a:ext cx="136800" cy="1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FA70831A-2C33-4FC4-AB4D-D835FE668CE6}"/>
              </a:ext>
            </a:extLst>
          </p:cNvPr>
          <p:cNvGrpSpPr/>
          <p:nvPr/>
        </p:nvGrpSpPr>
        <p:grpSpPr>
          <a:xfrm>
            <a:off x="2874131" y="1016335"/>
            <a:ext cx="1301040" cy="865080"/>
            <a:chOff x="2874131" y="1016335"/>
            <a:chExt cx="1301040" cy="86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06DF84F-2E6C-4EBE-BBBC-A8AD8FE10EA5}"/>
                    </a:ext>
                  </a:extLst>
                </p14:cNvPr>
                <p14:cNvContentPartPr/>
                <p14:nvPr/>
              </p14:nvContentPartPr>
              <p14:xfrm>
                <a:off x="3047291" y="1031455"/>
                <a:ext cx="770760" cy="174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06DF84F-2E6C-4EBE-BBBC-A8AD8FE10EA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29651" y="1013455"/>
                  <a:ext cx="806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1300B05-C77B-4FF3-9319-78AF471CC83C}"/>
                    </a:ext>
                  </a:extLst>
                </p14:cNvPr>
                <p14:cNvContentPartPr/>
                <p14:nvPr/>
              </p14:nvContentPartPr>
              <p14:xfrm>
                <a:off x="3964571" y="1016335"/>
                <a:ext cx="210600" cy="194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1300B05-C77B-4FF3-9319-78AF471CC83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46571" y="998695"/>
                  <a:ext cx="246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A132B7B-A4BC-40CA-A155-CDB9FE482EDA}"/>
                    </a:ext>
                  </a:extLst>
                </p14:cNvPr>
                <p14:cNvContentPartPr/>
                <p14:nvPr/>
              </p14:nvContentPartPr>
              <p14:xfrm>
                <a:off x="3989051" y="1089055"/>
                <a:ext cx="118080" cy="12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A132B7B-A4BC-40CA-A155-CDB9FE482E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71051" y="1071055"/>
                  <a:ext cx="153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B04F295-4D3B-42AF-B069-884A2B0C4A14}"/>
                    </a:ext>
                  </a:extLst>
                </p14:cNvPr>
                <p14:cNvContentPartPr/>
                <p14:nvPr/>
              </p14:nvContentPartPr>
              <p14:xfrm>
                <a:off x="2988611" y="1164295"/>
                <a:ext cx="92520" cy="81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B04F295-4D3B-42AF-B069-884A2B0C4A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0611" y="1146295"/>
                  <a:ext cx="128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4573F6A-31D5-4538-B31C-E361F2E61839}"/>
                    </a:ext>
                  </a:extLst>
                </p14:cNvPr>
                <p14:cNvContentPartPr/>
                <p14:nvPr/>
              </p14:nvContentPartPr>
              <p14:xfrm>
                <a:off x="2874131" y="1029655"/>
                <a:ext cx="332640" cy="323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4573F6A-31D5-4538-B31C-E361F2E6183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56131" y="1012015"/>
                  <a:ext cx="3682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A07473-8E65-4ACC-A19B-4C49A172B83E}"/>
                    </a:ext>
                  </a:extLst>
                </p14:cNvPr>
                <p14:cNvContentPartPr/>
                <p14:nvPr/>
              </p14:nvContentPartPr>
              <p14:xfrm>
                <a:off x="3107411" y="1498735"/>
                <a:ext cx="15480" cy="253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A07473-8E65-4ACC-A19B-4C49A172B83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89771" y="1480735"/>
                  <a:ext cx="511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A3A2CA1-169C-437A-900A-FA0CC2765C39}"/>
                    </a:ext>
                  </a:extLst>
                </p14:cNvPr>
                <p14:cNvContentPartPr/>
                <p14:nvPr/>
              </p14:nvContentPartPr>
              <p14:xfrm>
                <a:off x="3216131" y="1492975"/>
                <a:ext cx="33840" cy="249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A3A2CA1-169C-437A-900A-FA0CC2765C3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98131" y="1475335"/>
                  <a:ext cx="69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2CB4315-45BC-4846-880C-FA911056D1E8}"/>
                    </a:ext>
                  </a:extLst>
                </p14:cNvPr>
                <p14:cNvContentPartPr/>
                <p14:nvPr/>
              </p14:nvContentPartPr>
              <p14:xfrm>
                <a:off x="3112091" y="1629775"/>
                <a:ext cx="162720" cy="25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2CB4315-45BC-4846-880C-FA911056D1E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94451" y="1612135"/>
                  <a:ext cx="198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8DBAADF-2BBD-4475-814E-E0F45E11F5FA}"/>
                    </a:ext>
                  </a:extLst>
                </p14:cNvPr>
                <p14:cNvContentPartPr/>
                <p14:nvPr/>
              </p14:nvContentPartPr>
              <p14:xfrm>
                <a:off x="3081131" y="1412695"/>
                <a:ext cx="192600" cy="30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8DBAADF-2BBD-4475-814E-E0F45E11F5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63131" y="1395055"/>
                  <a:ext cx="228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8E1975F-6249-4D34-BD4B-E13D52233502}"/>
                    </a:ext>
                  </a:extLst>
                </p14:cNvPr>
                <p14:cNvContentPartPr/>
                <p14:nvPr/>
              </p14:nvContentPartPr>
              <p14:xfrm>
                <a:off x="3368411" y="1415575"/>
                <a:ext cx="9000" cy="346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8E1975F-6249-4D34-BD4B-E13D5223350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50411" y="1397575"/>
                  <a:ext cx="446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CF9482F-F700-462E-8F9C-6B509427DA99}"/>
                    </a:ext>
                  </a:extLst>
                </p14:cNvPr>
                <p14:cNvContentPartPr/>
                <p14:nvPr/>
              </p14:nvContentPartPr>
              <p14:xfrm>
                <a:off x="3437171" y="1432135"/>
                <a:ext cx="20880" cy="345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CF9482F-F700-462E-8F9C-6B509427DA9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19531" y="1414135"/>
                  <a:ext cx="565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A37A758-46AB-4DA4-831D-3BD9393EEAD7}"/>
                    </a:ext>
                  </a:extLst>
                </p14:cNvPr>
                <p14:cNvContentPartPr/>
                <p14:nvPr/>
              </p14:nvContentPartPr>
              <p14:xfrm>
                <a:off x="3569651" y="1557055"/>
                <a:ext cx="122400" cy="324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A37A758-46AB-4DA4-831D-3BD9393EEAD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52011" y="1539055"/>
                  <a:ext cx="158040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495AA07-8F9F-4251-AD37-746959257DA7}"/>
              </a:ext>
            </a:extLst>
          </p:cNvPr>
          <p:cNvGrpSpPr/>
          <p:nvPr/>
        </p:nvGrpSpPr>
        <p:grpSpPr>
          <a:xfrm>
            <a:off x="1497851" y="1866295"/>
            <a:ext cx="327240" cy="367200"/>
            <a:chOff x="1497851" y="1866295"/>
            <a:chExt cx="32724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2744EFB-BD9E-49DE-A78E-9F74F229A2D6}"/>
                    </a:ext>
                  </a:extLst>
                </p14:cNvPr>
                <p14:cNvContentPartPr/>
                <p14:nvPr/>
              </p14:nvContentPartPr>
              <p14:xfrm>
                <a:off x="1660931" y="2000215"/>
                <a:ext cx="100800" cy="233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2744EFB-BD9E-49DE-A78E-9F74F229A2D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43291" y="1982215"/>
                  <a:ext cx="1364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970C544-55CB-4730-92F5-C78F1F7F6B01}"/>
                    </a:ext>
                  </a:extLst>
                </p14:cNvPr>
                <p14:cNvContentPartPr/>
                <p14:nvPr/>
              </p14:nvContentPartPr>
              <p14:xfrm>
                <a:off x="1614491" y="2115775"/>
                <a:ext cx="100080" cy="1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970C544-55CB-4730-92F5-C78F1F7F6B0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96851" y="2098135"/>
                  <a:ext cx="135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7FE0EF0-2D78-4977-9A2C-F7BC998F91D9}"/>
                    </a:ext>
                  </a:extLst>
                </p14:cNvPr>
                <p14:cNvContentPartPr/>
                <p14:nvPr/>
              </p14:nvContentPartPr>
              <p14:xfrm>
                <a:off x="1621691" y="1870255"/>
                <a:ext cx="10800" cy="108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7FE0EF0-2D78-4977-9A2C-F7BC998F91D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03691" y="1852615"/>
                  <a:ext cx="46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3C6CA99-68F1-4405-9596-B36F0841E850}"/>
                    </a:ext>
                  </a:extLst>
                </p14:cNvPr>
                <p14:cNvContentPartPr/>
                <p14:nvPr/>
              </p14:nvContentPartPr>
              <p14:xfrm>
                <a:off x="1691891" y="1866295"/>
                <a:ext cx="16560" cy="113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3C6CA99-68F1-4405-9596-B36F0841E85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73891" y="1848655"/>
                  <a:ext cx="52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033A7D1-EC29-48A0-84FA-58FF9074EF0F}"/>
                    </a:ext>
                  </a:extLst>
                </p14:cNvPr>
                <p14:cNvContentPartPr/>
                <p14:nvPr/>
              </p14:nvContentPartPr>
              <p14:xfrm>
                <a:off x="1497851" y="1927495"/>
                <a:ext cx="81000" cy="6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033A7D1-EC29-48A0-84FA-58FF9074EF0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80211" y="1909495"/>
                  <a:ext cx="116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82AF93-C298-41D2-ABD5-2936F787E3FE}"/>
                    </a:ext>
                  </a:extLst>
                </p14:cNvPr>
                <p14:cNvContentPartPr/>
                <p14:nvPr/>
              </p14:nvContentPartPr>
              <p14:xfrm>
                <a:off x="1734731" y="1936135"/>
                <a:ext cx="90360" cy="11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82AF93-C298-41D2-ABD5-2936F787E3F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17091" y="1918495"/>
                  <a:ext cx="12600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86BE651-F9C7-4CD3-BF00-F23CF7CD6533}"/>
              </a:ext>
            </a:extLst>
          </p:cNvPr>
          <p:cNvGrpSpPr/>
          <p:nvPr/>
        </p:nvGrpSpPr>
        <p:grpSpPr>
          <a:xfrm>
            <a:off x="321011" y="478135"/>
            <a:ext cx="168120" cy="1373400"/>
            <a:chOff x="321011" y="478135"/>
            <a:chExt cx="168120" cy="13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76B7B70-DD52-4E03-8B7C-36E5732D0C48}"/>
                    </a:ext>
                  </a:extLst>
                </p14:cNvPr>
                <p14:cNvContentPartPr/>
                <p14:nvPr/>
              </p14:nvContentPartPr>
              <p14:xfrm>
                <a:off x="321011" y="922375"/>
                <a:ext cx="128520" cy="245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76B7B70-DD52-4E03-8B7C-36E5732D0C4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3371" y="904735"/>
                  <a:ext cx="1641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47E2CBF-F825-46E7-92F5-D0246AB5CAEC}"/>
                    </a:ext>
                  </a:extLst>
                </p14:cNvPr>
                <p14:cNvContentPartPr/>
                <p14:nvPr/>
              </p14:nvContentPartPr>
              <p14:xfrm>
                <a:off x="355571" y="478135"/>
                <a:ext cx="101880" cy="323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47E2CBF-F825-46E7-92F5-D0246AB5CAE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7931" y="460135"/>
                  <a:ext cx="1375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CF63EB3-BA23-43C2-9FE1-F5ACF6107865}"/>
                    </a:ext>
                  </a:extLst>
                </p14:cNvPr>
                <p14:cNvContentPartPr/>
                <p14:nvPr/>
              </p14:nvContentPartPr>
              <p14:xfrm>
                <a:off x="371411" y="1322335"/>
                <a:ext cx="117720" cy="529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CF63EB3-BA23-43C2-9FE1-F5ACF610786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3411" y="1304335"/>
                  <a:ext cx="153360" cy="56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BE83F84-8D95-4C8C-800D-8AE63A7EDACE}"/>
                  </a:ext>
                </a:extLst>
              </p14:cNvPr>
              <p14:cNvContentPartPr/>
              <p14:nvPr/>
            </p14:nvContentPartPr>
            <p14:xfrm>
              <a:off x="626651" y="2706535"/>
              <a:ext cx="1091160" cy="386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BE83F84-8D95-4C8C-800D-8AE63A7EDAC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9011" y="2688535"/>
                <a:ext cx="1126800" cy="42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F468C216-1FD6-4BE0-9EF5-B1709162E9E1}"/>
              </a:ext>
            </a:extLst>
          </p:cNvPr>
          <p:cNvGrpSpPr/>
          <p:nvPr/>
        </p:nvGrpSpPr>
        <p:grpSpPr>
          <a:xfrm>
            <a:off x="1785131" y="2499535"/>
            <a:ext cx="2680560" cy="563040"/>
            <a:chOff x="1785131" y="2499535"/>
            <a:chExt cx="268056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0E7D489-567D-44F1-9F3C-4B1C499EA496}"/>
                    </a:ext>
                  </a:extLst>
                </p14:cNvPr>
                <p14:cNvContentPartPr/>
                <p14:nvPr/>
              </p14:nvContentPartPr>
              <p14:xfrm>
                <a:off x="1785131" y="2515375"/>
                <a:ext cx="1632240" cy="415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0E7D489-567D-44F1-9F3C-4B1C499EA49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67131" y="2497735"/>
                  <a:ext cx="166788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E3B0884-D1EC-427B-A29D-C725ECA4C4F0}"/>
                    </a:ext>
                  </a:extLst>
                </p14:cNvPr>
                <p14:cNvContentPartPr/>
                <p14:nvPr/>
              </p14:nvContentPartPr>
              <p14:xfrm>
                <a:off x="3235211" y="2640655"/>
                <a:ext cx="146880" cy="34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E3B0884-D1EC-427B-A29D-C725ECA4C4F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17571" y="2622655"/>
                  <a:ext cx="182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96E853A-72FE-40FF-A4F0-D521D0D3EACD}"/>
                    </a:ext>
                  </a:extLst>
                </p14:cNvPr>
                <p14:cNvContentPartPr/>
                <p14:nvPr/>
              </p14:nvContentPartPr>
              <p14:xfrm>
                <a:off x="2799251" y="2576215"/>
                <a:ext cx="9720" cy="21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96E853A-72FE-40FF-A4F0-D521D0D3EAC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81611" y="2558575"/>
                  <a:ext cx="45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29493CD-9B26-475B-8B05-69DDDD180FB3}"/>
                    </a:ext>
                  </a:extLst>
                </p14:cNvPr>
                <p14:cNvContentPartPr/>
                <p14:nvPr/>
              </p14:nvContentPartPr>
              <p14:xfrm>
                <a:off x="2197691" y="2557855"/>
                <a:ext cx="22680" cy="30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29493CD-9B26-475B-8B05-69DDDD180FB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79691" y="2539855"/>
                  <a:ext cx="58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5A75136-F6D4-4DCB-A04A-670C143FE6DF}"/>
                    </a:ext>
                  </a:extLst>
                </p14:cNvPr>
                <p14:cNvContentPartPr/>
                <p14:nvPr/>
              </p14:nvContentPartPr>
              <p14:xfrm>
                <a:off x="3598091" y="2499535"/>
                <a:ext cx="867600" cy="563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5A75136-F6D4-4DCB-A04A-670C143FE6D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80451" y="2481895"/>
                  <a:ext cx="903240" cy="59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137FB8A-6760-428E-8CD8-7D7AB7F38D04}"/>
              </a:ext>
            </a:extLst>
          </p:cNvPr>
          <p:cNvGrpSpPr/>
          <p:nvPr/>
        </p:nvGrpSpPr>
        <p:grpSpPr>
          <a:xfrm>
            <a:off x="4719491" y="2477935"/>
            <a:ext cx="1292400" cy="559080"/>
            <a:chOff x="4719491" y="2477935"/>
            <a:chExt cx="1292400" cy="55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165A595-BDE6-41BA-BFF1-2DFE63155E75}"/>
                    </a:ext>
                  </a:extLst>
                </p14:cNvPr>
                <p14:cNvContentPartPr/>
                <p14:nvPr/>
              </p14:nvContentPartPr>
              <p14:xfrm>
                <a:off x="4719491" y="2477935"/>
                <a:ext cx="1292400" cy="559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165A595-BDE6-41BA-BFF1-2DFE63155E7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01851" y="2460295"/>
                  <a:ext cx="132804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2C5CDCD-16EE-4319-8FF6-E91958125117}"/>
                    </a:ext>
                  </a:extLst>
                </p14:cNvPr>
                <p14:cNvContentPartPr/>
                <p14:nvPr/>
              </p14:nvContentPartPr>
              <p14:xfrm>
                <a:off x="4873931" y="2612575"/>
                <a:ext cx="13320" cy="17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2C5CDCD-16EE-4319-8FF6-E9195812511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56291" y="2594935"/>
                  <a:ext cx="489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7ED55DD-957A-4B7A-9139-164F2BCD599D}"/>
              </a:ext>
            </a:extLst>
          </p:cNvPr>
          <p:cNvGrpSpPr/>
          <p:nvPr/>
        </p:nvGrpSpPr>
        <p:grpSpPr>
          <a:xfrm>
            <a:off x="699371" y="3213055"/>
            <a:ext cx="2111400" cy="370440"/>
            <a:chOff x="699371" y="3213055"/>
            <a:chExt cx="211140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70ED64E-3719-407C-85CF-D72B0EA6D86D}"/>
                    </a:ext>
                  </a:extLst>
                </p14:cNvPr>
                <p14:cNvContentPartPr/>
                <p14:nvPr/>
              </p14:nvContentPartPr>
              <p14:xfrm>
                <a:off x="699371" y="3214495"/>
                <a:ext cx="1226520" cy="369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70ED64E-3719-407C-85CF-D72B0EA6D86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1371" y="3196855"/>
                  <a:ext cx="12621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8451D76-6526-4E04-8E2C-8D842A037E1F}"/>
                    </a:ext>
                  </a:extLst>
                </p14:cNvPr>
                <p14:cNvContentPartPr/>
                <p14:nvPr/>
              </p14:nvContentPartPr>
              <p14:xfrm>
                <a:off x="1039931" y="3289375"/>
                <a:ext cx="204120" cy="50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8451D76-6526-4E04-8E2C-8D842A037E1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1931" y="3271735"/>
                  <a:ext cx="239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52D8E23-D146-41A0-B282-D82A5DC9460B}"/>
                    </a:ext>
                  </a:extLst>
                </p14:cNvPr>
                <p14:cNvContentPartPr/>
                <p14:nvPr/>
              </p14:nvContentPartPr>
              <p14:xfrm>
                <a:off x="2121731" y="3213055"/>
                <a:ext cx="689040" cy="342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52D8E23-D146-41A0-B282-D82A5DC9460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04091" y="3195415"/>
                  <a:ext cx="7246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6588944-5752-404A-8CB1-34BB1EFE9FA7}"/>
                    </a:ext>
                  </a:extLst>
                </p14:cNvPr>
                <p14:cNvContentPartPr/>
                <p14:nvPr/>
              </p14:nvContentPartPr>
              <p14:xfrm>
                <a:off x="2128211" y="3256975"/>
                <a:ext cx="186480" cy="59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6588944-5752-404A-8CB1-34BB1EFE9FA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10211" y="3238975"/>
                  <a:ext cx="22212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502687E-1888-4EB5-BF05-A9BBA9311B91}"/>
              </a:ext>
            </a:extLst>
          </p:cNvPr>
          <p:cNvGrpSpPr/>
          <p:nvPr/>
        </p:nvGrpSpPr>
        <p:grpSpPr>
          <a:xfrm>
            <a:off x="2999051" y="3112615"/>
            <a:ext cx="3167280" cy="529560"/>
            <a:chOff x="2999051" y="3112615"/>
            <a:chExt cx="316728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E9061AB-F31E-4010-B36E-946A9E0B3007}"/>
                    </a:ext>
                  </a:extLst>
                </p14:cNvPr>
                <p14:cNvContentPartPr/>
                <p14:nvPr/>
              </p14:nvContentPartPr>
              <p14:xfrm>
                <a:off x="2999051" y="3155815"/>
                <a:ext cx="1101600" cy="486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E9061AB-F31E-4010-B36E-946A9E0B300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81051" y="3137815"/>
                  <a:ext cx="113724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038D2D7-A958-4688-BB4C-636DA0F0162E}"/>
                    </a:ext>
                  </a:extLst>
                </p14:cNvPr>
                <p14:cNvContentPartPr/>
                <p14:nvPr/>
              </p14:nvContentPartPr>
              <p14:xfrm>
                <a:off x="3503771" y="3179935"/>
                <a:ext cx="510480" cy="91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038D2D7-A958-4688-BB4C-636DA0F0162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85771" y="3161935"/>
                  <a:ext cx="546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8416EDE-F15D-4976-AAB6-553F1D759523}"/>
                    </a:ext>
                  </a:extLst>
                </p14:cNvPr>
                <p14:cNvContentPartPr/>
                <p14:nvPr/>
              </p14:nvContentPartPr>
              <p14:xfrm>
                <a:off x="4382891" y="3346615"/>
                <a:ext cx="186840" cy="127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8416EDE-F15D-4976-AAB6-553F1D75952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65251" y="3328615"/>
                  <a:ext cx="222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28EF9C1-36A9-4D35-9DBF-6293DC3E9395}"/>
                    </a:ext>
                  </a:extLst>
                </p14:cNvPr>
                <p14:cNvContentPartPr/>
                <p14:nvPr/>
              </p14:nvContentPartPr>
              <p14:xfrm>
                <a:off x="4356251" y="3341575"/>
                <a:ext cx="268920" cy="191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28EF9C1-36A9-4D35-9DBF-6293DC3E93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38611" y="3323575"/>
                  <a:ext cx="304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095E175-3FD2-4FF2-8BC8-C2F327766FF1}"/>
                    </a:ext>
                  </a:extLst>
                </p14:cNvPr>
                <p14:cNvContentPartPr/>
                <p14:nvPr/>
              </p14:nvContentPartPr>
              <p14:xfrm>
                <a:off x="4881131" y="3112615"/>
                <a:ext cx="287280" cy="364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095E175-3FD2-4FF2-8BC8-C2F327766FF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63131" y="3094975"/>
                  <a:ext cx="3229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EC0C6CF-B017-4A60-8492-42E91AA41D2E}"/>
                    </a:ext>
                  </a:extLst>
                </p14:cNvPr>
                <p14:cNvContentPartPr/>
                <p14:nvPr/>
              </p14:nvContentPartPr>
              <p14:xfrm>
                <a:off x="5281451" y="3348415"/>
                <a:ext cx="150840" cy="123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EC0C6CF-B017-4A60-8492-42E91AA41D2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63451" y="3330415"/>
                  <a:ext cx="186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1626F0A-E24B-4C9C-8F55-1C062DB3A096}"/>
                    </a:ext>
                  </a:extLst>
                </p14:cNvPr>
                <p14:cNvContentPartPr/>
                <p14:nvPr/>
              </p14:nvContentPartPr>
              <p14:xfrm>
                <a:off x="5295851" y="3329695"/>
                <a:ext cx="201240" cy="155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1626F0A-E24B-4C9C-8F55-1C062DB3A09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78211" y="3312055"/>
                  <a:ext cx="2368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9C668E4-B919-4FF7-AE3D-44D2942C9922}"/>
                    </a:ext>
                  </a:extLst>
                </p14:cNvPr>
                <p14:cNvContentPartPr/>
                <p14:nvPr/>
              </p14:nvContentPartPr>
              <p14:xfrm>
                <a:off x="5560451" y="3332575"/>
                <a:ext cx="44280" cy="160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9C668E4-B919-4FF7-AE3D-44D2942C992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42451" y="3314935"/>
                  <a:ext cx="79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9021758-71E7-41D8-A1FA-44469D5BCB7A}"/>
                    </a:ext>
                  </a:extLst>
                </p14:cNvPr>
                <p14:cNvContentPartPr/>
                <p14:nvPr/>
              </p14:nvContentPartPr>
              <p14:xfrm>
                <a:off x="5506091" y="3408535"/>
                <a:ext cx="127800" cy="3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9021758-71E7-41D8-A1FA-44469D5BCB7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88451" y="3390895"/>
                  <a:ext cx="163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B513322-17D1-4E81-A2B6-C3F60523525C}"/>
                    </a:ext>
                  </a:extLst>
                </p14:cNvPr>
                <p14:cNvContentPartPr/>
                <p14:nvPr/>
              </p14:nvContentPartPr>
              <p14:xfrm>
                <a:off x="5728211" y="3163375"/>
                <a:ext cx="113040" cy="302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B513322-17D1-4E81-A2B6-C3F60523525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710571" y="3145375"/>
                  <a:ext cx="1486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E6654AF-D42A-4AFF-9D12-84C8478E7F69}"/>
                    </a:ext>
                  </a:extLst>
                </p14:cNvPr>
                <p14:cNvContentPartPr/>
                <p14:nvPr/>
              </p14:nvContentPartPr>
              <p14:xfrm>
                <a:off x="5919371" y="3339415"/>
                <a:ext cx="105480" cy="106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E6654AF-D42A-4AFF-9D12-84C8478E7F6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01371" y="3321775"/>
                  <a:ext cx="141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2D38F14-28E1-4489-8176-AA7BA797631E}"/>
                    </a:ext>
                  </a:extLst>
                </p14:cNvPr>
                <p14:cNvContentPartPr/>
                <p14:nvPr/>
              </p14:nvContentPartPr>
              <p14:xfrm>
                <a:off x="5880131" y="3286495"/>
                <a:ext cx="286200" cy="212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2D38F14-28E1-4489-8176-AA7BA797631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62131" y="3268855"/>
                  <a:ext cx="32184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FC81CE3-80A9-492C-9206-44E2075E2DF9}"/>
              </a:ext>
            </a:extLst>
          </p:cNvPr>
          <p:cNvGrpSpPr/>
          <p:nvPr/>
        </p:nvGrpSpPr>
        <p:grpSpPr>
          <a:xfrm>
            <a:off x="892331" y="4028095"/>
            <a:ext cx="1042920" cy="610920"/>
            <a:chOff x="892331" y="4028095"/>
            <a:chExt cx="1042920" cy="6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4A9536F-1736-4028-9085-2C14A09E7B7E}"/>
                    </a:ext>
                  </a:extLst>
                </p14:cNvPr>
                <p14:cNvContentPartPr/>
                <p14:nvPr/>
              </p14:nvContentPartPr>
              <p14:xfrm>
                <a:off x="892331" y="4028095"/>
                <a:ext cx="274680" cy="343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4A9536F-1736-4028-9085-2C14A09E7B7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74691" y="4010455"/>
                  <a:ext cx="3103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83E9B26-2535-42EA-96BB-06CF1562925F}"/>
                    </a:ext>
                  </a:extLst>
                </p14:cNvPr>
                <p14:cNvContentPartPr/>
                <p14:nvPr/>
              </p14:nvContentPartPr>
              <p14:xfrm>
                <a:off x="1262771" y="4038535"/>
                <a:ext cx="308520" cy="410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83E9B26-2535-42EA-96BB-06CF1562925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45131" y="4020535"/>
                  <a:ext cx="3441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B5A99E2-2A06-4F6D-BAB2-8AEED29CE579}"/>
                    </a:ext>
                  </a:extLst>
                </p14:cNvPr>
                <p14:cNvContentPartPr/>
                <p14:nvPr/>
              </p14:nvContentPartPr>
              <p14:xfrm>
                <a:off x="1497491" y="4377655"/>
                <a:ext cx="139680" cy="196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B5A99E2-2A06-4F6D-BAB2-8AEED29CE57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79851" y="4360015"/>
                  <a:ext cx="1753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9121A15-1FDD-45C0-A943-B4883E313EAA}"/>
                    </a:ext>
                  </a:extLst>
                </p14:cNvPr>
                <p14:cNvContentPartPr/>
                <p14:nvPr/>
              </p14:nvContentPartPr>
              <p14:xfrm>
                <a:off x="1650851" y="4571695"/>
                <a:ext cx="56520" cy="67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9121A15-1FDD-45C0-A943-B4883E313EA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32851" y="4553695"/>
                  <a:ext cx="92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F93AF43-CD2C-4C93-89DE-537BB5905E57}"/>
                    </a:ext>
                  </a:extLst>
                </p14:cNvPr>
                <p14:cNvContentPartPr/>
                <p14:nvPr/>
              </p14:nvContentPartPr>
              <p14:xfrm>
                <a:off x="1805291" y="4373335"/>
                <a:ext cx="129960" cy="205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F93AF43-CD2C-4C93-89DE-537BB5905E5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87651" y="4355335"/>
                  <a:ext cx="16560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2F2F09C-7F53-4012-8161-3E7BC47AB401}"/>
              </a:ext>
            </a:extLst>
          </p:cNvPr>
          <p:cNvGrpSpPr/>
          <p:nvPr/>
        </p:nvGrpSpPr>
        <p:grpSpPr>
          <a:xfrm>
            <a:off x="2178251" y="3830815"/>
            <a:ext cx="3292560" cy="973800"/>
            <a:chOff x="2178251" y="3830815"/>
            <a:chExt cx="3292560" cy="97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68F3370-595E-462F-8EE6-FE522063D2B4}"/>
                    </a:ext>
                  </a:extLst>
                </p14:cNvPr>
                <p14:cNvContentPartPr/>
                <p14:nvPr/>
              </p14:nvContentPartPr>
              <p14:xfrm>
                <a:off x="2178251" y="4140415"/>
                <a:ext cx="201960" cy="9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68F3370-595E-462F-8EE6-FE522063D2B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60251" y="4122415"/>
                  <a:ext cx="237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D92B866-66F4-4211-90DB-70B1B19D4CDA}"/>
                    </a:ext>
                  </a:extLst>
                </p14:cNvPr>
                <p14:cNvContentPartPr/>
                <p14:nvPr/>
              </p14:nvContentPartPr>
              <p14:xfrm>
                <a:off x="2209571" y="4253815"/>
                <a:ext cx="152280" cy="18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D92B866-66F4-4211-90DB-70B1B19D4CD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91931" y="4236175"/>
                  <a:ext cx="187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445FA7-4720-4FCC-BFE3-016B1CCBF5B8}"/>
                    </a:ext>
                  </a:extLst>
                </p14:cNvPr>
                <p14:cNvContentPartPr/>
                <p14:nvPr/>
              </p14:nvContentPartPr>
              <p14:xfrm>
                <a:off x="2671091" y="3877255"/>
                <a:ext cx="153720" cy="229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5445FA7-4720-4FCC-BFE3-016B1CCBF5B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53091" y="3859255"/>
                  <a:ext cx="1893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3911936-8201-437E-B5AE-04D487CB864B}"/>
                    </a:ext>
                  </a:extLst>
                </p14:cNvPr>
                <p14:cNvContentPartPr/>
                <p14:nvPr/>
              </p14:nvContentPartPr>
              <p14:xfrm>
                <a:off x="2896091" y="3968335"/>
                <a:ext cx="187920" cy="141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3911936-8201-437E-B5AE-04D487CB864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78091" y="3950695"/>
                  <a:ext cx="223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3AA36A5-F427-43E3-80AC-23612B3E17EA}"/>
                    </a:ext>
                  </a:extLst>
                </p14:cNvPr>
                <p14:cNvContentPartPr/>
                <p14:nvPr/>
              </p14:nvContentPartPr>
              <p14:xfrm>
                <a:off x="2616011" y="4207375"/>
                <a:ext cx="511560" cy="81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3AA36A5-F427-43E3-80AC-23612B3E17E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98371" y="4189375"/>
                  <a:ext cx="547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5DEFBA6-880B-4DF4-9255-D094C369F90E}"/>
                    </a:ext>
                  </a:extLst>
                </p14:cNvPr>
                <p14:cNvContentPartPr/>
                <p14:nvPr/>
              </p14:nvContentPartPr>
              <p14:xfrm>
                <a:off x="2729051" y="4328335"/>
                <a:ext cx="125280" cy="264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5DEFBA6-880B-4DF4-9255-D094C369F90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11051" y="4310335"/>
                  <a:ext cx="1609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001FBC1-CACC-478A-8112-DFE97BC46096}"/>
                    </a:ext>
                  </a:extLst>
                </p14:cNvPr>
                <p14:cNvContentPartPr/>
                <p14:nvPr/>
              </p14:nvContentPartPr>
              <p14:xfrm>
                <a:off x="2690891" y="4357495"/>
                <a:ext cx="168840" cy="87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001FBC1-CACC-478A-8112-DFE97BC4609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72891" y="4339495"/>
                  <a:ext cx="204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96FFCC4-4A1F-450B-BF3F-156D99D2C597}"/>
                    </a:ext>
                  </a:extLst>
                </p14:cNvPr>
                <p14:cNvContentPartPr/>
                <p14:nvPr/>
              </p14:nvContentPartPr>
              <p14:xfrm>
                <a:off x="2918771" y="4418695"/>
                <a:ext cx="142920" cy="151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96FFCC4-4A1F-450B-BF3F-156D99D2C59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01131" y="4400695"/>
                  <a:ext cx="178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AF4395A-CE3F-43EC-BF08-7588AC3E0417}"/>
                    </a:ext>
                  </a:extLst>
                </p14:cNvPr>
                <p14:cNvContentPartPr/>
                <p14:nvPr/>
              </p14:nvContentPartPr>
              <p14:xfrm>
                <a:off x="3215411" y="3862495"/>
                <a:ext cx="184320" cy="739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AF4395A-CE3F-43EC-BF08-7588AC3E041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197411" y="3844855"/>
                  <a:ext cx="219960" cy="77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154BBAA-5122-4582-8984-2D4F0720A26A}"/>
                    </a:ext>
                  </a:extLst>
                </p14:cNvPr>
                <p14:cNvContentPartPr/>
                <p14:nvPr/>
              </p14:nvContentPartPr>
              <p14:xfrm>
                <a:off x="3520331" y="3970855"/>
                <a:ext cx="198360" cy="142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154BBAA-5122-4582-8984-2D4F0720A26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02691" y="3953215"/>
                  <a:ext cx="234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517B9EC-8891-49FE-995A-DBAE334C192B}"/>
                    </a:ext>
                  </a:extLst>
                </p14:cNvPr>
                <p14:cNvContentPartPr/>
                <p14:nvPr/>
              </p14:nvContentPartPr>
              <p14:xfrm>
                <a:off x="3829571" y="3963655"/>
                <a:ext cx="119880" cy="147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517B9EC-8891-49FE-995A-DBAE334C192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11931" y="3945655"/>
                  <a:ext cx="155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172BAB9-779A-4834-A533-20629EF313A4}"/>
                    </a:ext>
                  </a:extLst>
                </p14:cNvPr>
                <p14:cNvContentPartPr/>
                <p14:nvPr/>
              </p14:nvContentPartPr>
              <p14:xfrm>
                <a:off x="3352211" y="4195135"/>
                <a:ext cx="715320" cy="106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172BAB9-779A-4834-A533-20629EF313A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34571" y="4177495"/>
                  <a:ext cx="750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B7905C2-731F-4AB8-98D2-94958CA58BDF}"/>
                    </a:ext>
                  </a:extLst>
                </p14:cNvPr>
                <p14:cNvContentPartPr/>
                <p14:nvPr/>
              </p14:nvContentPartPr>
              <p14:xfrm>
                <a:off x="3460931" y="4367935"/>
                <a:ext cx="135000" cy="227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B7905C2-731F-4AB8-98D2-94958CA58BD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43291" y="4349935"/>
                  <a:ext cx="1706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4AB6B41-51F1-4044-B4C6-992BDC615F01}"/>
                    </a:ext>
                  </a:extLst>
                </p14:cNvPr>
                <p14:cNvContentPartPr/>
                <p14:nvPr/>
              </p14:nvContentPartPr>
              <p14:xfrm>
                <a:off x="3671171" y="4438135"/>
                <a:ext cx="170640" cy="154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4AB6B41-51F1-4044-B4C6-992BDC615F0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53531" y="4420495"/>
                  <a:ext cx="206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BD6DACC-C7C1-4D14-AFA9-5ED1120B4AB9}"/>
                    </a:ext>
                  </a:extLst>
                </p14:cNvPr>
                <p14:cNvContentPartPr/>
                <p14:nvPr/>
              </p14:nvContentPartPr>
              <p14:xfrm>
                <a:off x="3820931" y="4329415"/>
                <a:ext cx="119160" cy="87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BD6DACC-C7C1-4D14-AFA9-5ED1120B4AB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02931" y="4311415"/>
                  <a:ext cx="154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FF63393-E2D3-4F1C-9F90-323E1F546154}"/>
                    </a:ext>
                  </a:extLst>
                </p14:cNvPr>
                <p14:cNvContentPartPr/>
                <p14:nvPr/>
              </p14:nvContentPartPr>
              <p14:xfrm>
                <a:off x="3882491" y="4393855"/>
                <a:ext cx="197280" cy="410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FF63393-E2D3-4F1C-9F90-323E1F54615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64491" y="4375855"/>
                  <a:ext cx="2329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C720F27-574D-47C9-8B42-3D19E24A5197}"/>
                    </a:ext>
                  </a:extLst>
                </p14:cNvPr>
                <p14:cNvContentPartPr/>
                <p14:nvPr/>
              </p14:nvContentPartPr>
              <p14:xfrm>
                <a:off x="4306571" y="4044295"/>
                <a:ext cx="136080" cy="293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C720F27-574D-47C9-8B42-3D19E24A519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88571" y="4026655"/>
                  <a:ext cx="171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502381F-8360-4018-AEA9-78FBD36F1723}"/>
                    </a:ext>
                  </a:extLst>
                </p14:cNvPr>
                <p14:cNvContentPartPr/>
                <p14:nvPr/>
              </p14:nvContentPartPr>
              <p14:xfrm>
                <a:off x="4297571" y="4051495"/>
                <a:ext cx="228240" cy="22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502381F-8360-4018-AEA9-78FBD36F172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279571" y="4033855"/>
                  <a:ext cx="263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E4E12EB-13F7-47C6-AD66-08F6F18C8EB5}"/>
                    </a:ext>
                  </a:extLst>
                </p14:cNvPr>
                <p14:cNvContentPartPr/>
                <p14:nvPr/>
              </p14:nvContentPartPr>
              <p14:xfrm>
                <a:off x="4525091" y="4333735"/>
                <a:ext cx="111960" cy="128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E4E12EB-13F7-47C6-AD66-08F6F18C8EB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07091" y="4315735"/>
                  <a:ext cx="147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6BD654F-77A6-483E-9EF4-DF07E10E7162}"/>
                    </a:ext>
                  </a:extLst>
                </p14:cNvPr>
                <p14:cNvContentPartPr/>
                <p14:nvPr/>
              </p14:nvContentPartPr>
              <p14:xfrm>
                <a:off x="4288211" y="3976615"/>
                <a:ext cx="246960" cy="46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6BD654F-77A6-483E-9EF4-DF07E10E716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70211" y="3958615"/>
                  <a:ext cx="282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F6BF3C3-F293-4A79-9F74-F9EABDF9BF5C}"/>
                    </a:ext>
                  </a:extLst>
                </p14:cNvPr>
                <p14:cNvContentPartPr/>
                <p14:nvPr/>
              </p14:nvContentPartPr>
              <p14:xfrm>
                <a:off x="4899491" y="4100815"/>
                <a:ext cx="27360" cy="214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F6BF3C3-F293-4A79-9F74-F9EABDF9BF5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81491" y="4082815"/>
                  <a:ext cx="63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3BD7F36-137E-4CA8-ACA1-5BD0E557B47D}"/>
                    </a:ext>
                  </a:extLst>
                </p14:cNvPr>
                <p14:cNvContentPartPr/>
                <p14:nvPr/>
              </p14:nvContentPartPr>
              <p14:xfrm>
                <a:off x="4824251" y="4180735"/>
                <a:ext cx="145440" cy="18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3BD7F36-137E-4CA8-ACA1-5BD0E557B47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06251" y="4162735"/>
                  <a:ext cx="181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E3B0EAB-00DE-4764-8003-A859DE3F73C3}"/>
                    </a:ext>
                  </a:extLst>
                </p14:cNvPr>
                <p14:cNvContentPartPr/>
                <p14:nvPr/>
              </p14:nvContentPartPr>
              <p14:xfrm>
                <a:off x="5111171" y="4029535"/>
                <a:ext cx="186480" cy="302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E3B0EAB-00DE-4764-8003-A859DE3F73C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93171" y="4011535"/>
                  <a:ext cx="2221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59A9088-6D02-4969-8C47-A6CBED4C953A}"/>
                    </a:ext>
                  </a:extLst>
                </p14:cNvPr>
                <p14:cNvContentPartPr/>
                <p14:nvPr/>
              </p14:nvContentPartPr>
              <p14:xfrm>
                <a:off x="5179931" y="4214575"/>
                <a:ext cx="103320" cy="53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59A9088-6D02-4969-8C47-A6CBED4C953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162291" y="4196575"/>
                  <a:ext cx="138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3D3A06B-61A7-4995-AF08-BBDB2DE9DAD7}"/>
                    </a:ext>
                  </a:extLst>
                </p14:cNvPr>
                <p14:cNvContentPartPr/>
                <p14:nvPr/>
              </p14:nvContentPartPr>
              <p14:xfrm>
                <a:off x="5089571" y="3920095"/>
                <a:ext cx="203760" cy="6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3D3A06B-61A7-4995-AF08-BBDB2DE9DAD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071571" y="3902455"/>
                  <a:ext cx="239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3C71FBA-8448-45BE-B7ED-D8BEB709ADA0}"/>
                    </a:ext>
                  </a:extLst>
                </p14:cNvPr>
                <p14:cNvContentPartPr/>
                <p14:nvPr/>
              </p14:nvContentPartPr>
              <p14:xfrm>
                <a:off x="5308451" y="3830815"/>
                <a:ext cx="162360" cy="64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3C71FBA-8448-45BE-B7ED-D8BEB709ADA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290811" y="3813175"/>
                  <a:ext cx="198000" cy="67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B2B4C92-B0AE-4EB2-A5CD-0000C85E2C70}"/>
              </a:ext>
            </a:extLst>
          </p:cNvPr>
          <p:cNvGrpSpPr/>
          <p:nvPr/>
        </p:nvGrpSpPr>
        <p:grpSpPr>
          <a:xfrm>
            <a:off x="4757291" y="4569895"/>
            <a:ext cx="961920" cy="728640"/>
            <a:chOff x="4757291" y="4569895"/>
            <a:chExt cx="961920" cy="72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1630A83-2446-4EEC-9CCE-A08A08822549}"/>
                    </a:ext>
                  </a:extLst>
                </p14:cNvPr>
                <p14:cNvContentPartPr/>
                <p14:nvPr/>
              </p14:nvContentPartPr>
              <p14:xfrm>
                <a:off x="5039171" y="4586455"/>
                <a:ext cx="80640" cy="290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1630A83-2446-4EEC-9CCE-A08A0882254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21171" y="4568815"/>
                  <a:ext cx="1162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B839CA6-909F-40BF-8DE3-75801F83E34D}"/>
                    </a:ext>
                  </a:extLst>
                </p14:cNvPr>
                <p14:cNvContentPartPr/>
                <p14:nvPr/>
              </p14:nvContentPartPr>
              <p14:xfrm>
                <a:off x="5029451" y="4569895"/>
                <a:ext cx="102600" cy="119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B839CA6-909F-40BF-8DE3-75801F83E34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11811" y="4552255"/>
                  <a:ext cx="138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47A99CA-9D13-4E84-909A-452EE2C3FC60}"/>
                    </a:ext>
                  </a:extLst>
                </p14:cNvPr>
                <p14:cNvContentPartPr/>
                <p14:nvPr/>
              </p14:nvContentPartPr>
              <p14:xfrm>
                <a:off x="4770251" y="5039695"/>
                <a:ext cx="198360" cy="197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47A99CA-9D13-4E84-909A-452EE2C3FC6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52251" y="5021695"/>
                  <a:ext cx="234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6033DD7-BFF6-472C-A100-8FE08A68DC2E}"/>
                    </a:ext>
                  </a:extLst>
                </p14:cNvPr>
                <p14:cNvContentPartPr/>
                <p14:nvPr/>
              </p14:nvContentPartPr>
              <p14:xfrm>
                <a:off x="4757291" y="4923775"/>
                <a:ext cx="88920" cy="22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6033DD7-BFF6-472C-A100-8FE08A68DC2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39291" y="4906135"/>
                  <a:ext cx="124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D195816-A3D7-4867-83BF-AD947ACAFCFE}"/>
                    </a:ext>
                  </a:extLst>
                </p14:cNvPr>
                <p14:cNvContentPartPr/>
                <p14:nvPr/>
              </p14:nvContentPartPr>
              <p14:xfrm>
                <a:off x="5008931" y="5038615"/>
                <a:ext cx="124560" cy="259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D195816-A3D7-4867-83BF-AD947ACAFCF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991291" y="5020615"/>
                  <a:ext cx="1602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C682589-1FC1-4D52-9CC8-BD3CD28E5D84}"/>
                    </a:ext>
                  </a:extLst>
                </p14:cNvPr>
                <p14:cNvContentPartPr/>
                <p14:nvPr/>
              </p14:nvContentPartPr>
              <p14:xfrm>
                <a:off x="4992011" y="5070655"/>
                <a:ext cx="109800" cy="164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C682589-1FC1-4D52-9CC8-BD3CD28E5D8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74371" y="5053015"/>
                  <a:ext cx="145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D79917D-1691-416A-AAC7-BA04EAFA910C}"/>
                    </a:ext>
                  </a:extLst>
                </p14:cNvPr>
                <p14:cNvContentPartPr/>
                <p14:nvPr/>
              </p14:nvContentPartPr>
              <p14:xfrm>
                <a:off x="5219531" y="5035735"/>
                <a:ext cx="100800" cy="201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D79917D-1691-416A-AAC7-BA04EAFA910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01531" y="5017735"/>
                  <a:ext cx="1364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A301A66-1E1B-463A-B27B-4F1539402656}"/>
                    </a:ext>
                  </a:extLst>
                </p14:cNvPr>
                <p14:cNvContentPartPr/>
                <p14:nvPr/>
              </p14:nvContentPartPr>
              <p14:xfrm>
                <a:off x="5232851" y="5133655"/>
                <a:ext cx="65160" cy="25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A301A66-1E1B-463A-B27B-4F153940265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215211" y="5116015"/>
                  <a:ext cx="100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4C53C00-2E4A-495C-9F15-7AB1B30F1135}"/>
                    </a:ext>
                  </a:extLst>
                </p14:cNvPr>
                <p14:cNvContentPartPr/>
                <p14:nvPr/>
              </p14:nvContentPartPr>
              <p14:xfrm>
                <a:off x="5203691" y="4883815"/>
                <a:ext cx="103680" cy="42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4C53C00-2E4A-495C-9F15-7AB1B30F113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85691" y="4866175"/>
                  <a:ext cx="139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F5A21DE-2226-474B-B32E-A8FF180AE209}"/>
                    </a:ext>
                  </a:extLst>
                </p14:cNvPr>
                <p14:cNvContentPartPr/>
                <p14:nvPr/>
              </p14:nvContentPartPr>
              <p14:xfrm>
                <a:off x="5405651" y="5053735"/>
                <a:ext cx="105480" cy="13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F5A21DE-2226-474B-B32E-A8FF180AE20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87651" y="5035735"/>
                  <a:ext cx="141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DB372DE-D9CE-42AF-8025-2EE53D654CBE}"/>
                    </a:ext>
                  </a:extLst>
                </p14:cNvPr>
                <p14:cNvContentPartPr/>
                <p14:nvPr/>
              </p14:nvContentPartPr>
              <p14:xfrm>
                <a:off x="5400251" y="5108455"/>
                <a:ext cx="97920" cy="24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DB372DE-D9CE-42AF-8025-2EE53D654CB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82611" y="5090815"/>
                  <a:ext cx="133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4B5694E-3394-4144-B17F-1374E0CE3419}"/>
                    </a:ext>
                  </a:extLst>
                </p14:cNvPr>
                <p14:cNvContentPartPr/>
                <p14:nvPr/>
              </p14:nvContentPartPr>
              <p14:xfrm>
                <a:off x="5572691" y="4966255"/>
                <a:ext cx="9720" cy="229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4B5694E-3394-4144-B17F-1374E0CE341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54691" y="4948615"/>
                  <a:ext cx="45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5DB1FA7-81B8-48E7-8FF4-488584B14638}"/>
                    </a:ext>
                  </a:extLst>
                </p14:cNvPr>
                <p14:cNvContentPartPr/>
                <p14:nvPr/>
              </p14:nvContentPartPr>
              <p14:xfrm>
                <a:off x="5684651" y="4951495"/>
                <a:ext cx="25560" cy="264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5DB1FA7-81B8-48E7-8FF4-488584B1463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66651" y="4933495"/>
                  <a:ext cx="612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F73F4AE-2886-4614-8AFD-D32B0AC0054A}"/>
                    </a:ext>
                  </a:extLst>
                </p14:cNvPr>
                <p14:cNvContentPartPr/>
                <p14:nvPr/>
              </p14:nvContentPartPr>
              <p14:xfrm>
                <a:off x="5618051" y="5081815"/>
                <a:ext cx="62280" cy="11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F73F4AE-2886-4614-8AFD-D32B0AC0054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600411" y="5063815"/>
                  <a:ext cx="97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B7E8C83-F589-495E-A998-34E13147CAE3}"/>
                    </a:ext>
                  </a:extLst>
                </p14:cNvPr>
                <p14:cNvContentPartPr/>
                <p14:nvPr/>
              </p14:nvContentPartPr>
              <p14:xfrm>
                <a:off x="5527691" y="4831615"/>
                <a:ext cx="191520" cy="11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B7E8C83-F589-495E-A998-34E13147CAE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10051" y="4813615"/>
                  <a:ext cx="22716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D11307F-3495-457F-9C68-169D25B67F58}"/>
                  </a:ext>
                </a:extLst>
              </p14:cNvPr>
              <p14:cNvContentPartPr/>
              <p14:nvPr/>
            </p14:nvContentPartPr>
            <p14:xfrm>
              <a:off x="1714211" y="616375"/>
              <a:ext cx="464760" cy="8665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D11307F-3495-457F-9C68-169D25B67F5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696211" y="598735"/>
                <a:ext cx="500400" cy="90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6A07FE3-3E41-49A6-9DF5-EF4C905D4906}"/>
                  </a:ext>
                </a:extLst>
              </p14:cNvPr>
              <p14:cNvContentPartPr/>
              <p14:nvPr/>
            </p14:nvContentPartPr>
            <p14:xfrm>
              <a:off x="2088251" y="901135"/>
              <a:ext cx="119160" cy="1270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6A07FE3-3E41-49A6-9DF5-EF4C905D490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070251" y="883495"/>
                <a:ext cx="1548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D2C5904-6343-4232-905D-C369EA8764DB}"/>
                  </a:ext>
                </a:extLst>
              </p14:cNvPr>
              <p14:cNvContentPartPr/>
              <p14:nvPr/>
            </p14:nvContentPartPr>
            <p14:xfrm>
              <a:off x="890531" y="1002655"/>
              <a:ext cx="88920" cy="1839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D2C5904-6343-4232-905D-C369EA8764D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72891" y="984655"/>
                <a:ext cx="12456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4BA3C73-2E9E-47FE-8973-61D5E4CAE9F0}"/>
              </a:ext>
            </a:extLst>
          </p:cNvPr>
          <p:cNvGrpSpPr/>
          <p:nvPr/>
        </p:nvGrpSpPr>
        <p:grpSpPr>
          <a:xfrm>
            <a:off x="2277971" y="877735"/>
            <a:ext cx="311760" cy="301320"/>
            <a:chOff x="2277971" y="877735"/>
            <a:chExt cx="31176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249941C-63DC-4CB6-86B2-7E9E7FB9A67E}"/>
                    </a:ext>
                  </a:extLst>
                </p14:cNvPr>
                <p14:cNvContentPartPr/>
                <p14:nvPr/>
              </p14:nvContentPartPr>
              <p14:xfrm>
                <a:off x="2277971" y="877735"/>
                <a:ext cx="119160" cy="190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249941C-63DC-4CB6-86B2-7E9E7FB9A67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260331" y="860095"/>
                  <a:ext cx="1548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B2F40B9-2A61-41B3-864E-1CBB13E029D9}"/>
                    </a:ext>
                  </a:extLst>
                </p14:cNvPr>
                <p14:cNvContentPartPr/>
                <p14:nvPr/>
              </p14:nvContentPartPr>
              <p14:xfrm>
                <a:off x="2440691" y="1018495"/>
                <a:ext cx="149040" cy="160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B2F40B9-2A61-41B3-864E-1CBB13E029D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22691" y="1000495"/>
                  <a:ext cx="18468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4430871-357C-442A-B1C6-B61CDF2E1D7C}"/>
              </a:ext>
            </a:extLst>
          </p:cNvPr>
          <p:cNvGrpSpPr/>
          <p:nvPr/>
        </p:nvGrpSpPr>
        <p:grpSpPr>
          <a:xfrm>
            <a:off x="449171" y="5056975"/>
            <a:ext cx="1234080" cy="505800"/>
            <a:chOff x="449171" y="5056975"/>
            <a:chExt cx="123408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18CDBA7-E771-46F2-8257-EDE8D81A8ECE}"/>
                    </a:ext>
                  </a:extLst>
                </p14:cNvPr>
                <p14:cNvContentPartPr/>
                <p14:nvPr/>
              </p14:nvContentPartPr>
              <p14:xfrm>
                <a:off x="449171" y="5136535"/>
                <a:ext cx="24480" cy="324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18CDBA7-E771-46F2-8257-EDE8D81A8EC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31171" y="5118535"/>
                  <a:ext cx="601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D34DF14-D410-41B2-A3E5-E48EA86F8BA6}"/>
                    </a:ext>
                  </a:extLst>
                </p14:cNvPr>
                <p14:cNvContentPartPr/>
                <p14:nvPr/>
              </p14:nvContentPartPr>
              <p14:xfrm>
                <a:off x="472931" y="5056975"/>
                <a:ext cx="1210320" cy="505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D34DF14-D410-41B2-A3E5-E48EA86F8BA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4931" y="5038975"/>
                  <a:ext cx="12459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07FCDC8-6D2F-4AA8-9226-D1A219025A26}"/>
                    </a:ext>
                  </a:extLst>
                </p14:cNvPr>
                <p14:cNvContentPartPr/>
                <p14:nvPr/>
              </p14:nvContentPartPr>
              <p14:xfrm>
                <a:off x="1303451" y="5184415"/>
                <a:ext cx="158400" cy="14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07FCDC8-6D2F-4AA8-9226-D1A219025A2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285811" y="5166775"/>
                  <a:ext cx="194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C2B97D8-DC13-419C-A8B1-C493F2943832}"/>
                    </a:ext>
                  </a:extLst>
                </p14:cNvPr>
                <p14:cNvContentPartPr/>
                <p14:nvPr/>
              </p14:nvContentPartPr>
              <p14:xfrm>
                <a:off x="670211" y="5167495"/>
                <a:ext cx="163080" cy="38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C2B97D8-DC13-419C-A8B1-C493F294383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52571" y="5149855"/>
                  <a:ext cx="19872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4495AB4-CB95-4287-B8F4-6F72764EBAAD}"/>
              </a:ext>
            </a:extLst>
          </p:cNvPr>
          <p:cNvGrpSpPr/>
          <p:nvPr/>
        </p:nvGrpSpPr>
        <p:grpSpPr>
          <a:xfrm>
            <a:off x="533411" y="5658895"/>
            <a:ext cx="859320" cy="437400"/>
            <a:chOff x="533411" y="5658895"/>
            <a:chExt cx="85932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19B2C44-53C1-4C95-9A87-72A5AF3BE470}"/>
                    </a:ext>
                  </a:extLst>
                </p14:cNvPr>
                <p14:cNvContentPartPr/>
                <p14:nvPr/>
              </p14:nvContentPartPr>
              <p14:xfrm>
                <a:off x="533411" y="5737375"/>
                <a:ext cx="157680" cy="224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19B2C44-53C1-4C95-9A87-72A5AF3BE47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5411" y="5719375"/>
                  <a:ext cx="193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5AAD088-0B61-4753-A600-56EBD4F8A252}"/>
                    </a:ext>
                  </a:extLst>
                </p14:cNvPr>
                <p14:cNvContentPartPr/>
                <p14:nvPr/>
              </p14:nvContentPartPr>
              <p14:xfrm>
                <a:off x="728531" y="5876335"/>
                <a:ext cx="131040" cy="184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5AAD088-0B61-4753-A600-56EBD4F8A25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0891" y="5858335"/>
                  <a:ext cx="166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43DB1FA-ECE5-4E3F-9ED7-1B5816237903}"/>
                    </a:ext>
                  </a:extLst>
                </p14:cNvPr>
                <p14:cNvContentPartPr/>
                <p14:nvPr/>
              </p14:nvContentPartPr>
              <p14:xfrm>
                <a:off x="925811" y="6016735"/>
                <a:ext cx="120960" cy="79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43DB1FA-ECE5-4E3F-9ED7-1B581623790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07811" y="5998735"/>
                  <a:ext cx="156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9616CF5-963A-4FB3-BBD5-BAB8627E2EE7}"/>
                    </a:ext>
                  </a:extLst>
                </p14:cNvPr>
                <p14:cNvContentPartPr/>
                <p14:nvPr/>
              </p14:nvContentPartPr>
              <p14:xfrm>
                <a:off x="989531" y="5658895"/>
                <a:ext cx="120240" cy="301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9616CF5-963A-4FB3-BBD5-BAB8627E2EE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71531" y="5640895"/>
                  <a:ext cx="1558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808F6EB-2089-4711-A789-3CBCAC5217D5}"/>
                    </a:ext>
                  </a:extLst>
                </p14:cNvPr>
                <p14:cNvContentPartPr/>
                <p14:nvPr/>
              </p14:nvContentPartPr>
              <p14:xfrm>
                <a:off x="1103651" y="5775895"/>
                <a:ext cx="119880" cy="81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808F6EB-2089-4711-A789-3CBCAC5217D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86011" y="5757895"/>
                  <a:ext cx="155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1B9AE7B-6CDA-469A-9AE8-5DA01307FC1C}"/>
                    </a:ext>
                  </a:extLst>
                </p14:cNvPr>
                <p14:cNvContentPartPr/>
                <p14:nvPr/>
              </p14:nvContentPartPr>
              <p14:xfrm>
                <a:off x="1128491" y="5747455"/>
                <a:ext cx="129600" cy="154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1B9AE7B-6CDA-469A-9AE8-5DA01307FC1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10851" y="5729455"/>
                  <a:ext cx="165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976B321-A74E-452C-AD40-69DC55861487}"/>
                    </a:ext>
                  </a:extLst>
                </p14:cNvPr>
                <p14:cNvContentPartPr/>
                <p14:nvPr/>
              </p14:nvContentPartPr>
              <p14:xfrm>
                <a:off x="1272131" y="5671855"/>
                <a:ext cx="120600" cy="255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976B321-A74E-452C-AD40-69DC5586148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254131" y="5653855"/>
                  <a:ext cx="156240" cy="29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953EAF3E-E627-4811-AA0D-7DF099A6B924}"/>
                  </a:ext>
                </a:extLst>
              </p14:cNvPr>
              <p14:cNvContentPartPr/>
              <p14:nvPr/>
            </p14:nvContentPartPr>
            <p14:xfrm>
              <a:off x="1557251" y="5796055"/>
              <a:ext cx="125640" cy="133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953EAF3E-E627-4811-AA0D-7DF099A6B924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539611" y="5778415"/>
                <a:ext cx="161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820D9441-824C-41C2-BCEF-3DBCC4E19E52}"/>
                  </a:ext>
                </a:extLst>
              </p14:cNvPr>
              <p14:cNvContentPartPr/>
              <p14:nvPr/>
            </p14:nvContentPartPr>
            <p14:xfrm>
              <a:off x="1826531" y="5719015"/>
              <a:ext cx="181080" cy="2037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820D9441-824C-41C2-BCEF-3DBCC4E19E5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808531" y="5701015"/>
                <a:ext cx="2167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985060A2-E472-48B4-8580-77285E73A327}"/>
                  </a:ext>
                </a:extLst>
              </p14:cNvPr>
              <p14:cNvContentPartPr/>
              <p14:nvPr/>
            </p14:nvContentPartPr>
            <p14:xfrm>
              <a:off x="2089331" y="5892895"/>
              <a:ext cx="91800" cy="1717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985060A2-E472-48B4-8580-77285E73A327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071691" y="5875255"/>
                <a:ext cx="1274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5F9B329C-56EF-4CC1-A5F9-121E66581A36}"/>
                  </a:ext>
                </a:extLst>
              </p14:cNvPr>
              <p14:cNvContentPartPr/>
              <p14:nvPr/>
            </p14:nvContentPartPr>
            <p14:xfrm>
              <a:off x="2285891" y="5825935"/>
              <a:ext cx="111960" cy="2055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5F9B329C-56EF-4CC1-A5F9-121E66581A3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267891" y="5807935"/>
                <a:ext cx="1476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C0463C26-7B82-4379-BA48-B6BEAB030531}"/>
                  </a:ext>
                </a:extLst>
              </p14:cNvPr>
              <p14:cNvContentPartPr/>
              <p14:nvPr/>
            </p14:nvContentPartPr>
            <p14:xfrm>
              <a:off x="2434571" y="5659975"/>
              <a:ext cx="109440" cy="3315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C0463C26-7B82-4379-BA48-B6BEAB030531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2416571" y="5642335"/>
                <a:ext cx="1450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5EC074A6-AFDD-4459-B046-9172AF4E601D}"/>
                  </a:ext>
                </a:extLst>
              </p14:cNvPr>
              <p14:cNvContentPartPr/>
              <p14:nvPr/>
            </p14:nvContentPartPr>
            <p14:xfrm>
              <a:off x="2573531" y="5787775"/>
              <a:ext cx="112320" cy="1396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5EC074A6-AFDD-4459-B046-9172AF4E601D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2555531" y="5770135"/>
                <a:ext cx="1479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A03021D0-E8E4-41AC-BE9C-20CA9C3C2172}"/>
                  </a:ext>
                </a:extLst>
              </p14:cNvPr>
              <p14:cNvContentPartPr/>
              <p14:nvPr/>
            </p14:nvContentPartPr>
            <p14:xfrm>
              <a:off x="2599091" y="5752855"/>
              <a:ext cx="187560" cy="1692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A03021D0-E8E4-41AC-BE9C-20CA9C3C2172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581451" y="5734855"/>
                <a:ext cx="2232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074D9CD5-BA8D-40B6-A5A5-3A843B689D9B}"/>
                  </a:ext>
                </a:extLst>
              </p14:cNvPr>
              <p14:cNvContentPartPr/>
              <p14:nvPr/>
            </p14:nvContentPartPr>
            <p14:xfrm>
              <a:off x="2863691" y="5771935"/>
              <a:ext cx="3960" cy="1396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074D9CD5-BA8D-40B6-A5A5-3A843B689D9B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845691" y="5754295"/>
                <a:ext cx="396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DA5B12B5-A6E2-4124-92D7-88CA5CF8D305}"/>
                  </a:ext>
                </a:extLst>
              </p14:cNvPr>
              <p14:cNvContentPartPr/>
              <p14:nvPr/>
            </p14:nvContentPartPr>
            <p14:xfrm>
              <a:off x="2817611" y="5802895"/>
              <a:ext cx="175320" cy="432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DA5B12B5-A6E2-4124-92D7-88CA5CF8D305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799971" y="5784895"/>
                <a:ext cx="2109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EDA5DB68-A0C6-4748-872B-5C31F35196FB}"/>
                  </a:ext>
                </a:extLst>
              </p14:cNvPr>
              <p14:cNvContentPartPr/>
              <p14:nvPr/>
            </p14:nvContentPartPr>
            <p14:xfrm>
              <a:off x="3040811" y="5651335"/>
              <a:ext cx="105840" cy="2750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EDA5DB68-A0C6-4748-872B-5C31F35196FB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023171" y="5633695"/>
                <a:ext cx="1414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5BC28BCC-8882-44AD-B9A6-293691B4F149}"/>
                  </a:ext>
                </a:extLst>
              </p14:cNvPr>
              <p14:cNvContentPartPr/>
              <p14:nvPr/>
            </p14:nvContentPartPr>
            <p14:xfrm>
              <a:off x="3184451" y="5790655"/>
              <a:ext cx="145440" cy="1098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5BC28BCC-8882-44AD-B9A6-293691B4F149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166811" y="5773015"/>
                <a:ext cx="1810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8F1FFED0-E574-447B-9A92-438B187CE5A9}"/>
                  </a:ext>
                </a:extLst>
              </p14:cNvPr>
              <p14:cNvContentPartPr/>
              <p14:nvPr/>
            </p14:nvContentPartPr>
            <p14:xfrm>
              <a:off x="3153131" y="5749975"/>
              <a:ext cx="230760" cy="2109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8F1FFED0-E574-447B-9A92-438B187CE5A9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135131" y="5731975"/>
                <a:ext cx="2664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3B8776A2-935F-4C09-B432-0E7F9271EC81}"/>
                  </a:ext>
                </a:extLst>
              </p14:cNvPr>
              <p14:cNvContentPartPr/>
              <p14:nvPr/>
            </p14:nvContentPartPr>
            <p14:xfrm>
              <a:off x="3351851" y="5579695"/>
              <a:ext cx="174600" cy="3981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3B8776A2-935F-4C09-B432-0E7F9271EC81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334211" y="5561695"/>
                <a:ext cx="21024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B2B73AE3-AFD8-4C3F-845D-522510226F38}"/>
                  </a:ext>
                </a:extLst>
              </p14:cNvPr>
              <p14:cNvContentPartPr/>
              <p14:nvPr/>
            </p14:nvContentPartPr>
            <p14:xfrm>
              <a:off x="573011" y="6383215"/>
              <a:ext cx="187200" cy="2595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B2B73AE3-AFD8-4C3F-845D-522510226F38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55371" y="6365215"/>
                <a:ext cx="2228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1247DF3F-1460-4394-AC1E-CCE6456A3D92}"/>
                  </a:ext>
                </a:extLst>
              </p14:cNvPr>
              <p14:cNvContentPartPr/>
              <p14:nvPr/>
            </p14:nvContentPartPr>
            <p14:xfrm>
              <a:off x="871091" y="6575815"/>
              <a:ext cx="102600" cy="1641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1247DF3F-1460-4394-AC1E-CCE6456A3D92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853451" y="6558175"/>
                <a:ext cx="1382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F931B75C-F839-4E5D-9299-15AD2B73525B}"/>
                  </a:ext>
                </a:extLst>
              </p14:cNvPr>
              <p14:cNvContentPartPr/>
              <p14:nvPr/>
            </p14:nvContentPartPr>
            <p14:xfrm>
              <a:off x="1038851" y="6683095"/>
              <a:ext cx="97920" cy="12384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F931B75C-F839-4E5D-9299-15AD2B73525B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021211" y="6665455"/>
                <a:ext cx="13356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2430A07A-2D15-4B9C-A075-8CA12DD70A17}"/>
              </a:ext>
            </a:extLst>
          </p:cNvPr>
          <p:cNvGrpSpPr/>
          <p:nvPr/>
        </p:nvGrpSpPr>
        <p:grpSpPr>
          <a:xfrm>
            <a:off x="586331" y="266815"/>
            <a:ext cx="1459080" cy="1551960"/>
            <a:chOff x="586331" y="266815"/>
            <a:chExt cx="1459080" cy="15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4483097-581E-4A98-8FBC-721FF45F7165}"/>
                    </a:ext>
                  </a:extLst>
                </p14:cNvPr>
                <p14:cNvContentPartPr/>
                <p14:nvPr/>
              </p14:nvContentPartPr>
              <p14:xfrm>
                <a:off x="901691" y="644815"/>
                <a:ext cx="614880" cy="884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4483097-581E-4A98-8FBC-721FF45F716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84051" y="627175"/>
                  <a:ext cx="650520" cy="9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A3F9D71-CA8C-46B1-BB60-2429BD0751E7}"/>
                    </a:ext>
                  </a:extLst>
                </p14:cNvPr>
                <p14:cNvContentPartPr/>
                <p14:nvPr/>
              </p14:nvContentPartPr>
              <p14:xfrm>
                <a:off x="1705211" y="608095"/>
                <a:ext cx="34560" cy="49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A3F9D71-CA8C-46B1-BB60-2429BD0751E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687571" y="590455"/>
                  <a:ext cx="70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0BEA0AC-6C42-4F06-8EFB-A163A8740978}"/>
                    </a:ext>
                  </a:extLst>
                </p14:cNvPr>
                <p14:cNvContentPartPr/>
                <p14:nvPr/>
              </p14:nvContentPartPr>
              <p14:xfrm>
                <a:off x="586331" y="954415"/>
                <a:ext cx="128880" cy="230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0BEA0AC-6C42-4F06-8EFB-A163A874097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8331" y="936775"/>
                  <a:ext cx="1645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7238AB6-B84A-4EE8-8E1C-03C15F29C495}"/>
                    </a:ext>
                  </a:extLst>
                </p14:cNvPr>
                <p14:cNvContentPartPr/>
                <p14:nvPr/>
              </p14:nvContentPartPr>
              <p14:xfrm>
                <a:off x="754811" y="1130095"/>
                <a:ext cx="121320" cy="135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7238AB6-B84A-4EE8-8E1C-03C15F29C49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36811" y="1112455"/>
                  <a:ext cx="156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0049FFD-2246-4C81-A2D7-A3E7476E6EFE}"/>
                    </a:ext>
                  </a:extLst>
                </p14:cNvPr>
                <p14:cNvContentPartPr/>
                <p14:nvPr/>
              </p14:nvContentPartPr>
              <p14:xfrm>
                <a:off x="1785131" y="1516735"/>
                <a:ext cx="115920" cy="199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0049FFD-2246-4C81-A2D7-A3E7476E6EF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767131" y="1498735"/>
                  <a:ext cx="151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84E05CE-2441-4AE3-844B-8E555CE05C10}"/>
                    </a:ext>
                  </a:extLst>
                </p14:cNvPr>
                <p14:cNvContentPartPr/>
                <p14:nvPr/>
              </p14:nvContentPartPr>
              <p14:xfrm>
                <a:off x="1956131" y="1654255"/>
                <a:ext cx="89280" cy="164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84E05CE-2441-4AE3-844B-8E555CE05C1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938131" y="1636615"/>
                  <a:ext cx="124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CEB95EB-C03C-4C6D-A488-7A02CC88770C}"/>
                    </a:ext>
                  </a:extLst>
                </p14:cNvPr>
                <p14:cNvContentPartPr/>
                <p14:nvPr/>
              </p14:nvContentPartPr>
              <p14:xfrm>
                <a:off x="1178531" y="346015"/>
                <a:ext cx="144360" cy="243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CEB95EB-C03C-4C6D-A488-7A02CC88770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60891" y="328015"/>
                  <a:ext cx="1800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A5685D1-4E38-4755-9C20-BEF8C659E588}"/>
                    </a:ext>
                  </a:extLst>
                </p14:cNvPr>
                <p14:cNvContentPartPr/>
                <p14:nvPr/>
              </p14:nvContentPartPr>
              <p14:xfrm>
                <a:off x="1354211" y="548335"/>
                <a:ext cx="88560" cy="56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A5685D1-4E38-4755-9C20-BEF8C659E58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336571" y="530695"/>
                  <a:ext cx="124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27A3713-4695-48FB-A6B0-4AB8934FF087}"/>
                    </a:ext>
                  </a:extLst>
                </p14:cNvPr>
                <p14:cNvContentPartPr/>
                <p14:nvPr/>
              </p14:nvContentPartPr>
              <p14:xfrm>
                <a:off x="1723571" y="266815"/>
                <a:ext cx="181800" cy="275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27A3713-4695-48FB-A6B0-4AB8934FF08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705931" y="249175"/>
                  <a:ext cx="2174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0850F21-DD2A-46A4-89F8-072CF96622A7}"/>
                    </a:ext>
                  </a:extLst>
                </p14:cNvPr>
                <p14:cNvContentPartPr/>
                <p14:nvPr/>
              </p14:nvContentPartPr>
              <p14:xfrm>
                <a:off x="1319291" y="1563175"/>
                <a:ext cx="97200" cy="185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0850F21-DD2A-46A4-89F8-072CF96622A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301651" y="1545175"/>
                  <a:ext cx="132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C5295A8-6F5C-4639-84E8-2C03CD8FB549}"/>
                    </a:ext>
                  </a:extLst>
                </p14:cNvPr>
                <p14:cNvContentPartPr/>
                <p14:nvPr/>
              </p14:nvContentPartPr>
              <p14:xfrm>
                <a:off x="1480211" y="1619335"/>
                <a:ext cx="133560" cy="119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C5295A8-6F5C-4639-84E8-2C03CD8FB54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462571" y="1601335"/>
                  <a:ext cx="169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B5A8F15-E279-4EB4-895F-E11A722EBC2B}"/>
                    </a:ext>
                  </a:extLst>
                </p14:cNvPr>
                <p14:cNvContentPartPr/>
                <p14:nvPr/>
              </p14:nvContentPartPr>
              <p14:xfrm>
                <a:off x="1460411" y="1454455"/>
                <a:ext cx="98280" cy="73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B5A8F15-E279-4EB4-895F-E11A722EBC2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442411" y="1436455"/>
                  <a:ext cx="133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9D8E4C7-5872-4FCB-9202-D9DB96FC7729}"/>
                    </a:ext>
                  </a:extLst>
                </p14:cNvPr>
                <p14:cNvContentPartPr/>
                <p14:nvPr/>
              </p14:nvContentPartPr>
              <p14:xfrm>
                <a:off x="1451051" y="1441855"/>
                <a:ext cx="89640" cy="864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9D8E4C7-5872-4FCB-9202-D9DB96FC772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433411" y="1424215"/>
                  <a:ext cx="125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A220C5A-7CD3-4C83-A108-EE747E59B3FD}"/>
                    </a:ext>
                  </a:extLst>
                </p14:cNvPr>
                <p14:cNvContentPartPr/>
                <p14:nvPr/>
              </p14:nvContentPartPr>
              <p14:xfrm>
                <a:off x="1359611" y="664975"/>
                <a:ext cx="65160" cy="871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A220C5A-7CD3-4C83-A108-EE747E59B3F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341611" y="646975"/>
                  <a:ext cx="100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2CC4EA1-49A6-4174-B61D-B2E28BEFDC88}"/>
                    </a:ext>
                  </a:extLst>
                </p14:cNvPr>
                <p14:cNvContentPartPr/>
                <p14:nvPr/>
              </p14:nvContentPartPr>
              <p14:xfrm>
                <a:off x="1701251" y="598015"/>
                <a:ext cx="76320" cy="93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2CC4EA1-49A6-4174-B61D-B2E28BEFDC8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683611" y="580015"/>
                  <a:ext cx="11196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121A0DBD-C8A7-4D38-91D3-A6CA489C7E2B}"/>
                  </a:ext>
                </a:extLst>
              </p14:cNvPr>
              <p14:cNvContentPartPr/>
              <p14:nvPr/>
            </p14:nvContentPartPr>
            <p14:xfrm>
              <a:off x="1174211" y="6378895"/>
              <a:ext cx="77760" cy="32328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121A0DBD-C8A7-4D38-91D3-A6CA489C7E2B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156571" y="6361255"/>
                <a:ext cx="11340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9BCC852B-C830-4EDE-9DBE-EC96625660FD}"/>
                  </a:ext>
                </a:extLst>
              </p14:cNvPr>
              <p14:cNvContentPartPr/>
              <p14:nvPr/>
            </p14:nvContentPartPr>
            <p14:xfrm>
              <a:off x="1244051" y="6517135"/>
              <a:ext cx="153360" cy="15264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9BCC852B-C830-4EDE-9DBE-EC96625660FD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226051" y="6499495"/>
                <a:ext cx="1890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E430C64B-0677-4451-AD72-618BB6389F92}"/>
                  </a:ext>
                </a:extLst>
              </p14:cNvPr>
              <p14:cNvContentPartPr/>
              <p14:nvPr/>
            </p14:nvContentPartPr>
            <p14:xfrm>
              <a:off x="1279331" y="6502735"/>
              <a:ext cx="141480" cy="17244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E430C64B-0677-4451-AD72-618BB6389F92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261331" y="6484735"/>
                <a:ext cx="177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0630F2CE-4FD4-4F62-A4B0-807E513B460C}"/>
                  </a:ext>
                </a:extLst>
              </p14:cNvPr>
              <p14:cNvContentPartPr/>
              <p14:nvPr/>
            </p14:nvContentPartPr>
            <p14:xfrm>
              <a:off x="1509011" y="6479695"/>
              <a:ext cx="8280" cy="20808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0630F2CE-4FD4-4F62-A4B0-807E513B460C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491011" y="6461695"/>
                <a:ext cx="439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45CC2BE3-F7F6-4074-BA35-1AE05E48A88D}"/>
                  </a:ext>
                </a:extLst>
              </p14:cNvPr>
              <p14:cNvContentPartPr/>
              <p14:nvPr/>
            </p14:nvContentPartPr>
            <p14:xfrm>
              <a:off x="1433771" y="6580135"/>
              <a:ext cx="151920" cy="2952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45CC2BE3-F7F6-4074-BA35-1AE05E48A88D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416131" y="6562135"/>
                <a:ext cx="1875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F82DC377-9C27-4443-A257-D8671EF71F6D}"/>
                  </a:ext>
                </a:extLst>
              </p14:cNvPr>
              <p14:cNvContentPartPr/>
              <p14:nvPr/>
            </p14:nvContentPartPr>
            <p14:xfrm>
              <a:off x="1634291" y="6423895"/>
              <a:ext cx="97560" cy="26064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F82DC377-9C27-4443-A257-D8671EF71F6D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616291" y="6406255"/>
                <a:ext cx="1332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D594A307-F24C-477B-BD42-896336462EEB}"/>
                  </a:ext>
                </a:extLst>
              </p14:cNvPr>
              <p14:cNvContentPartPr/>
              <p14:nvPr/>
            </p14:nvContentPartPr>
            <p14:xfrm>
              <a:off x="1740131" y="6548455"/>
              <a:ext cx="127800" cy="11124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D594A307-F24C-477B-BD42-896336462EEB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722131" y="6530455"/>
                <a:ext cx="163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30DCBB4F-24E8-4E26-9E3D-06D97FCA4233}"/>
                  </a:ext>
                </a:extLst>
              </p14:cNvPr>
              <p14:cNvContentPartPr/>
              <p14:nvPr/>
            </p14:nvContentPartPr>
            <p14:xfrm>
              <a:off x="1744811" y="6504535"/>
              <a:ext cx="155880" cy="17928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30DCBB4F-24E8-4E26-9E3D-06D97FCA4233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727171" y="6486535"/>
                <a:ext cx="1915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153B8575-C74D-4487-A6EC-EA85F528A779}"/>
                  </a:ext>
                </a:extLst>
              </p14:cNvPr>
              <p14:cNvContentPartPr/>
              <p14:nvPr/>
            </p14:nvContentPartPr>
            <p14:xfrm>
              <a:off x="1842371" y="6332455"/>
              <a:ext cx="159840" cy="33048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153B8575-C74D-4487-A6EC-EA85F528A779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824371" y="6314455"/>
                <a:ext cx="19548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4689C958-3672-4BDA-BC6D-67D265C0A4B6}"/>
                  </a:ext>
                </a:extLst>
              </p14:cNvPr>
              <p14:cNvContentPartPr/>
              <p14:nvPr/>
            </p14:nvContentPartPr>
            <p14:xfrm>
              <a:off x="2087531" y="6517855"/>
              <a:ext cx="104760" cy="4824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4689C958-3672-4BDA-BC6D-67D265C0A4B6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2069531" y="6499855"/>
                <a:ext cx="1404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5774090B-8F68-4E98-B8BF-4154C3F270F5}"/>
                  </a:ext>
                </a:extLst>
              </p14:cNvPr>
              <p14:cNvContentPartPr/>
              <p14:nvPr/>
            </p14:nvContentPartPr>
            <p14:xfrm>
              <a:off x="2314331" y="6338935"/>
              <a:ext cx="169920" cy="25848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5774090B-8F68-4E98-B8BF-4154C3F270F5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296691" y="6320935"/>
                <a:ext cx="20556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8A797DE4-4F06-4785-9EAD-69FC44EFC6D9}"/>
                  </a:ext>
                </a:extLst>
              </p14:cNvPr>
              <p14:cNvContentPartPr/>
              <p14:nvPr/>
            </p14:nvContentPartPr>
            <p14:xfrm>
              <a:off x="2566331" y="6483295"/>
              <a:ext cx="90720" cy="17676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8A797DE4-4F06-4785-9EAD-69FC44EFC6D9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2548691" y="6465655"/>
                <a:ext cx="1263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7836D286-E2C3-4F40-B680-BE3D803796EB}"/>
                  </a:ext>
                </a:extLst>
              </p14:cNvPr>
              <p14:cNvContentPartPr/>
              <p14:nvPr/>
            </p14:nvContentPartPr>
            <p14:xfrm>
              <a:off x="2706371" y="6593095"/>
              <a:ext cx="140760" cy="10764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7836D286-E2C3-4F40-B680-BE3D803796EB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2688371" y="6575455"/>
                <a:ext cx="1764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5B2A4418-9BFC-4B21-925C-C2F0F4F7AA84}"/>
                  </a:ext>
                </a:extLst>
              </p14:cNvPr>
              <p14:cNvContentPartPr/>
              <p14:nvPr/>
            </p14:nvContentPartPr>
            <p14:xfrm>
              <a:off x="2959811" y="6282055"/>
              <a:ext cx="127080" cy="39600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5B2A4418-9BFC-4B21-925C-C2F0F4F7AA84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941811" y="6264415"/>
                <a:ext cx="16272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F18BB1CE-093F-4A9D-A983-1B70A8E1BFA1}"/>
                  </a:ext>
                </a:extLst>
              </p14:cNvPr>
              <p14:cNvContentPartPr/>
              <p14:nvPr/>
            </p14:nvContentPartPr>
            <p14:xfrm>
              <a:off x="3108491" y="6477175"/>
              <a:ext cx="188280" cy="835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F18BB1CE-093F-4A9D-A983-1B70A8E1BFA1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3090851" y="6459535"/>
                <a:ext cx="2239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CDAA3A65-E3BD-46DB-9A46-64C4DB65BB13}"/>
                  </a:ext>
                </a:extLst>
              </p14:cNvPr>
              <p14:cNvContentPartPr/>
              <p14:nvPr/>
            </p14:nvContentPartPr>
            <p14:xfrm>
              <a:off x="3137291" y="6439015"/>
              <a:ext cx="205920" cy="2210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CDAA3A65-E3BD-46DB-9A46-64C4DB65BB13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3119291" y="6421375"/>
                <a:ext cx="2415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115A23C3-F89E-4435-9A05-2CC7FCDC08A5}"/>
                  </a:ext>
                </a:extLst>
              </p14:cNvPr>
              <p14:cNvContentPartPr/>
              <p14:nvPr/>
            </p14:nvContentPartPr>
            <p14:xfrm>
              <a:off x="3312251" y="6273775"/>
              <a:ext cx="206640" cy="38628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115A23C3-F89E-4435-9A05-2CC7FCDC08A5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294611" y="6255775"/>
                <a:ext cx="242280" cy="42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" name="Group 308">
            <a:extLst>
              <a:ext uri="{FF2B5EF4-FFF2-40B4-BE49-F238E27FC236}">
                <a16:creationId xmlns:a16="http://schemas.microsoft.com/office/drawing/2014/main" id="{D86513DA-E87B-406D-852B-6219411C76CA}"/>
              </a:ext>
            </a:extLst>
          </p:cNvPr>
          <p:cNvGrpSpPr/>
          <p:nvPr/>
        </p:nvGrpSpPr>
        <p:grpSpPr>
          <a:xfrm>
            <a:off x="3725891" y="5296375"/>
            <a:ext cx="4449240" cy="1622520"/>
            <a:chOff x="3725891" y="5296375"/>
            <a:chExt cx="4449240" cy="162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3BEB775-DE2A-4D08-82E5-748825C14CCB}"/>
                    </a:ext>
                  </a:extLst>
                </p14:cNvPr>
                <p14:cNvContentPartPr/>
                <p14:nvPr/>
              </p14:nvContentPartPr>
              <p14:xfrm>
                <a:off x="3772331" y="5725135"/>
                <a:ext cx="141480" cy="20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3BEB775-DE2A-4D08-82E5-748825C14CC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754331" y="5707495"/>
                  <a:ext cx="177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07F6D49-436D-405E-9CE9-71574C4B5536}"/>
                    </a:ext>
                  </a:extLst>
                </p14:cNvPr>
                <p14:cNvContentPartPr/>
                <p14:nvPr/>
              </p14:nvContentPartPr>
              <p14:xfrm>
                <a:off x="3752891" y="5778055"/>
                <a:ext cx="136440" cy="23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07F6D49-436D-405E-9CE9-71574C4B553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735251" y="5760415"/>
                  <a:ext cx="172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DC6F139-090F-42BD-80CD-79299ED3600B}"/>
                    </a:ext>
                  </a:extLst>
                </p14:cNvPr>
                <p14:cNvContentPartPr/>
                <p14:nvPr/>
              </p14:nvContentPartPr>
              <p14:xfrm>
                <a:off x="4173011" y="5487895"/>
                <a:ext cx="120600" cy="179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DC6F139-090F-42BD-80CD-79299ED3600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155011" y="5470255"/>
                  <a:ext cx="156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65A7D40-94DE-417A-83AC-3C4BE006008E}"/>
                    </a:ext>
                  </a:extLst>
                </p14:cNvPr>
                <p14:cNvContentPartPr/>
                <p14:nvPr/>
              </p14:nvContentPartPr>
              <p14:xfrm>
                <a:off x="4363451" y="5549095"/>
                <a:ext cx="136800" cy="147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65A7D40-94DE-417A-83AC-3C4BE006008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45451" y="5531455"/>
                  <a:ext cx="172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B33B1AB-A558-40AC-8417-531322374D1D}"/>
                    </a:ext>
                  </a:extLst>
                </p14:cNvPr>
                <p14:cNvContentPartPr/>
                <p14:nvPr/>
              </p14:nvContentPartPr>
              <p14:xfrm>
                <a:off x="4111091" y="5762215"/>
                <a:ext cx="402840" cy="25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B33B1AB-A558-40AC-8417-531322374D1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093451" y="5744575"/>
                  <a:ext cx="438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16F22B1-5F87-429A-AD86-81FFB1863473}"/>
                    </a:ext>
                  </a:extLst>
                </p14:cNvPr>
                <p14:cNvContentPartPr/>
                <p14:nvPr/>
              </p14:nvContentPartPr>
              <p14:xfrm>
                <a:off x="4208291" y="5804695"/>
                <a:ext cx="90000" cy="217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16F22B1-5F87-429A-AD86-81FFB186347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190651" y="5787055"/>
                  <a:ext cx="1256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497299D-A3C6-43D4-AAB0-72C0AB19187B}"/>
                    </a:ext>
                  </a:extLst>
                </p14:cNvPr>
                <p14:cNvContentPartPr/>
                <p14:nvPr/>
              </p14:nvContentPartPr>
              <p14:xfrm>
                <a:off x="4165091" y="5849695"/>
                <a:ext cx="150840" cy="105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497299D-A3C6-43D4-AAB0-72C0AB19187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147091" y="5832055"/>
                  <a:ext cx="186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A4C0CD2-A406-491B-829A-181505A3E308}"/>
                    </a:ext>
                  </a:extLst>
                </p14:cNvPr>
                <p14:cNvContentPartPr/>
                <p14:nvPr/>
              </p14:nvContentPartPr>
              <p14:xfrm>
                <a:off x="4410251" y="5932495"/>
                <a:ext cx="112320" cy="802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A4C0CD2-A406-491B-829A-181505A3E30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392611" y="5914855"/>
                  <a:ext cx="147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7B7BAC5-293B-459F-B471-A85736CA4B93}"/>
                    </a:ext>
                  </a:extLst>
                </p14:cNvPr>
                <p14:cNvContentPartPr/>
                <p14:nvPr/>
              </p14:nvContentPartPr>
              <p14:xfrm>
                <a:off x="4634171" y="5411935"/>
                <a:ext cx="122400" cy="640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7B7BAC5-293B-459F-B471-A85736CA4B9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616171" y="5394295"/>
                  <a:ext cx="158040" cy="6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E4F3334-0B25-4C00-994C-29E2F250C6FB}"/>
                    </a:ext>
                  </a:extLst>
                </p14:cNvPr>
                <p14:cNvContentPartPr/>
                <p14:nvPr/>
              </p14:nvContentPartPr>
              <p14:xfrm>
                <a:off x="4786091" y="5926735"/>
                <a:ext cx="138960" cy="154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E4F3334-0B25-4C00-994C-29E2F250C6F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768091" y="5909095"/>
                  <a:ext cx="174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90BBC64-492C-4264-B7C4-0D575EC835C8}"/>
                    </a:ext>
                  </a:extLst>
                </p14:cNvPr>
                <p14:cNvContentPartPr/>
                <p14:nvPr/>
              </p14:nvContentPartPr>
              <p14:xfrm>
                <a:off x="4983011" y="6001255"/>
                <a:ext cx="92160" cy="164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90BBC64-492C-4264-B7C4-0D575EC835C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965011" y="5983615"/>
                  <a:ext cx="127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7B28F61-DB5F-4122-B202-B994D6FA49A0}"/>
                    </a:ext>
                  </a:extLst>
                </p14:cNvPr>
                <p14:cNvContentPartPr/>
                <p14:nvPr/>
              </p14:nvContentPartPr>
              <p14:xfrm>
                <a:off x="5234291" y="5457655"/>
                <a:ext cx="80640" cy="415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7B28F61-DB5F-4122-B202-B994D6FA49A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216291" y="5440015"/>
                  <a:ext cx="11628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7064DCA-833A-4AF3-9DCB-B040E6D5FCE8}"/>
                    </a:ext>
                  </a:extLst>
                </p14:cNvPr>
                <p14:cNvContentPartPr/>
                <p14:nvPr/>
              </p14:nvContentPartPr>
              <p14:xfrm>
                <a:off x="5438771" y="5586175"/>
                <a:ext cx="165600" cy="215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7064DCA-833A-4AF3-9DCB-B040E6D5FCE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420771" y="5568175"/>
                  <a:ext cx="201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92FBF8B-5A13-4197-813D-408680A43E4E}"/>
                    </a:ext>
                  </a:extLst>
                </p14:cNvPr>
                <p14:cNvContentPartPr/>
                <p14:nvPr/>
              </p14:nvContentPartPr>
              <p14:xfrm>
                <a:off x="5487371" y="5737735"/>
                <a:ext cx="88560" cy="21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92FBF8B-5A13-4197-813D-408680A43E4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469371" y="5719735"/>
                  <a:ext cx="124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6B4BA16-829C-4045-890D-563828589BBC}"/>
                    </a:ext>
                  </a:extLst>
                </p14:cNvPr>
                <p14:cNvContentPartPr/>
                <p14:nvPr/>
              </p14:nvContentPartPr>
              <p14:xfrm>
                <a:off x="5458931" y="5517055"/>
                <a:ext cx="95040" cy="9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6B4BA16-829C-4045-890D-563828589BB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440931" y="5499415"/>
                  <a:ext cx="130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5EECE77-BA3D-451B-9F2E-9F7C4077CF7D}"/>
                    </a:ext>
                  </a:extLst>
                </p14:cNvPr>
                <p14:cNvContentPartPr/>
                <p14:nvPr/>
              </p14:nvContentPartPr>
              <p14:xfrm>
                <a:off x="5741171" y="5635855"/>
                <a:ext cx="148320" cy="270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5EECE77-BA3D-451B-9F2E-9F7C4077CF7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723531" y="5617855"/>
                  <a:ext cx="183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76F0F27-0531-4488-9BD2-59874F33DE0B}"/>
                    </a:ext>
                  </a:extLst>
                </p14:cNvPr>
                <p14:cNvContentPartPr/>
                <p14:nvPr/>
              </p14:nvContentPartPr>
              <p14:xfrm>
                <a:off x="5802731" y="5562055"/>
                <a:ext cx="30240" cy="185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76F0F27-0531-4488-9BD2-59874F33DE0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785091" y="5544055"/>
                  <a:ext cx="65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9CFEFFB-2C7D-472A-8938-103F2F788C29}"/>
                    </a:ext>
                  </a:extLst>
                </p14:cNvPr>
                <p14:cNvContentPartPr/>
                <p14:nvPr/>
              </p14:nvContentPartPr>
              <p14:xfrm>
                <a:off x="6101171" y="5479615"/>
                <a:ext cx="184320" cy="94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9CFEFFB-2C7D-472A-8938-103F2F788C2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083171" y="5461615"/>
                  <a:ext cx="219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C0D6632-027F-486F-AE20-81B2288737C9}"/>
                    </a:ext>
                  </a:extLst>
                </p14:cNvPr>
                <p14:cNvContentPartPr/>
                <p14:nvPr/>
              </p14:nvContentPartPr>
              <p14:xfrm>
                <a:off x="6414011" y="5449735"/>
                <a:ext cx="74520" cy="95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C0D6632-027F-486F-AE20-81B2288737C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396371" y="5432095"/>
                  <a:ext cx="110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E41B656-1DDD-4FBA-B701-EBF78F10821B}"/>
                    </a:ext>
                  </a:extLst>
                </p14:cNvPr>
                <p14:cNvContentPartPr/>
                <p14:nvPr/>
              </p14:nvContentPartPr>
              <p14:xfrm>
                <a:off x="6009731" y="5619295"/>
                <a:ext cx="572400" cy="76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E41B656-1DDD-4FBA-B701-EBF78F10821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991731" y="5601295"/>
                  <a:ext cx="608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8C61B38-DB2B-4ABA-BCBF-6DCE0B596850}"/>
                    </a:ext>
                  </a:extLst>
                </p14:cNvPr>
                <p14:cNvContentPartPr/>
                <p14:nvPr/>
              </p14:nvContentPartPr>
              <p14:xfrm>
                <a:off x="6005411" y="5782375"/>
                <a:ext cx="186480" cy="168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8C61B38-DB2B-4ABA-BCBF-6DCE0B59685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987771" y="5764735"/>
                  <a:ext cx="222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B6F4150-1789-4F83-BA56-17459420B228}"/>
                    </a:ext>
                  </a:extLst>
                </p14:cNvPr>
                <p14:cNvContentPartPr/>
                <p14:nvPr/>
              </p14:nvContentPartPr>
              <p14:xfrm>
                <a:off x="6214931" y="5827375"/>
                <a:ext cx="106200" cy="132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B6F4150-1789-4F83-BA56-17459420B22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197291" y="5809375"/>
                  <a:ext cx="141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45C67A8-B8D6-4051-8A9E-F18CD6591B95}"/>
                    </a:ext>
                  </a:extLst>
                </p14:cNvPr>
                <p14:cNvContentPartPr/>
                <p14:nvPr/>
              </p14:nvContentPartPr>
              <p14:xfrm>
                <a:off x="6287291" y="5743495"/>
                <a:ext cx="131760" cy="540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45C67A8-B8D6-4051-8A9E-F18CD6591B9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269651" y="5725855"/>
                  <a:ext cx="167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389969B-0170-40FC-BC6B-5EA666A9D921}"/>
                    </a:ext>
                  </a:extLst>
                </p14:cNvPr>
                <p14:cNvContentPartPr/>
                <p14:nvPr/>
              </p14:nvContentPartPr>
              <p14:xfrm>
                <a:off x="6462971" y="5748895"/>
                <a:ext cx="184320" cy="325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389969B-0170-40FC-BC6B-5EA666A9D92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444971" y="5730895"/>
                  <a:ext cx="2199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432B5F8-9614-49C6-A471-14C6FBC9E610}"/>
                    </a:ext>
                  </a:extLst>
                </p14:cNvPr>
                <p14:cNvContentPartPr/>
                <p14:nvPr/>
              </p14:nvContentPartPr>
              <p14:xfrm>
                <a:off x="6842051" y="5455135"/>
                <a:ext cx="183960" cy="305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432B5F8-9614-49C6-A471-14C6FBC9E61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824051" y="5437135"/>
                  <a:ext cx="2196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D4211BF-8F55-459E-9EAC-633C8F1DFE8F}"/>
                    </a:ext>
                  </a:extLst>
                </p14:cNvPr>
                <p14:cNvContentPartPr/>
                <p14:nvPr/>
              </p14:nvContentPartPr>
              <p14:xfrm>
                <a:off x="6846371" y="5431735"/>
                <a:ext cx="217080" cy="187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D4211BF-8F55-459E-9EAC-633C8F1DFE8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828371" y="5413735"/>
                  <a:ext cx="252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92F264B-3518-4B25-881B-8D4893D3ECB1}"/>
                    </a:ext>
                  </a:extLst>
                </p14:cNvPr>
                <p14:cNvContentPartPr/>
                <p14:nvPr/>
              </p14:nvContentPartPr>
              <p14:xfrm>
                <a:off x="7091531" y="5670055"/>
                <a:ext cx="147960" cy="113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92F264B-3518-4B25-881B-8D4893D3ECB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073891" y="5652055"/>
                  <a:ext cx="183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FBB4C47-48CD-4AD9-802C-804C0E793425}"/>
                    </a:ext>
                  </a:extLst>
                </p14:cNvPr>
                <p14:cNvContentPartPr/>
                <p14:nvPr/>
              </p14:nvContentPartPr>
              <p14:xfrm>
                <a:off x="6828011" y="5326615"/>
                <a:ext cx="187920" cy="14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FBB4C47-48CD-4AD9-802C-804C0E79342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810371" y="5308975"/>
                  <a:ext cx="223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8F80129-0D8C-4128-8B77-60759793236E}"/>
                    </a:ext>
                  </a:extLst>
                </p14:cNvPr>
                <p14:cNvContentPartPr/>
                <p14:nvPr/>
              </p14:nvContentPartPr>
              <p14:xfrm>
                <a:off x="7242011" y="5325175"/>
                <a:ext cx="193320" cy="597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8F80129-0D8C-4128-8B77-60759793236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224011" y="5307175"/>
                  <a:ext cx="22896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B15CE29-6E58-4E7B-BF25-1E1D80B3F4D9}"/>
                    </a:ext>
                  </a:extLst>
                </p14:cNvPr>
                <p14:cNvContentPartPr/>
                <p14:nvPr/>
              </p14:nvContentPartPr>
              <p14:xfrm>
                <a:off x="7564931" y="5582935"/>
                <a:ext cx="32040" cy="19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B15CE29-6E58-4E7B-BF25-1E1D80B3F4D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547291" y="5564935"/>
                  <a:ext cx="67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EBED87D-D45D-403E-A628-8E0767A66A3F}"/>
                    </a:ext>
                  </a:extLst>
                </p14:cNvPr>
                <p14:cNvContentPartPr/>
                <p14:nvPr/>
              </p14:nvContentPartPr>
              <p14:xfrm>
                <a:off x="7701011" y="5425975"/>
                <a:ext cx="120240" cy="319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EBED87D-D45D-403E-A628-8E0767A66A3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683011" y="5408335"/>
                  <a:ext cx="1558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D06A8AD-A848-482E-BE08-B0113C67BA4D}"/>
                    </a:ext>
                  </a:extLst>
                </p14:cNvPr>
                <p14:cNvContentPartPr/>
                <p14:nvPr/>
              </p14:nvContentPartPr>
              <p14:xfrm>
                <a:off x="7882091" y="5484655"/>
                <a:ext cx="124560" cy="229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D06A8AD-A848-482E-BE08-B0113C67BA4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864451" y="5467015"/>
                  <a:ext cx="1602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9A1DAA0-BE72-4B59-A2B5-2D5914AF49C5}"/>
                    </a:ext>
                  </a:extLst>
                </p14:cNvPr>
                <p14:cNvContentPartPr/>
                <p14:nvPr/>
              </p14:nvContentPartPr>
              <p14:xfrm>
                <a:off x="7840331" y="5296375"/>
                <a:ext cx="162720" cy="11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9A1DAA0-BE72-4B59-A2B5-2D5914AF49C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822691" y="5278735"/>
                  <a:ext cx="198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C965AF8-B35C-43C2-B327-B274EAAB7A24}"/>
                    </a:ext>
                  </a:extLst>
                </p14:cNvPr>
                <p14:cNvContentPartPr/>
                <p14:nvPr/>
              </p14:nvContentPartPr>
              <p14:xfrm>
                <a:off x="3731651" y="6400495"/>
                <a:ext cx="217800" cy="349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C965AF8-B35C-43C2-B327-B274EAAB7A2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713651" y="6382855"/>
                  <a:ext cx="253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B31C296-D094-43D2-8BDE-A362E277706E}"/>
                    </a:ext>
                  </a:extLst>
                </p14:cNvPr>
                <p14:cNvContentPartPr/>
                <p14:nvPr/>
              </p14:nvContentPartPr>
              <p14:xfrm>
                <a:off x="3725891" y="6464575"/>
                <a:ext cx="206280" cy="270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B31C296-D094-43D2-8BDE-A362E277706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707891" y="6446575"/>
                  <a:ext cx="241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6A51DEE-D3A7-4B0A-BAD0-E7BB81A11174}"/>
                    </a:ext>
                  </a:extLst>
                </p14:cNvPr>
                <p14:cNvContentPartPr/>
                <p14:nvPr/>
              </p14:nvContentPartPr>
              <p14:xfrm>
                <a:off x="4235651" y="6244255"/>
                <a:ext cx="90720" cy="1623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6A51DEE-D3A7-4B0A-BAD0-E7BB81A1117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217651" y="6226615"/>
                  <a:ext cx="126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2B17FFC-4F1D-4983-B0C6-94D5F0CD9EFC}"/>
                    </a:ext>
                  </a:extLst>
                </p14:cNvPr>
                <p14:cNvContentPartPr/>
                <p14:nvPr/>
              </p14:nvContentPartPr>
              <p14:xfrm>
                <a:off x="4359851" y="6293575"/>
                <a:ext cx="169200" cy="1429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2B17FFC-4F1D-4983-B0C6-94D5F0CD9EF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341851" y="6275575"/>
                  <a:ext cx="204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BED0CD6-4D79-4505-A00B-4E4C6EF63B6F}"/>
                    </a:ext>
                  </a:extLst>
                </p14:cNvPr>
                <p14:cNvContentPartPr/>
                <p14:nvPr/>
              </p14:nvContentPartPr>
              <p14:xfrm>
                <a:off x="4153931" y="6504895"/>
                <a:ext cx="385920" cy="45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BED0CD6-4D79-4505-A00B-4E4C6EF63B6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136291" y="6487255"/>
                  <a:ext cx="421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802D44C-7913-4DE4-A361-05C48C8C5027}"/>
                    </a:ext>
                  </a:extLst>
                </p14:cNvPr>
                <p14:cNvContentPartPr/>
                <p14:nvPr/>
              </p14:nvContentPartPr>
              <p14:xfrm>
                <a:off x="4274171" y="6612175"/>
                <a:ext cx="106920" cy="2246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802D44C-7913-4DE4-A361-05C48C8C502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256171" y="6594535"/>
                  <a:ext cx="1425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81B84B5-4E39-428F-913B-2A5F489B0151}"/>
                    </a:ext>
                  </a:extLst>
                </p14:cNvPr>
                <p14:cNvContentPartPr/>
                <p14:nvPr/>
              </p14:nvContentPartPr>
              <p14:xfrm>
                <a:off x="4232411" y="6668335"/>
                <a:ext cx="193680" cy="705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81B84B5-4E39-428F-913B-2A5F489B015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214771" y="6650335"/>
                  <a:ext cx="229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6C77B65-E173-4F88-926F-96C2A952A308}"/>
                    </a:ext>
                  </a:extLst>
                </p14:cNvPr>
                <p14:cNvContentPartPr/>
                <p14:nvPr/>
              </p14:nvContentPartPr>
              <p14:xfrm>
                <a:off x="4483331" y="6697495"/>
                <a:ext cx="86400" cy="720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6C77B65-E173-4F88-926F-96C2A952A30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465691" y="6679855"/>
                  <a:ext cx="122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7370144-697E-4CFD-8D8F-3C956DCD385B}"/>
                    </a:ext>
                  </a:extLst>
                </p14:cNvPr>
                <p14:cNvContentPartPr/>
                <p14:nvPr/>
              </p14:nvContentPartPr>
              <p14:xfrm>
                <a:off x="4732811" y="6214375"/>
                <a:ext cx="98640" cy="667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7370144-697E-4CFD-8D8F-3C956DCD385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714811" y="6196735"/>
                  <a:ext cx="134280" cy="7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6E55F31-BF77-4941-8173-0D50DEBB6558}"/>
                    </a:ext>
                  </a:extLst>
                </p14:cNvPr>
                <p14:cNvContentPartPr/>
                <p14:nvPr/>
              </p14:nvContentPartPr>
              <p14:xfrm>
                <a:off x="4893731" y="6696775"/>
                <a:ext cx="136080" cy="1162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6E55F31-BF77-4941-8173-0D50DEBB655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875731" y="6678775"/>
                  <a:ext cx="171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62DB2BD-866A-40EF-955B-25365FF24B18}"/>
                    </a:ext>
                  </a:extLst>
                </p14:cNvPr>
                <p14:cNvContentPartPr/>
                <p14:nvPr/>
              </p14:nvContentPartPr>
              <p14:xfrm>
                <a:off x="5088851" y="6738535"/>
                <a:ext cx="102960" cy="1227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62DB2BD-866A-40EF-955B-25365FF24B1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071211" y="6720535"/>
                  <a:ext cx="138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CD543A6-4313-445E-8593-2F463FD9B716}"/>
                    </a:ext>
                  </a:extLst>
                </p14:cNvPr>
                <p14:cNvContentPartPr/>
                <p14:nvPr/>
              </p14:nvContentPartPr>
              <p14:xfrm>
                <a:off x="5267051" y="6248215"/>
                <a:ext cx="159120" cy="444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CD543A6-4313-445E-8593-2F463FD9B71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249051" y="6230575"/>
                  <a:ext cx="19476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AC6F603-02FD-4665-B27E-F76D7698CECC}"/>
                    </a:ext>
                  </a:extLst>
                </p14:cNvPr>
                <p14:cNvContentPartPr/>
                <p14:nvPr/>
              </p14:nvContentPartPr>
              <p14:xfrm>
                <a:off x="5460011" y="6361615"/>
                <a:ext cx="137160" cy="2865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AC6F603-02FD-4665-B27E-F76D7698CEC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442011" y="6343975"/>
                  <a:ext cx="1728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469E3D0-A8EA-4EBE-8F9F-E2F63D0C2D12}"/>
                    </a:ext>
                  </a:extLst>
                </p14:cNvPr>
                <p14:cNvContentPartPr/>
                <p14:nvPr/>
              </p14:nvContentPartPr>
              <p14:xfrm>
                <a:off x="5467931" y="6545935"/>
                <a:ext cx="123480" cy="324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469E3D0-A8EA-4EBE-8F9F-E2F63D0C2D1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450291" y="6528295"/>
                  <a:ext cx="159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A0BCC5B-3C38-49F6-9197-269698AB4B62}"/>
                    </a:ext>
                  </a:extLst>
                </p14:cNvPr>
                <p14:cNvContentPartPr/>
                <p14:nvPr/>
              </p14:nvContentPartPr>
              <p14:xfrm>
                <a:off x="5434811" y="6337135"/>
                <a:ext cx="150480" cy="115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A0BCC5B-3C38-49F6-9197-269698AB4B6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417171" y="6319135"/>
                  <a:ext cx="186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F8DE7BB-ED73-44E8-A80D-74FE97CEC3FF}"/>
                    </a:ext>
                  </a:extLst>
                </p14:cNvPr>
                <p14:cNvContentPartPr/>
                <p14:nvPr/>
              </p14:nvContentPartPr>
              <p14:xfrm>
                <a:off x="5757731" y="6492655"/>
                <a:ext cx="182880" cy="100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F8DE7BB-ED73-44E8-A80D-74FE97CEC3F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740091" y="6475015"/>
                  <a:ext cx="218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2FB7AB6-E5C2-403C-98D0-E2A771B63A26}"/>
                    </a:ext>
                  </a:extLst>
                </p14:cNvPr>
                <p14:cNvContentPartPr/>
                <p14:nvPr/>
              </p14:nvContentPartPr>
              <p14:xfrm>
                <a:off x="5818211" y="6409855"/>
                <a:ext cx="68760" cy="1843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2FB7AB6-E5C2-403C-98D0-E2A771B63A2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800211" y="6392215"/>
                  <a:ext cx="104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1A83FCF-4A06-4608-8539-09872DFB2EA1}"/>
                    </a:ext>
                  </a:extLst>
                </p14:cNvPr>
                <p14:cNvContentPartPr/>
                <p14:nvPr/>
              </p14:nvContentPartPr>
              <p14:xfrm>
                <a:off x="6185051" y="6284215"/>
                <a:ext cx="226440" cy="1533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1A83FCF-4A06-4608-8539-09872DFB2EA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167411" y="6266575"/>
                  <a:ext cx="262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3F5707A-3EF2-4D14-9411-D3BF43A80B8D}"/>
                    </a:ext>
                  </a:extLst>
                </p14:cNvPr>
                <p14:cNvContentPartPr/>
                <p14:nvPr/>
              </p14:nvContentPartPr>
              <p14:xfrm>
                <a:off x="6450371" y="6269815"/>
                <a:ext cx="150120" cy="1756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3F5707A-3EF2-4D14-9411-D3BF43A80B8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432731" y="6251815"/>
                  <a:ext cx="185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B06F39A-EC34-449E-B903-DE27B5AC363D}"/>
                    </a:ext>
                  </a:extLst>
                </p14:cNvPr>
                <p14:cNvContentPartPr/>
                <p14:nvPr/>
              </p14:nvContentPartPr>
              <p14:xfrm>
                <a:off x="6044651" y="6472135"/>
                <a:ext cx="711360" cy="352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B06F39A-EC34-449E-B903-DE27B5AC363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027011" y="6454135"/>
                  <a:ext cx="747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575183F-D95F-49C4-A31D-FB40BCB99A11}"/>
                    </a:ext>
                  </a:extLst>
                </p14:cNvPr>
                <p14:cNvContentPartPr/>
                <p14:nvPr/>
              </p14:nvContentPartPr>
              <p14:xfrm>
                <a:off x="6055811" y="6608935"/>
                <a:ext cx="165240" cy="1735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575183F-D95F-49C4-A31D-FB40BCB99A1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038171" y="6590935"/>
                  <a:ext cx="200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105A1B7-D850-4B08-8148-4E7D31F4B8F6}"/>
                    </a:ext>
                  </a:extLst>
                </p14:cNvPr>
                <p14:cNvContentPartPr/>
                <p14:nvPr/>
              </p14:nvContentPartPr>
              <p14:xfrm>
                <a:off x="6217091" y="6703255"/>
                <a:ext cx="128160" cy="106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105A1B7-D850-4B08-8148-4E7D31F4B8F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199091" y="6685255"/>
                  <a:ext cx="163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8A6506D-DA5A-4A2B-BAAA-89B2412E7DF5}"/>
                    </a:ext>
                  </a:extLst>
                </p14:cNvPr>
                <p14:cNvContentPartPr/>
                <p14:nvPr/>
              </p14:nvContentPartPr>
              <p14:xfrm>
                <a:off x="6351011" y="6580855"/>
                <a:ext cx="123840" cy="1072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8A6506D-DA5A-4A2B-BAAA-89B2412E7DF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333011" y="6562855"/>
                  <a:ext cx="159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0ED99B8-490C-4A4F-8904-7CD124909442}"/>
                    </a:ext>
                  </a:extLst>
                </p14:cNvPr>
                <p14:cNvContentPartPr/>
                <p14:nvPr/>
              </p14:nvContentPartPr>
              <p14:xfrm>
                <a:off x="6462971" y="6639175"/>
                <a:ext cx="230760" cy="2797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0ED99B8-490C-4A4F-8904-7CD12490944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445331" y="6621175"/>
                  <a:ext cx="2664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A27E978-E13C-4245-8182-3B66DA61FADF}"/>
                    </a:ext>
                  </a:extLst>
                </p14:cNvPr>
                <p14:cNvContentPartPr/>
                <p14:nvPr/>
              </p14:nvContentPartPr>
              <p14:xfrm>
                <a:off x="6901091" y="6290105"/>
                <a:ext cx="128880" cy="253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A27E978-E13C-4245-8182-3B66DA61FAD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883451" y="6272105"/>
                  <a:ext cx="1645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9FAB702-1FD2-4922-A3D3-D22DFA079415}"/>
                    </a:ext>
                  </a:extLst>
                </p14:cNvPr>
                <p14:cNvContentPartPr/>
                <p14:nvPr/>
              </p14:nvContentPartPr>
              <p14:xfrm>
                <a:off x="6884171" y="6292625"/>
                <a:ext cx="272520" cy="158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9FAB702-1FD2-4922-A3D3-D22DFA07941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866531" y="6274985"/>
                  <a:ext cx="308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B0A8ED4-B3A5-4853-99BD-C0C6C92F4CC9}"/>
                    </a:ext>
                  </a:extLst>
                </p14:cNvPr>
                <p14:cNvContentPartPr/>
                <p14:nvPr/>
              </p14:nvContentPartPr>
              <p14:xfrm>
                <a:off x="6890651" y="6156185"/>
                <a:ext cx="190440" cy="291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B0A8ED4-B3A5-4853-99BD-C0C6C92F4CC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872651" y="6138545"/>
                  <a:ext cx="226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DDF2246-6701-4952-8A05-F8C0640BD6C0}"/>
                    </a:ext>
                  </a:extLst>
                </p14:cNvPr>
                <p14:cNvContentPartPr/>
                <p14:nvPr/>
              </p14:nvContentPartPr>
              <p14:xfrm>
                <a:off x="7145531" y="6545705"/>
                <a:ext cx="64800" cy="1238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DDF2246-6701-4952-8A05-F8C0640BD6C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127891" y="6527705"/>
                  <a:ext cx="100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69A9FB0-020E-49D4-8603-71BB592F76A2}"/>
                    </a:ext>
                  </a:extLst>
                </p14:cNvPr>
                <p14:cNvContentPartPr/>
                <p14:nvPr/>
              </p14:nvContentPartPr>
              <p14:xfrm>
                <a:off x="7235171" y="6193265"/>
                <a:ext cx="241200" cy="5086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69A9FB0-020E-49D4-8603-71BB592F76A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217531" y="6175265"/>
                  <a:ext cx="27684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37F699F-C6B2-45F2-AD81-4638890D89A0}"/>
                    </a:ext>
                  </a:extLst>
                </p14:cNvPr>
                <p14:cNvContentPartPr/>
                <p14:nvPr/>
              </p14:nvContentPartPr>
              <p14:xfrm>
                <a:off x="7604531" y="6507545"/>
                <a:ext cx="22680" cy="194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37F699F-C6B2-45F2-AD81-4638890D89A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586891" y="6489905"/>
                  <a:ext cx="58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26FF7D6-06E7-4631-BB3F-F56462DDE50E}"/>
                    </a:ext>
                  </a:extLst>
                </p14:cNvPr>
                <p14:cNvContentPartPr/>
                <p14:nvPr/>
              </p14:nvContentPartPr>
              <p14:xfrm>
                <a:off x="7696691" y="6271385"/>
                <a:ext cx="203760" cy="2757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26FF7D6-06E7-4631-BB3F-F56462DDE50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678691" y="6253745"/>
                  <a:ext cx="2394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0299850-B548-4AFE-8D50-725523ED62E4}"/>
                    </a:ext>
                  </a:extLst>
                </p14:cNvPr>
                <p14:cNvContentPartPr/>
                <p14:nvPr/>
              </p14:nvContentPartPr>
              <p14:xfrm>
                <a:off x="7980731" y="6322145"/>
                <a:ext cx="165600" cy="2448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0299850-B548-4AFE-8D50-725523ED62E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962731" y="6304145"/>
                  <a:ext cx="2012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5B20C57-D407-4CD0-BA06-4F5E1A63304A}"/>
                    </a:ext>
                  </a:extLst>
                </p14:cNvPr>
                <p14:cNvContentPartPr/>
                <p14:nvPr/>
              </p14:nvContentPartPr>
              <p14:xfrm>
                <a:off x="7919171" y="6133145"/>
                <a:ext cx="255960" cy="334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5B20C57-D407-4CD0-BA06-4F5E1A63304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901531" y="6115145"/>
                  <a:ext cx="29160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488D9BBD-9765-4E14-BBDD-210F95DACD10}"/>
                  </a:ext>
                </a:extLst>
              </p14:cNvPr>
              <p14:cNvContentPartPr/>
              <p14:nvPr/>
            </p14:nvContentPartPr>
            <p14:xfrm>
              <a:off x="1323761" y="459836"/>
              <a:ext cx="48960" cy="42192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488D9BBD-9765-4E14-BBDD-210F95DACD10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1270121" y="351836"/>
                <a:ext cx="15660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8E75A9EC-191C-4178-AA3C-34ACA1F50C59}"/>
                  </a:ext>
                </a:extLst>
              </p14:cNvPr>
              <p14:cNvContentPartPr/>
              <p14:nvPr/>
            </p14:nvContentPartPr>
            <p14:xfrm>
              <a:off x="1374521" y="477476"/>
              <a:ext cx="45360" cy="38304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8E75A9EC-191C-4178-AA3C-34ACA1F50C59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1320881" y="369836"/>
                <a:ext cx="15300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A301BFDA-7B7B-4D8E-BD32-56EC047D1845}"/>
                  </a:ext>
                </a:extLst>
              </p14:cNvPr>
              <p14:cNvContentPartPr/>
              <p14:nvPr/>
            </p14:nvContentPartPr>
            <p14:xfrm>
              <a:off x="1429961" y="501236"/>
              <a:ext cx="13680" cy="27360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A301BFDA-7B7B-4D8E-BD32-56EC047D1845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1376321" y="393236"/>
                <a:ext cx="12132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A4022576-F6A3-46F9-8680-4EFFAE82383B}"/>
                  </a:ext>
                </a:extLst>
              </p14:cNvPr>
              <p14:cNvContentPartPr/>
              <p14:nvPr/>
            </p14:nvContentPartPr>
            <p14:xfrm>
              <a:off x="1407641" y="635516"/>
              <a:ext cx="29880" cy="67320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A4022576-F6A3-46F9-8680-4EFFAE82383B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1353641" y="527876"/>
                <a:ext cx="137520" cy="88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FA713D32-6EF0-4A71-8D98-3595E4A8CB42}"/>
                  </a:ext>
                </a:extLst>
              </p14:cNvPr>
              <p14:cNvContentPartPr/>
              <p14:nvPr/>
            </p14:nvContentPartPr>
            <p14:xfrm>
              <a:off x="1332761" y="750716"/>
              <a:ext cx="76320" cy="67824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FA713D32-6EF0-4A71-8D98-3595E4A8CB42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1279121" y="643076"/>
                <a:ext cx="183960" cy="8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2344C142-CEB1-4EB0-805E-DF6B376F6A5F}"/>
                  </a:ext>
                </a:extLst>
              </p14:cNvPr>
              <p14:cNvContentPartPr/>
              <p14:nvPr/>
            </p14:nvContentPartPr>
            <p14:xfrm>
              <a:off x="1392161" y="642356"/>
              <a:ext cx="59760" cy="73440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2344C142-CEB1-4EB0-805E-DF6B376F6A5F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1338161" y="534716"/>
                <a:ext cx="167400" cy="9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14A0EC34-1F32-480A-85C1-B16A79E4BFB7}"/>
                  </a:ext>
                </a:extLst>
              </p14:cNvPr>
              <p14:cNvContentPartPr/>
              <p14:nvPr/>
            </p14:nvContentPartPr>
            <p14:xfrm>
              <a:off x="1260401" y="462716"/>
              <a:ext cx="122400" cy="82836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14A0EC34-1F32-480A-85C1-B16A79E4BFB7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1206761" y="354716"/>
                <a:ext cx="230040" cy="10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94D6B2A1-6E45-48EF-9100-3914D86114B2}"/>
                  </a:ext>
                </a:extLst>
              </p14:cNvPr>
              <p14:cNvContentPartPr/>
              <p14:nvPr/>
            </p14:nvContentPartPr>
            <p14:xfrm>
              <a:off x="1260761" y="727316"/>
              <a:ext cx="80640" cy="95292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94D6B2A1-6E45-48EF-9100-3914D86114B2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207121" y="619316"/>
                <a:ext cx="188280" cy="11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F7FB11B0-65FD-493D-B01F-A03DB12348A5}"/>
                  </a:ext>
                </a:extLst>
              </p14:cNvPr>
              <p14:cNvContentPartPr/>
              <p14:nvPr/>
            </p14:nvContentPartPr>
            <p14:xfrm>
              <a:off x="1332401" y="1298636"/>
              <a:ext cx="66600" cy="50940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F7FB11B0-65FD-493D-B01F-A03DB12348A5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1278401" y="1190636"/>
                <a:ext cx="174240" cy="7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631E2DC2-EFDD-4957-AA63-74A88F8C197E}"/>
                  </a:ext>
                </a:extLst>
              </p14:cNvPr>
              <p14:cNvContentPartPr/>
              <p14:nvPr/>
            </p14:nvContentPartPr>
            <p14:xfrm>
              <a:off x="1352561" y="1337876"/>
              <a:ext cx="75240" cy="35856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631E2DC2-EFDD-4957-AA63-74A88F8C197E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1298921" y="1229876"/>
                <a:ext cx="1828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02B47CA5-B23E-41E3-98D0-7D168833E52B}"/>
                  </a:ext>
                </a:extLst>
              </p14:cNvPr>
              <p14:cNvContentPartPr/>
              <p14:nvPr/>
            </p14:nvContentPartPr>
            <p14:xfrm>
              <a:off x="1218641" y="460556"/>
              <a:ext cx="329760" cy="131328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02B47CA5-B23E-41E3-98D0-7D168833E52B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164641" y="352916"/>
                <a:ext cx="437400" cy="15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4AC9D723-ED9D-40EC-B09E-FD1C6BBABD75}"/>
                  </a:ext>
                </a:extLst>
              </p14:cNvPr>
              <p14:cNvContentPartPr/>
              <p14:nvPr/>
            </p14:nvContentPartPr>
            <p14:xfrm>
              <a:off x="1684841" y="487916"/>
              <a:ext cx="58680" cy="126180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4AC9D723-ED9D-40EC-B09E-FD1C6BBABD75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631201" y="380276"/>
                <a:ext cx="166320" cy="14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75D80A38-9729-471D-9DA1-B3021C2198A6}"/>
                  </a:ext>
                </a:extLst>
              </p14:cNvPr>
              <p14:cNvContentPartPr/>
              <p14:nvPr/>
            </p14:nvContentPartPr>
            <p14:xfrm>
              <a:off x="1724441" y="450836"/>
              <a:ext cx="187200" cy="129420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75D80A38-9729-471D-9DA1-B3021C2198A6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670801" y="342836"/>
                <a:ext cx="294840" cy="15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1FC3753D-FEF8-4CA9-B5C3-EBD415CBC951}"/>
                  </a:ext>
                </a:extLst>
              </p14:cNvPr>
              <p14:cNvContentPartPr/>
              <p14:nvPr/>
            </p14:nvContentPartPr>
            <p14:xfrm>
              <a:off x="1758641" y="814796"/>
              <a:ext cx="122040" cy="92844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1FC3753D-FEF8-4CA9-B5C3-EBD415CBC951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705001" y="707156"/>
                <a:ext cx="229680" cy="11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DABD4818-5777-45CD-B39D-30B8F0A24DFA}"/>
                  </a:ext>
                </a:extLst>
              </p14:cNvPr>
              <p14:cNvContentPartPr/>
              <p14:nvPr/>
            </p14:nvContentPartPr>
            <p14:xfrm>
              <a:off x="1792841" y="479276"/>
              <a:ext cx="73440" cy="1836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DABD4818-5777-45CD-B39D-30B8F0A24DFA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738841" y="371276"/>
                <a:ext cx="1810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A2A078AE-A776-4FC6-9714-6DDD625283F9}"/>
                  </a:ext>
                </a:extLst>
              </p14:cNvPr>
              <p14:cNvContentPartPr/>
              <p14:nvPr/>
            </p14:nvContentPartPr>
            <p14:xfrm>
              <a:off x="1454081" y="781316"/>
              <a:ext cx="14400" cy="33012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A2A078AE-A776-4FC6-9714-6DDD625283F9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400441" y="673676"/>
                <a:ext cx="12204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124354D5-646D-45D3-9E53-165D318F7FFB}"/>
                  </a:ext>
                </a:extLst>
              </p14:cNvPr>
              <p14:cNvContentPartPr/>
              <p14:nvPr/>
            </p14:nvContentPartPr>
            <p14:xfrm>
              <a:off x="1443281" y="1277756"/>
              <a:ext cx="120240" cy="52164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124354D5-646D-45D3-9E53-165D318F7FFB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389641" y="1170116"/>
                <a:ext cx="22788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2712DF07-0B84-4D63-836B-604970CD3BCD}"/>
                  </a:ext>
                </a:extLst>
              </p14:cNvPr>
              <p14:cNvContentPartPr/>
              <p14:nvPr/>
            </p14:nvContentPartPr>
            <p14:xfrm>
              <a:off x="1859441" y="1212956"/>
              <a:ext cx="753120" cy="88056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2712DF07-0B84-4D63-836B-604970CD3BCD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841441" y="1195316"/>
                <a:ext cx="788760" cy="91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9" name="Group 358">
            <a:extLst>
              <a:ext uri="{FF2B5EF4-FFF2-40B4-BE49-F238E27FC236}">
                <a16:creationId xmlns:a16="http://schemas.microsoft.com/office/drawing/2014/main" id="{59B22320-9E0C-4CCF-9ED0-5EFBCDFC6A19}"/>
              </a:ext>
            </a:extLst>
          </p:cNvPr>
          <p:cNvGrpSpPr/>
          <p:nvPr/>
        </p:nvGrpSpPr>
        <p:grpSpPr>
          <a:xfrm>
            <a:off x="2661521" y="1846196"/>
            <a:ext cx="1701360" cy="558360"/>
            <a:chOff x="2661521" y="1846196"/>
            <a:chExt cx="170136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ED3F6714-D6FE-4996-B3B8-AAA9F5BBE5DC}"/>
                    </a:ext>
                  </a:extLst>
                </p14:cNvPr>
                <p14:cNvContentPartPr/>
                <p14:nvPr/>
              </p14:nvContentPartPr>
              <p14:xfrm>
                <a:off x="2661521" y="2082716"/>
                <a:ext cx="798840" cy="3218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ED3F6714-D6FE-4996-B3B8-AAA9F5BBE5D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643881" y="2064716"/>
                  <a:ext cx="8344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93F65D6C-1068-4321-8C7D-9DD5018E5195}"/>
                    </a:ext>
                  </a:extLst>
                </p14:cNvPr>
                <p14:cNvContentPartPr/>
                <p14:nvPr/>
              </p14:nvContentPartPr>
              <p14:xfrm>
                <a:off x="3109721" y="1972556"/>
                <a:ext cx="31320" cy="198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93F65D6C-1068-4321-8C7D-9DD5018E519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091721" y="1954916"/>
                  <a:ext cx="66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F93569C5-CDC0-458E-8DAD-A1912C117F5C}"/>
                    </a:ext>
                  </a:extLst>
                </p14:cNvPr>
                <p14:cNvContentPartPr/>
                <p14:nvPr/>
              </p14:nvContentPartPr>
              <p14:xfrm>
                <a:off x="3587441" y="1846196"/>
                <a:ext cx="775440" cy="4078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F93569C5-CDC0-458E-8DAD-A1912C117F5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569801" y="1828556"/>
                  <a:ext cx="811080" cy="44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D38A5BA1-B7B3-428F-B2D0-B3056FEE2863}"/>
                  </a:ext>
                </a:extLst>
              </p14:cNvPr>
              <p14:cNvContentPartPr/>
              <p14:nvPr/>
            </p14:nvContentPartPr>
            <p14:xfrm>
              <a:off x="10985081" y="2490116"/>
              <a:ext cx="72000" cy="4104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D38A5BA1-B7B3-428F-B2D0-B3056FEE2863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10967081" y="2472476"/>
                <a:ext cx="10764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7" name="Group 426">
            <a:extLst>
              <a:ext uri="{FF2B5EF4-FFF2-40B4-BE49-F238E27FC236}">
                <a16:creationId xmlns:a16="http://schemas.microsoft.com/office/drawing/2014/main" id="{A1F4BE98-776C-4466-994C-A7C0E736C499}"/>
              </a:ext>
            </a:extLst>
          </p:cNvPr>
          <p:cNvGrpSpPr/>
          <p:nvPr/>
        </p:nvGrpSpPr>
        <p:grpSpPr>
          <a:xfrm>
            <a:off x="4488881" y="1595996"/>
            <a:ext cx="7493400" cy="1934880"/>
            <a:chOff x="4488881" y="1595996"/>
            <a:chExt cx="7493400" cy="19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A3ECA65A-9FFA-49D5-9B8A-EEB951B06A8D}"/>
                    </a:ext>
                  </a:extLst>
                </p14:cNvPr>
                <p14:cNvContentPartPr/>
                <p14:nvPr/>
              </p14:nvContentPartPr>
              <p14:xfrm>
                <a:off x="4488881" y="1846916"/>
                <a:ext cx="1281600" cy="4824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A3ECA65A-9FFA-49D5-9B8A-EEB951B06A8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471241" y="1828916"/>
                  <a:ext cx="13172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42F2045B-DA92-433D-9C87-55E294AEF416}"/>
                    </a:ext>
                  </a:extLst>
                </p14:cNvPr>
                <p14:cNvContentPartPr/>
                <p14:nvPr/>
              </p14:nvContentPartPr>
              <p14:xfrm>
                <a:off x="5802161" y="1890836"/>
                <a:ext cx="333360" cy="3916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42F2045B-DA92-433D-9C87-55E294AEF41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784161" y="1873196"/>
                  <a:ext cx="3690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D8CDB601-8A68-4777-B6D7-7C2E71A667C4}"/>
                    </a:ext>
                  </a:extLst>
                </p14:cNvPr>
                <p14:cNvContentPartPr/>
                <p14:nvPr/>
              </p14:nvContentPartPr>
              <p14:xfrm>
                <a:off x="6174401" y="1805516"/>
                <a:ext cx="418680" cy="3682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D8CDB601-8A68-4777-B6D7-7C2E71A667C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156761" y="1787876"/>
                  <a:ext cx="4543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6B97DE2B-6814-405C-941B-FC39EA9682F8}"/>
                    </a:ext>
                  </a:extLst>
                </p14:cNvPr>
                <p14:cNvContentPartPr/>
                <p14:nvPr/>
              </p14:nvContentPartPr>
              <p14:xfrm>
                <a:off x="6768761" y="1756916"/>
                <a:ext cx="858240" cy="5248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6B97DE2B-6814-405C-941B-FC39EA9682F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751121" y="1738916"/>
                  <a:ext cx="89388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8A5D54C7-54F4-4D90-8279-9718FD8DB117}"/>
                    </a:ext>
                  </a:extLst>
                </p14:cNvPr>
                <p14:cNvContentPartPr/>
                <p14:nvPr/>
              </p14:nvContentPartPr>
              <p14:xfrm>
                <a:off x="7464641" y="1873916"/>
                <a:ext cx="234720" cy="280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8A5D54C7-54F4-4D90-8279-9718FD8DB11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447001" y="1856276"/>
                  <a:ext cx="270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F4AAC05-9C80-4B44-94F8-29067A7742B9}"/>
                    </a:ext>
                  </a:extLst>
                </p14:cNvPr>
                <p14:cNvContentPartPr/>
                <p14:nvPr/>
              </p14:nvContentPartPr>
              <p14:xfrm>
                <a:off x="7613681" y="1655396"/>
                <a:ext cx="974160" cy="4536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F4AAC05-9C80-4B44-94F8-29067A7742B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595681" y="1637756"/>
                  <a:ext cx="10098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CB43D726-0672-4254-AB41-174216A96342}"/>
                    </a:ext>
                  </a:extLst>
                </p14:cNvPr>
                <p14:cNvContentPartPr/>
                <p14:nvPr/>
              </p14:nvContentPartPr>
              <p14:xfrm>
                <a:off x="8115161" y="1825676"/>
                <a:ext cx="195120" cy="464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CB43D726-0672-4254-AB41-174216A96342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097521" y="1807676"/>
                  <a:ext cx="230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B5901BF9-0BF2-4309-8835-82E1A4330FF8}"/>
                    </a:ext>
                  </a:extLst>
                </p14:cNvPr>
                <p14:cNvContentPartPr/>
                <p14:nvPr/>
              </p14:nvContentPartPr>
              <p14:xfrm>
                <a:off x="8721761" y="2004596"/>
                <a:ext cx="484920" cy="828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B5901BF9-0BF2-4309-8835-82E1A4330FF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703761" y="1986956"/>
                  <a:ext cx="520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2EDD1BCA-67C9-4904-BA01-43BD073AC5E6}"/>
                    </a:ext>
                  </a:extLst>
                </p14:cNvPr>
                <p14:cNvContentPartPr/>
                <p14:nvPr/>
              </p14:nvContentPartPr>
              <p14:xfrm>
                <a:off x="8923721" y="1817396"/>
                <a:ext cx="40680" cy="169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2EDD1BCA-67C9-4904-BA01-43BD073AC5E6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905721" y="1799756"/>
                  <a:ext cx="76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14031F25-56B4-4F46-9C90-B0B7D1E6CD44}"/>
                    </a:ext>
                  </a:extLst>
                </p14:cNvPr>
                <p14:cNvContentPartPr/>
                <p14:nvPr/>
              </p14:nvContentPartPr>
              <p14:xfrm>
                <a:off x="9209201" y="1712636"/>
                <a:ext cx="374760" cy="3538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14031F25-56B4-4F46-9C90-B0B7D1E6CD4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191561" y="1694996"/>
                  <a:ext cx="4104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21D7ECC-E9B6-47CE-A44F-0D90D0A4F1F8}"/>
                    </a:ext>
                  </a:extLst>
                </p14:cNvPr>
                <p14:cNvContentPartPr/>
                <p14:nvPr/>
              </p14:nvContentPartPr>
              <p14:xfrm>
                <a:off x="9276521" y="1793996"/>
                <a:ext cx="174960" cy="500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21D7ECC-E9B6-47CE-A44F-0D90D0A4F1F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258521" y="1775996"/>
                  <a:ext cx="210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9B2DD6B2-632D-4AC2-A128-C2921C48D17C}"/>
                    </a:ext>
                  </a:extLst>
                </p14:cNvPr>
                <p14:cNvContentPartPr/>
                <p14:nvPr/>
              </p14:nvContentPartPr>
              <p14:xfrm>
                <a:off x="9770801" y="1837916"/>
                <a:ext cx="185040" cy="1796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9B2DD6B2-632D-4AC2-A128-C2921C48D17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753161" y="1820276"/>
                  <a:ext cx="220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B5EFED1-1B25-4469-8755-46EE2D3792F6}"/>
                    </a:ext>
                  </a:extLst>
                </p14:cNvPr>
                <p14:cNvContentPartPr/>
                <p14:nvPr/>
              </p14:nvContentPartPr>
              <p14:xfrm>
                <a:off x="9789521" y="2030876"/>
                <a:ext cx="167760" cy="972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B5EFED1-1B25-4469-8755-46EE2D3792F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771521" y="2013236"/>
                  <a:ext cx="203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5B7873D-18C9-475F-A1E1-C500124AAFAC}"/>
                    </a:ext>
                  </a:extLst>
                </p14:cNvPr>
                <p14:cNvContentPartPr/>
                <p14:nvPr/>
              </p14:nvContentPartPr>
              <p14:xfrm>
                <a:off x="10026761" y="2079476"/>
                <a:ext cx="25200" cy="406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5B7873D-18C9-475F-A1E1-C500124AAFA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008761" y="2061476"/>
                  <a:ext cx="60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8E7D8D5C-2E41-4EEF-A238-F764CB272558}"/>
                    </a:ext>
                  </a:extLst>
                </p14:cNvPr>
                <p14:cNvContentPartPr/>
                <p14:nvPr/>
              </p14:nvContentPartPr>
              <p14:xfrm>
                <a:off x="10170761" y="1913156"/>
                <a:ext cx="165600" cy="1821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8E7D8D5C-2E41-4EEF-A238-F764CB27255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152761" y="1895516"/>
                  <a:ext cx="201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230E4F23-213A-4A26-B3AD-1BD89284A1A1}"/>
                    </a:ext>
                  </a:extLst>
                </p14:cNvPr>
                <p14:cNvContentPartPr/>
                <p14:nvPr/>
              </p14:nvContentPartPr>
              <p14:xfrm>
                <a:off x="10396121" y="2135276"/>
                <a:ext cx="14760" cy="597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230E4F23-213A-4A26-B3AD-1BD89284A1A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378481" y="2117276"/>
                  <a:ext cx="50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D2498146-41C1-47CB-B47B-F266A5FAE22D}"/>
                    </a:ext>
                  </a:extLst>
                </p14:cNvPr>
                <p14:cNvContentPartPr/>
                <p14:nvPr/>
              </p14:nvContentPartPr>
              <p14:xfrm>
                <a:off x="10600961" y="1595996"/>
                <a:ext cx="1381320" cy="4968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D2498146-41C1-47CB-B47B-F266A5FAE22D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583321" y="1578356"/>
                  <a:ext cx="141696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46D6A24A-156C-44E0-9EB8-7B4D7E15778E}"/>
                    </a:ext>
                  </a:extLst>
                </p14:cNvPr>
                <p14:cNvContentPartPr/>
                <p14:nvPr/>
              </p14:nvContentPartPr>
              <p14:xfrm>
                <a:off x="7647161" y="2312036"/>
                <a:ext cx="163440" cy="2070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46D6A24A-156C-44E0-9EB8-7B4D7E15778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629161" y="2294396"/>
                  <a:ext cx="199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E3C6E0A5-EF80-49A8-A27A-2FC766B50A29}"/>
                    </a:ext>
                  </a:extLst>
                </p14:cNvPr>
                <p14:cNvContentPartPr/>
                <p14:nvPr/>
              </p14:nvContentPartPr>
              <p14:xfrm>
                <a:off x="7880081" y="2373236"/>
                <a:ext cx="138600" cy="2109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E3C6E0A5-EF80-49A8-A27A-2FC766B50A2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862081" y="2355596"/>
                  <a:ext cx="1742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F6EB5647-F9D0-4C79-8A0B-370367C2D4C9}"/>
                    </a:ext>
                  </a:extLst>
                </p14:cNvPr>
                <p14:cNvContentPartPr/>
                <p14:nvPr/>
              </p14:nvContentPartPr>
              <p14:xfrm>
                <a:off x="7868921" y="2376116"/>
                <a:ext cx="67320" cy="8352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F6EB5647-F9D0-4C79-8A0B-370367C2D4C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851281" y="2358476"/>
                  <a:ext cx="102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19A4440A-0E09-4093-B6B3-8283A9D30C14}"/>
                    </a:ext>
                  </a:extLst>
                </p14:cNvPr>
                <p14:cNvContentPartPr/>
                <p14:nvPr/>
              </p14:nvContentPartPr>
              <p14:xfrm>
                <a:off x="8206961" y="2250116"/>
                <a:ext cx="1083600" cy="2984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19A4440A-0E09-4093-B6B3-8283A9D30C1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189321" y="2232116"/>
                  <a:ext cx="11192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E6514C7D-E3DF-4760-B6CC-710C75E508E7}"/>
                    </a:ext>
                  </a:extLst>
                </p14:cNvPr>
                <p14:cNvContentPartPr/>
                <p14:nvPr/>
              </p14:nvContentPartPr>
              <p14:xfrm>
                <a:off x="9388481" y="2255516"/>
                <a:ext cx="920880" cy="50148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E6514C7D-E3DF-4760-B6CC-710C75E508E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370841" y="2237876"/>
                  <a:ext cx="95652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E715397A-BE8F-4D7E-8F67-4EB1C62977BD}"/>
                    </a:ext>
                  </a:extLst>
                </p14:cNvPr>
                <p14:cNvContentPartPr/>
                <p14:nvPr/>
              </p14:nvContentPartPr>
              <p14:xfrm>
                <a:off x="10004801" y="2313836"/>
                <a:ext cx="165960" cy="183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E715397A-BE8F-4D7E-8F67-4EB1C62977B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986801" y="2296196"/>
                  <a:ext cx="201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605517C6-9B3E-426B-A1E6-F0064E8CBB6A}"/>
                    </a:ext>
                  </a:extLst>
                </p14:cNvPr>
                <p14:cNvContentPartPr/>
                <p14:nvPr/>
              </p14:nvContentPartPr>
              <p14:xfrm>
                <a:off x="10460201" y="2186756"/>
                <a:ext cx="261000" cy="3438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605517C6-9B3E-426B-A1E6-F0064E8CBB6A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442561" y="2168756"/>
                  <a:ext cx="2966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5F734BCE-4B69-486A-BB2E-C8338B8DB271}"/>
                    </a:ext>
                  </a:extLst>
                </p14:cNvPr>
                <p14:cNvContentPartPr/>
                <p14:nvPr/>
              </p14:nvContentPartPr>
              <p14:xfrm>
                <a:off x="9876641" y="2014556"/>
                <a:ext cx="99000" cy="583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5F734BCE-4B69-486A-BB2E-C8338B8DB271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859001" y="1996916"/>
                  <a:ext cx="134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8BA47E60-506E-43D1-BA5B-25449E70A670}"/>
                    </a:ext>
                  </a:extLst>
                </p14:cNvPr>
                <p14:cNvContentPartPr/>
                <p14:nvPr/>
              </p14:nvContentPartPr>
              <p14:xfrm>
                <a:off x="10175081" y="1907276"/>
                <a:ext cx="217440" cy="2070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8BA47E60-506E-43D1-BA5B-25449E70A67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157441" y="1889276"/>
                  <a:ext cx="253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AB77D4A9-1F01-4769-BB83-D32624360588}"/>
                    </a:ext>
                  </a:extLst>
                </p14:cNvPr>
                <p14:cNvContentPartPr/>
                <p14:nvPr/>
              </p14:nvContentPartPr>
              <p14:xfrm>
                <a:off x="7653281" y="2737436"/>
                <a:ext cx="1086840" cy="2678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AB77D4A9-1F01-4769-BB83-D3262436058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635641" y="2719796"/>
                  <a:ext cx="1122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F218E3F7-9322-4905-A8E3-A8999025FF17}"/>
                    </a:ext>
                  </a:extLst>
                </p14:cNvPr>
                <p14:cNvContentPartPr/>
                <p14:nvPr/>
              </p14:nvContentPartPr>
              <p14:xfrm>
                <a:off x="8407121" y="2813756"/>
                <a:ext cx="12960" cy="72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F218E3F7-9322-4905-A8E3-A8999025FF17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389121" y="2795756"/>
                  <a:ext cx="4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9D9000C7-4067-46C6-B349-F3EB45E23C78}"/>
                    </a:ext>
                  </a:extLst>
                </p14:cNvPr>
                <p14:cNvContentPartPr/>
                <p14:nvPr/>
              </p14:nvContentPartPr>
              <p14:xfrm>
                <a:off x="8068361" y="2779196"/>
                <a:ext cx="274680" cy="694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9D9000C7-4067-46C6-B349-F3EB45E23C7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050721" y="2761196"/>
                  <a:ext cx="310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168B5126-FD3D-404D-B113-87D62B164F42}"/>
                    </a:ext>
                  </a:extLst>
                </p14:cNvPr>
                <p14:cNvContentPartPr/>
                <p14:nvPr/>
              </p14:nvContentPartPr>
              <p14:xfrm>
                <a:off x="8931281" y="2798636"/>
                <a:ext cx="297360" cy="18792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168B5126-FD3D-404D-B113-87D62B164F4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913641" y="2780636"/>
                  <a:ext cx="3330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D5CF52D6-7DB8-4EB2-AA09-A08744222CCC}"/>
                    </a:ext>
                  </a:extLst>
                </p14:cNvPr>
                <p14:cNvContentPartPr/>
                <p14:nvPr/>
              </p14:nvContentPartPr>
              <p14:xfrm>
                <a:off x="9363641" y="2727356"/>
                <a:ext cx="406440" cy="2584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D5CF52D6-7DB8-4EB2-AA09-A08744222CCC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345641" y="2709716"/>
                  <a:ext cx="4420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32CAE305-1E02-465E-8A0A-EF0774041272}"/>
                    </a:ext>
                  </a:extLst>
                </p14:cNvPr>
                <p14:cNvContentPartPr/>
                <p14:nvPr/>
              </p14:nvContentPartPr>
              <p14:xfrm>
                <a:off x="9433841" y="2814836"/>
                <a:ext cx="108360" cy="3384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32CAE305-1E02-465E-8A0A-EF077404127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416201" y="2796836"/>
                  <a:ext cx="144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E1FEFA61-A50A-43C9-8B35-4BC9B292F3FE}"/>
                    </a:ext>
                  </a:extLst>
                </p14:cNvPr>
                <p14:cNvContentPartPr/>
                <p14:nvPr/>
              </p14:nvContentPartPr>
              <p14:xfrm>
                <a:off x="9947201" y="2659676"/>
                <a:ext cx="1169280" cy="5202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E1FEFA61-A50A-43C9-8B35-4BC9B292F3F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929201" y="2641676"/>
                  <a:ext cx="120492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FD13FEDE-661F-4493-987F-493ED92BE7D3}"/>
                    </a:ext>
                  </a:extLst>
                </p14:cNvPr>
                <p14:cNvContentPartPr/>
                <p14:nvPr/>
              </p14:nvContentPartPr>
              <p14:xfrm>
                <a:off x="10861601" y="2789996"/>
                <a:ext cx="12960" cy="82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FD13FEDE-661F-4493-987F-493ED92BE7D3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843961" y="2771996"/>
                  <a:ext cx="48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FF35FE73-C6A2-481D-991F-943DB737C4EB}"/>
                    </a:ext>
                  </a:extLst>
                </p14:cNvPr>
                <p14:cNvContentPartPr/>
                <p14:nvPr/>
              </p14:nvContentPartPr>
              <p14:xfrm>
                <a:off x="7687481" y="3135956"/>
                <a:ext cx="1270440" cy="27720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FF35FE73-C6A2-481D-991F-943DB737C4EB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669841" y="3118316"/>
                  <a:ext cx="13060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CCD71B3A-0A9A-42B2-B697-DC0085CB7750}"/>
                    </a:ext>
                  </a:extLst>
                </p14:cNvPr>
                <p14:cNvContentPartPr/>
                <p14:nvPr/>
              </p14:nvContentPartPr>
              <p14:xfrm>
                <a:off x="8769281" y="3167276"/>
                <a:ext cx="139320" cy="2772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CCD71B3A-0A9A-42B2-B697-DC0085CB775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751281" y="3149636"/>
                  <a:ext cx="174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E5474525-430C-4FAA-8E97-0343FC170951}"/>
                    </a:ext>
                  </a:extLst>
                </p14:cNvPr>
                <p14:cNvContentPartPr/>
                <p14:nvPr/>
              </p14:nvContentPartPr>
              <p14:xfrm>
                <a:off x="9087161" y="3057836"/>
                <a:ext cx="972360" cy="4730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E5474525-430C-4FAA-8E97-0343FC17095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069521" y="3040196"/>
                  <a:ext cx="100800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91E3894E-465F-485B-ADB2-AF2B184BF050}"/>
                    </a:ext>
                  </a:extLst>
                </p14:cNvPr>
                <p14:cNvContentPartPr/>
                <p14:nvPr/>
              </p14:nvContentPartPr>
              <p14:xfrm>
                <a:off x="9817961" y="3182756"/>
                <a:ext cx="176400" cy="1404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91E3894E-465F-485B-ADB2-AF2B184BF05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799961" y="3164756"/>
                  <a:ext cx="212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46516B37-7C2D-4A4E-8307-3DF7ECE41789}"/>
                    </a:ext>
                  </a:extLst>
                </p14:cNvPr>
                <p14:cNvContentPartPr/>
                <p14:nvPr/>
              </p14:nvContentPartPr>
              <p14:xfrm>
                <a:off x="9694481" y="3146396"/>
                <a:ext cx="6840" cy="324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46516B37-7C2D-4A4E-8307-3DF7ECE4178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676841" y="3128396"/>
                  <a:ext cx="42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B69656C5-5479-4667-BD38-E25B165C7256}"/>
                    </a:ext>
                  </a:extLst>
                </p14:cNvPr>
                <p14:cNvContentPartPr/>
                <p14:nvPr/>
              </p14:nvContentPartPr>
              <p14:xfrm>
                <a:off x="10273001" y="3182756"/>
                <a:ext cx="142200" cy="23472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B69656C5-5479-4667-BD38-E25B165C725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255361" y="3164756"/>
                  <a:ext cx="1778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5A82D746-5538-4D64-AAE8-92ABCB64EAF5}"/>
                    </a:ext>
                  </a:extLst>
                </p14:cNvPr>
                <p14:cNvContentPartPr/>
                <p14:nvPr/>
              </p14:nvContentPartPr>
              <p14:xfrm>
                <a:off x="10230161" y="3182756"/>
                <a:ext cx="230400" cy="158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5A82D746-5538-4D64-AAE8-92ABCB64EAF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212521" y="3164756"/>
                  <a:ext cx="266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AAF43ED0-C33F-46E3-BB9B-55AF70B0F0BD}"/>
                    </a:ext>
                  </a:extLst>
                </p14:cNvPr>
                <p14:cNvContentPartPr/>
                <p14:nvPr/>
              </p14:nvContentPartPr>
              <p14:xfrm>
                <a:off x="10391801" y="3389036"/>
                <a:ext cx="151920" cy="1393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AAF43ED0-C33F-46E3-BB9B-55AF70B0F0BD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373801" y="3371036"/>
                  <a:ext cx="187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CB17D467-274C-4029-B87E-D964A1B4F71F}"/>
                    </a:ext>
                  </a:extLst>
                </p14:cNvPr>
                <p14:cNvContentPartPr/>
                <p14:nvPr/>
              </p14:nvContentPartPr>
              <p14:xfrm>
                <a:off x="10220441" y="3104996"/>
                <a:ext cx="251280" cy="345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CB17D467-274C-4029-B87E-D964A1B4F71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202441" y="3086996"/>
                  <a:ext cx="28692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DA200C22-6737-4BE2-B543-965630539267}"/>
                  </a:ext>
                </a:extLst>
              </p14:cNvPr>
              <p14:cNvContentPartPr/>
              <p14:nvPr/>
            </p14:nvContentPartPr>
            <p14:xfrm>
              <a:off x="6923201" y="430196"/>
              <a:ext cx="456120" cy="167400"/>
            </p14:xfrm>
          </p:contentPart>
        </mc:Choice>
        <mc:Fallback xmlns=""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DA200C22-6737-4BE2-B543-965630539267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6905201" y="412196"/>
                <a:ext cx="4917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372D5B7D-59EF-4826-ADD0-2A419655F367}"/>
                  </a:ext>
                </a:extLst>
              </p14:cNvPr>
              <p14:cNvContentPartPr/>
              <p14:nvPr/>
            </p14:nvContentPartPr>
            <p14:xfrm>
              <a:off x="10209641" y="140036"/>
              <a:ext cx="1019160" cy="483840"/>
            </p14:xfrm>
          </p:contentPart>
        </mc:Choice>
        <mc:Fallback xmlns=""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372D5B7D-59EF-4826-ADD0-2A419655F367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10191641" y="122396"/>
                <a:ext cx="105480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81EFB3DA-2596-491D-AE95-A4583A5B49AE}"/>
                  </a:ext>
                </a:extLst>
              </p14:cNvPr>
              <p14:cNvContentPartPr/>
              <p14:nvPr/>
            </p14:nvContentPartPr>
            <p14:xfrm>
              <a:off x="11321681" y="470876"/>
              <a:ext cx="27000" cy="16200"/>
            </p14:xfrm>
          </p:contentPart>
        </mc:Choice>
        <mc:Fallback xmlns=""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81EFB3DA-2596-491D-AE95-A4583A5B49AE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11304041" y="453236"/>
                <a:ext cx="6264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6" name="Group 505">
            <a:extLst>
              <a:ext uri="{FF2B5EF4-FFF2-40B4-BE49-F238E27FC236}">
                <a16:creationId xmlns:a16="http://schemas.microsoft.com/office/drawing/2014/main" id="{C43EAF63-D493-447E-8001-E1175E2F7715}"/>
              </a:ext>
            </a:extLst>
          </p:cNvPr>
          <p:cNvGrpSpPr/>
          <p:nvPr/>
        </p:nvGrpSpPr>
        <p:grpSpPr>
          <a:xfrm>
            <a:off x="4968041" y="158756"/>
            <a:ext cx="6126480" cy="1523880"/>
            <a:chOff x="4968041" y="158756"/>
            <a:chExt cx="6126480" cy="152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7053B5E4-95D0-45C6-B433-74B92EC35BA6}"/>
                    </a:ext>
                  </a:extLst>
                </p14:cNvPr>
                <p14:cNvContentPartPr/>
                <p14:nvPr/>
              </p14:nvContentPartPr>
              <p14:xfrm>
                <a:off x="7589201" y="189356"/>
                <a:ext cx="1345320" cy="61056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7053B5E4-95D0-45C6-B433-74B92EC35BA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571561" y="171716"/>
                  <a:ext cx="138096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092A20CA-0F2D-4E90-A375-5A963BA88E28}"/>
                    </a:ext>
                  </a:extLst>
                </p14:cNvPr>
                <p14:cNvContentPartPr/>
                <p14:nvPr/>
              </p14:nvContentPartPr>
              <p14:xfrm>
                <a:off x="8770721" y="337676"/>
                <a:ext cx="44280" cy="1584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092A20CA-0F2D-4E90-A375-5A963BA88E2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753081" y="320036"/>
                  <a:ext cx="79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07958D2A-61E0-4A92-9621-92FA80D44F94}"/>
                    </a:ext>
                  </a:extLst>
                </p14:cNvPr>
                <p14:cNvContentPartPr/>
                <p14:nvPr/>
              </p14:nvContentPartPr>
              <p14:xfrm>
                <a:off x="8577041" y="312836"/>
                <a:ext cx="119160" cy="2988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07958D2A-61E0-4A92-9621-92FA80D44F94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559401" y="295196"/>
                  <a:ext cx="154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4C6B691F-B348-4C1F-9BF9-35FF3707FB67}"/>
                    </a:ext>
                  </a:extLst>
                </p14:cNvPr>
                <p14:cNvContentPartPr/>
                <p14:nvPr/>
              </p14:nvContentPartPr>
              <p14:xfrm>
                <a:off x="7605041" y="358556"/>
                <a:ext cx="211320" cy="1404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4C6B691F-B348-4C1F-9BF9-35FF3707FB67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587041" y="340556"/>
                  <a:ext cx="246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D508A6AD-5652-44DD-8AEF-C71A87B57449}"/>
                    </a:ext>
                  </a:extLst>
                </p14:cNvPr>
                <p14:cNvContentPartPr/>
                <p14:nvPr/>
              </p14:nvContentPartPr>
              <p14:xfrm>
                <a:off x="9163841" y="214556"/>
                <a:ext cx="275040" cy="35532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D508A6AD-5652-44DD-8AEF-C71A87B5744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146201" y="196556"/>
                  <a:ext cx="3106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351EBE7E-1DD9-4B59-B0F4-3F181CD3D06A}"/>
                    </a:ext>
                  </a:extLst>
                </p14:cNvPr>
                <p14:cNvContentPartPr/>
                <p14:nvPr/>
              </p14:nvContentPartPr>
              <p14:xfrm>
                <a:off x="9143321" y="319676"/>
                <a:ext cx="282960" cy="4752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351EBE7E-1DD9-4B59-B0F4-3F181CD3D06A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125681" y="302036"/>
                  <a:ext cx="318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D9AD2034-6908-4CAC-B232-D96DFBA742D7}"/>
                    </a:ext>
                  </a:extLst>
                </p14:cNvPr>
                <p14:cNvContentPartPr/>
                <p14:nvPr/>
              </p14:nvContentPartPr>
              <p14:xfrm>
                <a:off x="9641561" y="158756"/>
                <a:ext cx="425880" cy="42192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D9AD2034-6908-4CAC-B232-D96DFBA742D7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623561" y="140756"/>
                  <a:ext cx="4615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9F5AA4FF-056E-4DA8-B518-263A0BAC8FE6}"/>
                    </a:ext>
                  </a:extLst>
                </p14:cNvPr>
                <p14:cNvContentPartPr/>
                <p14:nvPr/>
              </p14:nvContentPartPr>
              <p14:xfrm>
                <a:off x="9683681" y="264596"/>
                <a:ext cx="253080" cy="8208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9F5AA4FF-056E-4DA8-B518-263A0BAC8FE6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665681" y="246596"/>
                  <a:ext cx="288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A09AB2ED-F621-4BE2-8347-AD649497885E}"/>
                    </a:ext>
                  </a:extLst>
                </p14:cNvPr>
                <p14:cNvContentPartPr/>
                <p14:nvPr/>
              </p14:nvContentPartPr>
              <p14:xfrm>
                <a:off x="5008361" y="395996"/>
                <a:ext cx="159120" cy="30960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A09AB2ED-F621-4BE2-8347-AD649497885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990721" y="377996"/>
                  <a:ext cx="1947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87997EB0-D8FA-4E1E-9D27-AA020AC5EE30}"/>
                    </a:ext>
                  </a:extLst>
                </p14:cNvPr>
                <p14:cNvContentPartPr/>
                <p14:nvPr/>
              </p14:nvContentPartPr>
              <p14:xfrm>
                <a:off x="4968041" y="317156"/>
                <a:ext cx="266760" cy="172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87997EB0-D8FA-4E1E-9D27-AA020AC5EE3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950041" y="299516"/>
                  <a:ext cx="302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D90CC259-13A5-40E2-A322-7A70D158A5F3}"/>
                    </a:ext>
                  </a:extLst>
                </p14:cNvPr>
                <p14:cNvContentPartPr/>
                <p14:nvPr/>
              </p14:nvContentPartPr>
              <p14:xfrm>
                <a:off x="5373041" y="273956"/>
                <a:ext cx="188280" cy="52416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D90CC259-13A5-40E2-A322-7A70D158A5F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355401" y="256316"/>
                  <a:ext cx="22392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49AB7083-DD71-46C8-BDAA-D454D3D57750}"/>
                    </a:ext>
                  </a:extLst>
                </p14:cNvPr>
                <p14:cNvContentPartPr/>
                <p14:nvPr/>
              </p14:nvContentPartPr>
              <p14:xfrm>
                <a:off x="5547281" y="350636"/>
                <a:ext cx="485640" cy="29952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49AB7083-DD71-46C8-BDAA-D454D3D57750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529281" y="332636"/>
                  <a:ext cx="5212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286693A2-1B38-4184-809A-16D2A46A4ECF}"/>
                    </a:ext>
                  </a:extLst>
                </p14:cNvPr>
                <p14:cNvContentPartPr/>
                <p14:nvPr/>
              </p14:nvContentPartPr>
              <p14:xfrm>
                <a:off x="6193841" y="355316"/>
                <a:ext cx="47160" cy="2728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286693A2-1B38-4184-809A-16D2A46A4ECF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175841" y="337676"/>
                  <a:ext cx="828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4B42312E-05E7-411A-950D-EA654368301B}"/>
                    </a:ext>
                  </a:extLst>
                </p14:cNvPr>
                <p14:cNvContentPartPr/>
                <p14:nvPr/>
              </p14:nvContentPartPr>
              <p14:xfrm>
                <a:off x="6324161" y="371156"/>
                <a:ext cx="34200" cy="720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4B42312E-05E7-411A-950D-EA654368301B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306521" y="353516"/>
                  <a:ext cx="69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8CA25814-44F0-4765-9859-A7BC46D5175F}"/>
                    </a:ext>
                  </a:extLst>
                </p14:cNvPr>
                <p14:cNvContentPartPr/>
                <p14:nvPr/>
              </p14:nvContentPartPr>
              <p14:xfrm>
                <a:off x="6363041" y="371516"/>
                <a:ext cx="30240" cy="25524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8CA25814-44F0-4765-9859-A7BC46D5175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345041" y="353876"/>
                  <a:ext cx="658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732A01BE-8D85-483A-BEB6-0DDC9831AE49}"/>
                    </a:ext>
                  </a:extLst>
                </p14:cNvPr>
                <p14:cNvContentPartPr/>
                <p14:nvPr/>
              </p14:nvContentPartPr>
              <p14:xfrm>
                <a:off x="6234881" y="482396"/>
                <a:ext cx="140760" cy="334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732A01BE-8D85-483A-BEB6-0DDC9831AE49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217241" y="464396"/>
                  <a:ext cx="176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31B5E100-51FC-4AAC-9821-4FA1078B530A}"/>
                    </a:ext>
                  </a:extLst>
                </p14:cNvPr>
                <p14:cNvContentPartPr/>
                <p14:nvPr/>
              </p14:nvContentPartPr>
              <p14:xfrm>
                <a:off x="6187721" y="292676"/>
                <a:ext cx="204840" cy="194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31B5E100-51FC-4AAC-9821-4FA1078B530A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169721" y="274676"/>
                  <a:ext cx="240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A592A75D-43E6-48A9-B948-985F2D502FDA}"/>
                    </a:ext>
                  </a:extLst>
                </p14:cNvPr>
                <p14:cNvContentPartPr/>
                <p14:nvPr/>
              </p14:nvContentPartPr>
              <p14:xfrm>
                <a:off x="6451961" y="213116"/>
                <a:ext cx="162000" cy="47592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A592A75D-43E6-48A9-B948-985F2D502FDA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434321" y="195476"/>
                  <a:ext cx="19764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7B2BB7EF-3069-42E4-B237-B7F02F106667}"/>
                    </a:ext>
                  </a:extLst>
                </p14:cNvPr>
                <p14:cNvContentPartPr/>
                <p14:nvPr/>
              </p14:nvContentPartPr>
              <p14:xfrm>
                <a:off x="5017361" y="881636"/>
                <a:ext cx="199080" cy="22824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7B2BB7EF-3069-42E4-B237-B7F02F10666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999361" y="863636"/>
                  <a:ext cx="2347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ECA6DB19-C92A-4B8F-860C-A9D5F07CB858}"/>
                    </a:ext>
                  </a:extLst>
                </p14:cNvPr>
                <p14:cNvContentPartPr/>
                <p14:nvPr/>
              </p14:nvContentPartPr>
              <p14:xfrm>
                <a:off x="5262881" y="1018796"/>
                <a:ext cx="506160" cy="8352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ECA6DB19-C92A-4B8F-860C-A9D5F07CB85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244881" y="1000796"/>
                  <a:ext cx="541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DB8F4FFA-25F6-4C59-84C9-6FE96D1415A6}"/>
                    </a:ext>
                  </a:extLst>
                </p14:cNvPr>
                <p14:cNvContentPartPr/>
                <p14:nvPr/>
              </p14:nvContentPartPr>
              <p14:xfrm>
                <a:off x="5303561" y="880196"/>
                <a:ext cx="9720" cy="2124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DB8F4FFA-25F6-4C59-84C9-6FE96D1415A6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285921" y="862556"/>
                  <a:ext cx="45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3F5BE7FE-B713-4A89-9BA6-382EBBF91059}"/>
                    </a:ext>
                  </a:extLst>
                </p14:cNvPr>
                <p14:cNvContentPartPr/>
                <p14:nvPr/>
              </p14:nvContentPartPr>
              <p14:xfrm>
                <a:off x="5944721" y="867956"/>
                <a:ext cx="10440" cy="24840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3F5BE7FE-B713-4A89-9BA6-382EBBF91059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927081" y="850316"/>
                  <a:ext cx="460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EF2A22A3-0924-4B84-8BA4-4475DF6415F1}"/>
                    </a:ext>
                  </a:extLst>
                </p14:cNvPr>
                <p14:cNvContentPartPr/>
                <p14:nvPr/>
              </p14:nvContentPartPr>
              <p14:xfrm>
                <a:off x="6090161" y="857876"/>
                <a:ext cx="27360" cy="27180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EF2A22A3-0924-4B84-8BA4-4475DF6415F1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072521" y="839876"/>
                  <a:ext cx="630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F10C8320-5D42-4655-ABAE-CC454B82A14F}"/>
                    </a:ext>
                  </a:extLst>
                </p14:cNvPr>
                <p14:cNvContentPartPr/>
                <p14:nvPr/>
              </p14:nvContentPartPr>
              <p14:xfrm>
                <a:off x="5969561" y="970196"/>
                <a:ext cx="170640" cy="5112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F10C8320-5D42-4655-ABAE-CC454B82A14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951561" y="952556"/>
                  <a:ext cx="206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D0557A5E-EC6A-434D-BFF9-9891C5B37847}"/>
                    </a:ext>
                  </a:extLst>
                </p14:cNvPr>
                <p14:cNvContentPartPr/>
                <p14:nvPr/>
              </p14:nvContentPartPr>
              <p14:xfrm>
                <a:off x="5956241" y="772196"/>
                <a:ext cx="177120" cy="2988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D0557A5E-EC6A-434D-BFF9-9891C5B37847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938601" y="754196"/>
                  <a:ext cx="212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69FFD945-99AE-4282-9F44-BE8C58A69579}"/>
                    </a:ext>
                  </a:extLst>
                </p14:cNvPr>
                <p14:cNvContentPartPr/>
                <p14:nvPr/>
              </p14:nvContentPartPr>
              <p14:xfrm>
                <a:off x="6275921" y="1015196"/>
                <a:ext cx="219960" cy="11772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69FFD945-99AE-4282-9F44-BE8C58A69579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257921" y="997196"/>
                  <a:ext cx="255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234D9E38-C2B3-43D0-AA23-90FCBD542E2C}"/>
                    </a:ext>
                  </a:extLst>
                </p14:cNvPr>
                <p14:cNvContentPartPr/>
                <p14:nvPr/>
              </p14:nvContentPartPr>
              <p14:xfrm>
                <a:off x="6423881" y="852476"/>
                <a:ext cx="5040" cy="1008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234D9E38-C2B3-43D0-AA23-90FCBD542E2C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406241" y="834836"/>
                  <a:ext cx="40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1D062391-CEAB-4177-B46E-E9AF5B93FEA0}"/>
                    </a:ext>
                  </a:extLst>
                </p14:cNvPr>
                <p14:cNvContentPartPr/>
                <p14:nvPr/>
              </p14:nvContentPartPr>
              <p14:xfrm>
                <a:off x="6720521" y="821876"/>
                <a:ext cx="875520" cy="37368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1D062391-CEAB-4177-B46E-E9AF5B93FEA0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702521" y="804236"/>
                  <a:ext cx="9111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128265D2-0B85-4EB4-8A3B-3EAE865259AA}"/>
                    </a:ext>
                  </a:extLst>
                </p14:cNvPr>
                <p14:cNvContentPartPr/>
                <p14:nvPr/>
              </p14:nvContentPartPr>
              <p14:xfrm>
                <a:off x="7419281" y="883076"/>
                <a:ext cx="205560" cy="4176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128265D2-0B85-4EB4-8A3B-3EAE865259AA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401281" y="865436"/>
                  <a:ext cx="241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6D9ED8CE-548C-4790-ADC2-2AD9079CCDB9}"/>
                    </a:ext>
                  </a:extLst>
                </p14:cNvPr>
                <p14:cNvContentPartPr/>
                <p14:nvPr/>
              </p14:nvContentPartPr>
              <p14:xfrm>
                <a:off x="6738881" y="878396"/>
                <a:ext cx="167400" cy="2700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6D9ED8CE-548C-4790-ADC2-2AD9079CCDB9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720881" y="860756"/>
                  <a:ext cx="203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AE2B5C7F-B32B-4616-A8DB-23E7B3385DA5}"/>
                    </a:ext>
                  </a:extLst>
                </p14:cNvPr>
                <p14:cNvContentPartPr/>
                <p14:nvPr/>
              </p14:nvContentPartPr>
              <p14:xfrm>
                <a:off x="7586321" y="799196"/>
                <a:ext cx="372240" cy="26496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AE2B5C7F-B32B-4616-A8DB-23E7B3385DA5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568681" y="781196"/>
                  <a:ext cx="4078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1A3FF29C-AAC3-4C91-A554-0F6F8A6A5A53}"/>
                    </a:ext>
                  </a:extLst>
                </p14:cNvPr>
                <p14:cNvContentPartPr/>
                <p14:nvPr/>
              </p14:nvContentPartPr>
              <p14:xfrm>
                <a:off x="7700081" y="842756"/>
                <a:ext cx="12960" cy="720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1A3FF29C-AAC3-4C91-A554-0F6F8A6A5A53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682081" y="825116"/>
                  <a:ext cx="4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6A9C194D-0D99-4BD1-ABAC-EC29B3A97205}"/>
                    </a:ext>
                  </a:extLst>
                </p14:cNvPr>
                <p14:cNvContentPartPr/>
                <p14:nvPr/>
              </p14:nvContentPartPr>
              <p14:xfrm>
                <a:off x="8131001" y="827276"/>
                <a:ext cx="316800" cy="25416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6A9C194D-0D99-4BD1-ABAC-EC29B3A97205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8113361" y="809276"/>
                  <a:ext cx="352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DDB33235-77E3-43C5-A677-75D682FB8AC7}"/>
                    </a:ext>
                  </a:extLst>
                </p14:cNvPr>
                <p14:cNvContentPartPr/>
                <p14:nvPr/>
              </p14:nvContentPartPr>
              <p14:xfrm>
                <a:off x="8116961" y="849596"/>
                <a:ext cx="261000" cy="4608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DDB33235-77E3-43C5-A677-75D682FB8AC7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8099321" y="831956"/>
                  <a:ext cx="296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AC9D25B5-5413-48CC-B7CC-1933D756F034}"/>
                    </a:ext>
                  </a:extLst>
                </p14:cNvPr>
                <p14:cNvContentPartPr/>
                <p14:nvPr/>
              </p14:nvContentPartPr>
              <p14:xfrm>
                <a:off x="8596121" y="725396"/>
                <a:ext cx="1151640" cy="36756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AC9D25B5-5413-48CC-B7CC-1933D756F034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578481" y="707396"/>
                  <a:ext cx="11872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0040A317-2D59-4CFD-86DF-8143DA1FC446}"/>
                    </a:ext>
                  </a:extLst>
                </p14:cNvPr>
                <p14:cNvContentPartPr/>
                <p14:nvPr/>
              </p14:nvContentPartPr>
              <p14:xfrm>
                <a:off x="10014161" y="877316"/>
                <a:ext cx="228960" cy="20844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0040A317-2D59-4CFD-86DF-8143DA1FC446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9996161" y="859676"/>
                  <a:ext cx="264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189AC1DB-8965-434B-AA70-B54145A2A678}"/>
                    </a:ext>
                  </a:extLst>
                </p14:cNvPr>
                <p14:cNvContentPartPr/>
                <p14:nvPr/>
              </p14:nvContentPartPr>
              <p14:xfrm>
                <a:off x="10274801" y="651236"/>
                <a:ext cx="819720" cy="42192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189AC1DB-8965-434B-AA70-B54145A2A678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256801" y="633596"/>
                  <a:ext cx="8553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E617966D-FCBD-4DA5-BA73-F7E82EE1813E}"/>
                    </a:ext>
                  </a:extLst>
                </p14:cNvPr>
                <p14:cNvContentPartPr/>
                <p14:nvPr/>
              </p14:nvContentPartPr>
              <p14:xfrm>
                <a:off x="10894361" y="812156"/>
                <a:ext cx="12600" cy="2916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E617966D-FCBD-4DA5-BA73-F7E82EE1813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876721" y="794516"/>
                  <a:ext cx="48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FCCD17D6-BF31-4FFD-ADFC-FBA3CCD370DD}"/>
                    </a:ext>
                  </a:extLst>
                </p14:cNvPr>
                <p14:cNvContentPartPr/>
                <p14:nvPr/>
              </p14:nvContentPartPr>
              <p14:xfrm>
                <a:off x="10304681" y="853916"/>
                <a:ext cx="310680" cy="1836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FCCD17D6-BF31-4FFD-ADFC-FBA3CCD370D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286681" y="835916"/>
                  <a:ext cx="346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F9847EF0-4861-4098-8C2F-6EC7FC90D88E}"/>
                    </a:ext>
                  </a:extLst>
                </p14:cNvPr>
                <p14:cNvContentPartPr/>
                <p14:nvPr/>
              </p14:nvContentPartPr>
              <p14:xfrm>
                <a:off x="10338521" y="812156"/>
                <a:ext cx="12960" cy="612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F9847EF0-4861-4098-8C2F-6EC7FC90D88E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320881" y="794516"/>
                  <a:ext cx="48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98DF6FC2-33C1-473F-923D-332A7E0C2915}"/>
                    </a:ext>
                  </a:extLst>
                </p14:cNvPr>
                <p14:cNvContentPartPr/>
                <p14:nvPr/>
              </p14:nvContentPartPr>
              <p14:xfrm>
                <a:off x="5001881" y="1260716"/>
                <a:ext cx="1219680" cy="31140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98DF6FC2-33C1-473F-923D-332A7E0C2915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983881" y="1242716"/>
                  <a:ext cx="12553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9F48809F-6085-4414-8405-C4423636DE35}"/>
                    </a:ext>
                  </a:extLst>
                </p14:cNvPr>
                <p14:cNvContentPartPr/>
                <p14:nvPr/>
              </p14:nvContentPartPr>
              <p14:xfrm>
                <a:off x="5794961" y="1328396"/>
                <a:ext cx="14760" cy="144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9F48809F-6085-4414-8405-C4423636DE35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5777321" y="1310396"/>
                  <a:ext cx="50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7A4E6513-9C7C-4C2E-89EC-A8AA0E6A8ADE}"/>
                    </a:ext>
                  </a:extLst>
                </p14:cNvPr>
                <p14:cNvContentPartPr/>
                <p14:nvPr/>
              </p14:nvContentPartPr>
              <p14:xfrm>
                <a:off x="6336401" y="1557356"/>
                <a:ext cx="8280" cy="828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7A4E6513-9C7C-4C2E-89EC-A8AA0E6A8ADE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6318761" y="1539716"/>
                  <a:ext cx="43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5A459055-9C43-43DB-B0BE-1B6C7F0BAB22}"/>
                    </a:ext>
                  </a:extLst>
                </p14:cNvPr>
                <p14:cNvContentPartPr/>
                <p14:nvPr/>
              </p14:nvContentPartPr>
              <p14:xfrm>
                <a:off x="6567521" y="1307516"/>
                <a:ext cx="34200" cy="23436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5A459055-9C43-43DB-B0BE-1B6C7F0BAB22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6549881" y="1289876"/>
                  <a:ext cx="698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13A8332E-EA21-4F4B-A959-BB94F591F28A}"/>
                    </a:ext>
                  </a:extLst>
                </p14:cNvPr>
                <p14:cNvContentPartPr/>
                <p14:nvPr/>
              </p14:nvContentPartPr>
              <p14:xfrm>
                <a:off x="6664361" y="1312916"/>
                <a:ext cx="45360" cy="25272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13A8332E-EA21-4F4B-A959-BB94F591F28A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6646721" y="1294916"/>
                  <a:ext cx="81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F63DFF8B-F325-499E-86F6-4450CFD9EDC0}"/>
                    </a:ext>
                  </a:extLst>
                </p14:cNvPr>
                <p14:cNvContentPartPr/>
                <p14:nvPr/>
              </p14:nvContentPartPr>
              <p14:xfrm>
                <a:off x="6590201" y="1433876"/>
                <a:ext cx="139680" cy="3852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F63DFF8B-F325-499E-86F6-4450CFD9EDC0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572561" y="1415876"/>
                  <a:ext cx="175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7A285D52-ED6E-4482-8EA7-12B209B69328}"/>
                    </a:ext>
                  </a:extLst>
                </p14:cNvPr>
                <p14:cNvContentPartPr/>
                <p14:nvPr/>
              </p14:nvContentPartPr>
              <p14:xfrm>
                <a:off x="6584801" y="1242356"/>
                <a:ext cx="140400" cy="1404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7A285D52-ED6E-4482-8EA7-12B209B69328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567161" y="1224716"/>
                  <a:ext cx="176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85635EC7-8377-45DB-9AC3-F8420B9DB6F3}"/>
                    </a:ext>
                  </a:extLst>
                </p14:cNvPr>
                <p14:cNvContentPartPr/>
                <p14:nvPr/>
              </p14:nvContentPartPr>
              <p14:xfrm>
                <a:off x="6713681" y="1505156"/>
                <a:ext cx="122400" cy="17748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85635EC7-8377-45DB-9AC3-F8420B9DB6F3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695681" y="1487156"/>
                  <a:ext cx="158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1AA7EFDC-1A2D-4FA4-A41A-3D1EAC5E1AED}"/>
                    </a:ext>
                  </a:extLst>
                </p14:cNvPr>
                <p14:cNvContentPartPr/>
                <p14:nvPr/>
              </p14:nvContentPartPr>
              <p14:xfrm>
                <a:off x="6674801" y="1567796"/>
                <a:ext cx="175680" cy="1764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1AA7EFDC-1A2D-4FA4-A41A-3D1EAC5E1AED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657161" y="1549796"/>
                  <a:ext cx="211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F30BCCA6-F08B-498C-B594-D3A1B09FE5DA}"/>
                    </a:ext>
                  </a:extLst>
                </p14:cNvPr>
                <p14:cNvContentPartPr/>
                <p14:nvPr/>
              </p14:nvContentPartPr>
              <p14:xfrm>
                <a:off x="7078001" y="1391756"/>
                <a:ext cx="30600" cy="10296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F30BCCA6-F08B-498C-B594-D3A1B09FE5DA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060001" y="1373756"/>
                  <a:ext cx="66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BBF50673-B205-46D5-B49A-99666ABC5FAB}"/>
                    </a:ext>
                  </a:extLst>
                </p14:cNvPr>
                <p14:cNvContentPartPr/>
                <p14:nvPr/>
              </p14:nvContentPartPr>
              <p14:xfrm>
                <a:off x="7110041" y="1288076"/>
                <a:ext cx="10080" cy="1008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BBF50673-B205-46D5-B49A-99666ABC5FAB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092401" y="1270076"/>
                  <a:ext cx="45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86E69F2B-CCAF-499E-995F-152A794F3F1F}"/>
                    </a:ext>
                  </a:extLst>
                </p14:cNvPr>
                <p14:cNvContentPartPr/>
                <p14:nvPr/>
              </p14:nvContentPartPr>
              <p14:xfrm>
                <a:off x="7158641" y="1338116"/>
                <a:ext cx="76680" cy="15660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86E69F2B-CCAF-499E-995F-152A794F3F1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141001" y="1320476"/>
                  <a:ext cx="112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F667E782-2024-42A8-8A55-F9F404215190}"/>
                    </a:ext>
                  </a:extLst>
                </p14:cNvPr>
                <p14:cNvContentPartPr/>
                <p14:nvPr/>
              </p14:nvContentPartPr>
              <p14:xfrm>
                <a:off x="7429001" y="1138676"/>
                <a:ext cx="1366920" cy="36000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F667E782-2024-42A8-8A55-F9F404215190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411001" y="1120676"/>
                  <a:ext cx="14025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0EAC77E4-29BE-4BDA-86CC-8BA094D12BD9}"/>
                    </a:ext>
                  </a:extLst>
                </p14:cNvPr>
                <p14:cNvContentPartPr/>
                <p14:nvPr/>
              </p14:nvContentPartPr>
              <p14:xfrm>
                <a:off x="8101481" y="1215716"/>
                <a:ext cx="7920" cy="3492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0EAC77E4-29BE-4BDA-86CC-8BA094D12BD9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8083481" y="1198076"/>
                  <a:ext cx="43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D89A3219-A017-4D9A-B3EC-1901B84B2AC1}"/>
                    </a:ext>
                  </a:extLst>
                </p14:cNvPr>
                <p14:cNvContentPartPr/>
                <p14:nvPr/>
              </p14:nvContentPartPr>
              <p14:xfrm>
                <a:off x="7895561" y="1172516"/>
                <a:ext cx="107640" cy="1404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D89A3219-A017-4D9A-B3EC-1901B84B2AC1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877561" y="1154876"/>
                  <a:ext cx="143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4A60FE24-EEB0-4566-B754-B329B33BCE78}"/>
                    </a:ext>
                  </a:extLst>
                </p14:cNvPr>
                <p14:cNvContentPartPr/>
                <p14:nvPr/>
              </p14:nvContentPartPr>
              <p14:xfrm>
                <a:off x="8971961" y="1199876"/>
                <a:ext cx="273240" cy="25632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4A60FE24-EEB0-4566-B754-B329B33BCE78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8954321" y="1182236"/>
                  <a:ext cx="3088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DEFA26D9-74F3-4C95-8E5E-567CB5C06EEF}"/>
                    </a:ext>
                  </a:extLst>
                </p14:cNvPr>
                <p14:cNvContentPartPr/>
                <p14:nvPr/>
              </p14:nvContentPartPr>
              <p14:xfrm>
                <a:off x="9074561" y="1232636"/>
                <a:ext cx="191160" cy="4896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DEFA26D9-74F3-4C95-8E5E-567CB5C06EEF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9056921" y="1214636"/>
                  <a:ext cx="226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8A6D6C46-6F45-4AAB-9CC6-91F389120739}"/>
                    </a:ext>
                  </a:extLst>
                </p14:cNvPr>
                <p14:cNvContentPartPr/>
                <p14:nvPr/>
              </p14:nvContentPartPr>
              <p14:xfrm>
                <a:off x="9440321" y="1113116"/>
                <a:ext cx="1627560" cy="33516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8A6D6C46-6F45-4AAB-9CC6-91F389120739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9422321" y="1095116"/>
                  <a:ext cx="16632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6234F918-393F-4EE8-A97B-3CE6ED737628}"/>
                    </a:ext>
                  </a:extLst>
                </p14:cNvPr>
                <p14:cNvContentPartPr/>
                <p14:nvPr/>
              </p14:nvContentPartPr>
              <p14:xfrm>
                <a:off x="10488641" y="1251716"/>
                <a:ext cx="12960" cy="900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6234F918-393F-4EE8-A97B-3CE6ED737628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0470641" y="1233716"/>
                  <a:ext cx="4860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518" name="Ink 517">
                <a:extLst>
                  <a:ext uri="{FF2B5EF4-FFF2-40B4-BE49-F238E27FC236}">
                    <a16:creationId xmlns:a16="http://schemas.microsoft.com/office/drawing/2014/main" id="{BDE94B94-CC58-4637-AFAF-F8973A3BC497}"/>
                  </a:ext>
                </a:extLst>
              </p14:cNvPr>
              <p14:cNvContentPartPr/>
              <p14:nvPr/>
            </p14:nvContentPartPr>
            <p14:xfrm>
              <a:off x="9878441" y="3728156"/>
              <a:ext cx="1315440" cy="396720"/>
            </p14:xfrm>
          </p:contentPart>
        </mc:Choice>
        <mc:Fallback xmlns="">
          <p:pic>
            <p:nvPicPr>
              <p:cNvPr id="518" name="Ink 517">
                <a:extLst>
                  <a:ext uri="{FF2B5EF4-FFF2-40B4-BE49-F238E27FC236}">
                    <a16:creationId xmlns:a16="http://schemas.microsoft.com/office/drawing/2014/main" id="{BDE94B94-CC58-4637-AFAF-F8973A3BC497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9860801" y="3710156"/>
                <a:ext cx="1351080" cy="43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0" name="Group 529">
            <a:extLst>
              <a:ext uri="{FF2B5EF4-FFF2-40B4-BE49-F238E27FC236}">
                <a16:creationId xmlns:a16="http://schemas.microsoft.com/office/drawing/2014/main" id="{74B4C295-C396-4E83-8093-973CA0081C88}"/>
              </a:ext>
            </a:extLst>
          </p:cNvPr>
          <p:cNvGrpSpPr/>
          <p:nvPr/>
        </p:nvGrpSpPr>
        <p:grpSpPr>
          <a:xfrm>
            <a:off x="7809161" y="3552836"/>
            <a:ext cx="3917160" cy="894960"/>
            <a:chOff x="7809161" y="3552836"/>
            <a:chExt cx="3917160" cy="89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F41D67C2-4E30-4253-B93C-01780E734C63}"/>
                    </a:ext>
                  </a:extLst>
                </p14:cNvPr>
                <p14:cNvContentPartPr/>
                <p14:nvPr/>
              </p14:nvContentPartPr>
              <p14:xfrm>
                <a:off x="10056641" y="3552836"/>
                <a:ext cx="218880" cy="31212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F41D67C2-4E30-4253-B93C-01780E734C63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0039001" y="3534836"/>
                  <a:ext cx="2545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21D45AA8-D1DF-4610-BFB9-FEF0D0F6ABBF}"/>
                    </a:ext>
                  </a:extLst>
                </p14:cNvPr>
                <p14:cNvContentPartPr/>
                <p14:nvPr/>
              </p14:nvContentPartPr>
              <p14:xfrm>
                <a:off x="10161041" y="3572996"/>
                <a:ext cx="123840" cy="11088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21D45AA8-D1DF-4610-BFB9-FEF0D0F6ABBF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0143041" y="3554996"/>
                  <a:ext cx="159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8B36A037-E018-4CFF-B657-3385388E8F03}"/>
                    </a:ext>
                  </a:extLst>
                </p14:cNvPr>
                <p14:cNvContentPartPr/>
                <p14:nvPr/>
              </p14:nvContentPartPr>
              <p14:xfrm>
                <a:off x="7822121" y="3786836"/>
                <a:ext cx="127080" cy="26424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8B36A037-E018-4CFF-B657-3385388E8F03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7804121" y="3769196"/>
                  <a:ext cx="1627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9D3D3992-CCFD-4F57-9EE4-9D1F050B0DC9}"/>
                    </a:ext>
                  </a:extLst>
                </p14:cNvPr>
                <p14:cNvContentPartPr/>
                <p14:nvPr/>
              </p14:nvContentPartPr>
              <p14:xfrm>
                <a:off x="7809161" y="3873236"/>
                <a:ext cx="190800" cy="2628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9D3D3992-CCFD-4F57-9EE4-9D1F050B0DC9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791521" y="3855596"/>
                  <a:ext cx="226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41CCACD4-DA96-4BB5-9AAF-DEF480F1E667}"/>
                    </a:ext>
                  </a:extLst>
                </p14:cNvPr>
                <p14:cNvContentPartPr/>
                <p14:nvPr/>
              </p14:nvContentPartPr>
              <p14:xfrm>
                <a:off x="8067281" y="3677756"/>
                <a:ext cx="1245600" cy="51876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41CCACD4-DA96-4BB5-9AAF-DEF480F1E667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049641" y="3659756"/>
                  <a:ext cx="128124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F729F684-6D69-436C-BE3B-DACA5864A6C1}"/>
                    </a:ext>
                  </a:extLst>
                </p14:cNvPr>
                <p14:cNvContentPartPr/>
                <p14:nvPr/>
              </p14:nvContentPartPr>
              <p14:xfrm>
                <a:off x="9076361" y="3835796"/>
                <a:ext cx="6840" cy="144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F729F684-6D69-436C-BE3B-DACA5864A6C1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9058721" y="3818156"/>
                  <a:ext cx="42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A7AD142B-D603-48A8-8E0D-BA53169F9444}"/>
                    </a:ext>
                  </a:extLst>
                </p14:cNvPr>
                <p14:cNvContentPartPr/>
                <p14:nvPr/>
              </p14:nvContentPartPr>
              <p14:xfrm>
                <a:off x="8834801" y="3774956"/>
                <a:ext cx="181440" cy="3780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A7AD142B-D603-48A8-8E0D-BA53169F9444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817161" y="3756956"/>
                  <a:ext cx="217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F4EA7846-CE51-4DF7-B37B-2FD13D676DBE}"/>
                    </a:ext>
                  </a:extLst>
                </p14:cNvPr>
                <p14:cNvContentPartPr/>
                <p14:nvPr/>
              </p14:nvContentPartPr>
              <p14:xfrm>
                <a:off x="9416561" y="3691796"/>
                <a:ext cx="295560" cy="37440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F4EA7846-CE51-4DF7-B37B-2FD13D676DBE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9398921" y="3674156"/>
                  <a:ext cx="33120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585A3C0D-2FC3-49DF-9CF8-2DA80B9DC8B8}"/>
                    </a:ext>
                  </a:extLst>
                </p14:cNvPr>
                <p14:cNvContentPartPr/>
                <p14:nvPr/>
              </p14:nvContentPartPr>
              <p14:xfrm>
                <a:off x="9438521" y="3803756"/>
                <a:ext cx="223560" cy="6156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585A3C0D-2FC3-49DF-9CF8-2DA80B9DC8B8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9420881" y="3785756"/>
                  <a:ext cx="259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76F65F6A-BF7E-46CE-A141-15CF1F372DDC}"/>
                    </a:ext>
                  </a:extLst>
                </p14:cNvPr>
                <p14:cNvContentPartPr/>
                <p14:nvPr/>
              </p14:nvContentPartPr>
              <p14:xfrm>
                <a:off x="7865681" y="4206956"/>
                <a:ext cx="459360" cy="24084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76F65F6A-BF7E-46CE-A141-15CF1F372DDC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847681" y="4188956"/>
                  <a:ext cx="4950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EF8B105F-B171-4606-8767-AFB445DAE359}"/>
                    </a:ext>
                  </a:extLst>
                </p14:cNvPr>
                <p14:cNvContentPartPr/>
                <p14:nvPr/>
              </p14:nvContentPartPr>
              <p14:xfrm>
                <a:off x="8586041" y="4219196"/>
                <a:ext cx="21240" cy="14940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EF8B105F-B171-4606-8767-AFB445DAE359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568401" y="4201196"/>
                  <a:ext cx="56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15B5062B-635A-487F-8D72-EB109139AE92}"/>
                    </a:ext>
                  </a:extLst>
                </p14:cNvPr>
                <p14:cNvContentPartPr/>
                <p14:nvPr/>
              </p14:nvContentPartPr>
              <p14:xfrm>
                <a:off x="8503961" y="4376516"/>
                <a:ext cx="254520" cy="2412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15B5062B-635A-487F-8D72-EB109139AE92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485961" y="4358876"/>
                  <a:ext cx="290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33438ADB-D027-4D80-9806-D881189FC0F2}"/>
                    </a:ext>
                  </a:extLst>
                </p14:cNvPr>
                <p14:cNvContentPartPr/>
                <p14:nvPr/>
              </p14:nvContentPartPr>
              <p14:xfrm>
                <a:off x="8908241" y="4161596"/>
                <a:ext cx="336960" cy="27504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33438ADB-D027-4D80-9806-D881189FC0F2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890241" y="4143596"/>
                  <a:ext cx="3726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968AB21E-E9CB-4F1B-9C17-B533EE242742}"/>
                    </a:ext>
                  </a:extLst>
                </p14:cNvPr>
                <p14:cNvContentPartPr/>
                <p14:nvPr/>
              </p14:nvContentPartPr>
              <p14:xfrm>
                <a:off x="8989241" y="4193276"/>
                <a:ext cx="148680" cy="3384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968AB21E-E9CB-4F1B-9C17-B533EE242742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971601" y="4175636"/>
                  <a:ext cx="184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5EBA197B-B678-47B8-BA77-FCA42A8F50D6}"/>
                    </a:ext>
                  </a:extLst>
                </p14:cNvPr>
                <p14:cNvContentPartPr/>
                <p14:nvPr/>
              </p14:nvContentPartPr>
              <p14:xfrm>
                <a:off x="9513401" y="4164836"/>
                <a:ext cx="1197360" cy="21024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5EBA197B-B678-47B8-BA77-FCA42A8F50D6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9495401" y="4146836"/>
                  <a:ext cx="1233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AF42BA8B-93FC-4572-83C7-4CE8E678E5AF}"/>
                    </a:ext>
                  </a:extLst>
                </p14:cNvPr>
                <p14:cNvContentPartPr/>
                <p14:nvPr/>
              </p14:nvContentPartPr>
              <p14:xfrm>
                <a:off x="9870881" y="4236836"/>
                <a:ext cx="304200" cy="3600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AF42BA8B-93FC-4572-83C7-4CE8E678E5AF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9853241" y="4218836"/>
                  <a:ext cx="339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413801B1-4055-4305-A0BA-06BF9215217C}"/>
                    </a:ext>
                  </a:extLst>
                </p14:cNvPr>
                <p14:cNvContentPartPr/>
                <p14:nvPr/>
              </p14:nvContentPartPr>
              <p14:xfrm>
                <a:off x="10931441" y="4077716"/>
                <a:ext cx="794880" cy="27864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413801B1-4055-4305-A0BA-06BF9215217C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0913441" y="4060076"/>
                  <a:ext cx="830520" cy="31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E3CFFE87-7F71-4A13-B5E9-9B6DC8B79E9B}"/>
              </a:ext>
            </a:extLst>
          </p:cNvPr>
          <p:cNvGrpSpPr/>
          <p:nvPr/>
        </p:nvGrpSpPr>
        <p:grpSpPr>
          <a:xfrm>
            <a:off x="7870001" y="4548236"/>
            <a:ext cx="1242720" cy="435960"/>
            <a:chOff x="7870001" y="4548236"/>
            <a:chExt cx="124272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BF8653CA-4C9C-40D8-AABB-F3AFD87176DA}"/>
                    </a:ext>
                  </a:extLst>
                </p14:cNvPr>
                <p14:cNvContentPartPr/>
                <p14:nvPr/>
              </p14:nvContentPartPr>
              <p14:xfrm>
                <a:off x="7997081" y="4592156"/>
                <a:ext cx="109080" cy="28800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BF8653CA-4C9C-40D8-AABB-F3AFD87176DA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979441" y="4574516"/>
                  <a:ext cx="1447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F32B41E4-9F55-48CE-91BF-E756E8C60F06}"/>
                    </a:ext>
                  </a:extLst>
                </p14:cNvPr>
                <p14:cNvContentPartPr/>
                <p14:nvPr/>
              </p14:nvContentPartPr>
              <p14:xfrm>
                <a:off x="7870001" y="4548956"/>
                <a:ext cx="338040" cy="5544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F32B41E4-9F55-48CE-91BF-E756E8C60F06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852001" y="4530956"/>
                  <a:ext cx="373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3E493F5D-51C0-46B0-8ACB-9C346C7C2E09}"/>
                    </a:ext>
                  </a:extLst>
                </p14:cNvPr>
                <p14:cNvContentPartPr/>
                <p14:nvPr/>
              </p14:nvContentPartPr>
              <p14:xfrm>
                <a:off x="8147561" y="4855676"/>
                <a:ext cx="152280" cy="128520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3E493F5D-51C0-46B0-8ACB-9C346C7C2E09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8129561" y="4838036"/>
                  <a:ext cx="187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274F1A95-48F0-46F8-BA5B-7323A5580DFE}"/>
                    </a:ext>
                  </a:extLst>
                </p14:cNvPr>
                <p14:cNvContentPartPr/>
                <p14:nvPr/>
              </p14:nvContentPartPr>
              <p14:xfrm>
                <a:off x="8474801" y="4633196"/>
                <a:ext cx="249840" cy="52920"/>
              </p14:xfrm>
            </p:contentPart>
          </mc:Choice>
          <mc:Fallback xmlns=""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274F1A95-48F0-46F8-BA5B-7323A5580DFE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8457161" y="4615556"/>
                  <a:ext cx="285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1FFD577B-928A-4CD3-8164-28D59DECEAF3}"/>
                    </a:ext>
                  </a:extLst>
                </p14:cNvPr>
                <p14:cNvContentPartPr/>
                <p14:nvPr/>
              </p14:nvContentPartPr>
              <p14:xfrm>
                <a:off x="8493881" y="4736156"/>
                <a:ext cx="230760" cy="4140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1FFD577B-928A-4CD3-8164-28D59DECEAF3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8476241" y="4718156"/>
                  <a:ext cx="266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4907F0BC-88CF-455B-8460-A0FE6B0609C3}"/>
                    </a:ext>
                  </a:extLst>
                </p14:cNvPr>
                <p14:cNvContentPartPr/>
                <p14:nvPr/>
              </p14:nvContentPartPr>
              <p14:xfrm>
                <a:off x="8578841" y="4548236"/>
                <a:ext cx="40680" cy="28692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4907F0BC-88CF-455B-8460-A0FE6B0609C3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8560841" y="4530236"/>
                  <a:ext cx="763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F22C0A2B-FF46-4552-8D7D-72BB1CFE1D9E}"/>
                    </a:ext>
                  </a:extLst>
                </p14:cNvPr>
                <p14:cNvContentPartPr/>
                <p14:nvPr/>
              </p14:nvContentPartPr>
              <p14:xfrm>
                <a:off x="8830121" y="4597916"/>
                <a:ext cx="146520" cy="21672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F22C0A2B-FF46-4552-8D7D-72BB1CFE1D9E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8812481" y="4579916"/>
                  <a:ext cx="182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B5C4DE89-3BBF-4E71-A982-9340CAF11CDB}"/>
                    </a:ext>
                  </a:extLst>
                </p14:cNvPr>
                <p14:cNvContentPartPr/>
                <p14:nvPr/>
              </p14:nvContentPartPr>
              <p14:xfrm>
                <a:off x="9104801" y="4859276"/>
                <a:ext cx="7920" cy="2520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B5C4DE89-3BBF-4E71-A982-9340CAF11CDB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9086801" y="4841636"/>
                  <a:ext cx="4356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541" name="Ink 540">
                <a:extLst>
                  <a:ext uri="{FF2B5EF4-FFF2-40B4-BE49-F238E27FC236}">
                    <a16:creationId xmlns:a16="http://schemas.microsoft.com/office/drawing/2014/main" id="{3F3B7CC5-2F85-4CA3-B080-46CBEF55F31D}"/>
                  </a:ext>
                </a:extLst>
              </p14:cNvPr>
              <p14:cNvContentPartPr/>
              <p14:nvPr/>
            </p14:nvContentPartPr>
            <p14:xfrm>
              <a:off x="8467961" y="5322956"/>
              <a:ext cx="295560" cy="1131840"/>
            </p14:xfrm>
          </p:contentPart>
        </mc:Choice>
        <mc:Fallback xmlns="">
          <p:pic>
            <p:nvPicPr>
              <p:cNvPr id="541" name="Ink 540">
                <a:extLst>
                  <a:ext uri="{FF2B5EF4-FFF2-40B4-BE49-F238E27FC236}">
                    <a16:creationId xmlns:a16="http://schemas.microsoft.com/office/drawing/2014/main" id="{3F3B7CC5-2F85-4CA3-B080-46CBEF55F31D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8450321" y="5305316"/>
                <a:ext cx="331200" cy="116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1" name="Group 550">
            <a:extLst>
              <a:ext uri="{FF2B5EF4-FFF2-40B4-BE49-F238E27FC236}">
                <a16:creationId xmlns:a16="http://schemas.microsoft.com/office/drawing/2014/main" id="{54B22978-444D-4A56-A12B-B5F970D279B9}"/>
              </a:ext>
            </a:extLst>
          </p:cNvPr>
          <p:cNvGrpSpPr/>
          <p:nvPr/>
        </p:nvGrpSpPr>
        <p:grpSpPr>
          <a:xfrm>
            <a:off x="8883401" y="5198756"/>
            <a:ext cx="2816640" cy="941400"/>
            <a:chOff x="8883401" y="5198756"/>
            <a:chExt cx="2816640" cy="94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880F377D-9C2C-46FF-9AF9-29AF2A8204F2}"/>
                    </a:ext>
                  </a:extLst>
                </p14:cNvPr>
                <p14:cNvContentPartPr/>
                <p14:nvPr/>
              </p14:nvContentPartPr>
              <p14:xfrm>
                <a:off x="8897801" y="5236196"/>
                <a:ext cx="1056240" cy="313560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880F377D-9C2C-46FF-9AF9-29AF2A8204F2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8879801" y="5218556"/>
                  <a:ext cx="10918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14CEB2E7-7908-4C3C-B920-6085D0ACD5F7}"/>
                    </a:ext>
                  </a:extLst>
                </p14:cNvPr>
                <p14:cNvContentPartPr/>
                <p14:nvPr/>
              </p14:nvContentPartPr>
              <p14:xfrm>
                <a:off x="10059521" y="5198756"/>
                <a:ext cx="884880" cy="32544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14CEB2E7-7908-4C3C-B920-6085D0ACD5F7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0041881" y="5180756"/>
                  <a:ext cx="9205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64DB4083-FF88-421D-A326-D9BE8B846CBB}"/>
                    </a:ext>
                  </a:extLst>
                </p14:cNvPr>
                <p14:cNvContentPartPr/>
                <p14:nvPr/>
              </p14:nvContentPartPr>
              <p14:xfrm>
                <a:off x="10012001" y="5270036"/>
                <a:ext cx="347760" cy="21240"/>
              </p14:xfrm>
            </p:contentPart>
          </mc:Choice>
          <mc:Fallback xmlns=""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64DB4083-FF88-421D-A326-D9BE8B846CBB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9994001" y="5252036"/>
                  <a:ext cx="383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DE589625-2A0F-4696-ADCB-D9231088A181}"/>
                    </a:ext>
                  </a:extLst>
                </p14:cNvPr>
                <p14:cNvContentPartPr/>
                <p14:nvPr/>
              </p14:nvContentPartPr>
              <p14:xfrm>
                <a:off x="11161121" y="5301356"/>
                <a:ext cx="538920" cy="14292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DE589625-2A0F-4696-ADCB-D9231088A181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1143121" y="5283716"/>
                  <a:ext cx="574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3EC04142-74BB-4FDB-96BB-999B4925F363}"/>
                    </a:ext>
                  </a:extLst>
                </p14:cNvPr>
                <p14:cNvContentPartPr/>
                <p14:nvPr/>
              </p14:nvContentPartPr>
              <p14:xfrm>
                <a:off x="8883401" y="5673596"/>
                <a:ext cx="156240" cy="241200"/>
              </p14:xfrm>
            </p:contentPart>
          </mc:Choice>
          <mc:Fallback xmlns=""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3EC04142-74BB-4FDB-96BB-999B4925F363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8865761" y="5655956"/>
                  <a:ext cx="1918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5F3F574C-EF28-4D0A-A5D2-65CA66783E67}"/>
                    </a:ext>
                  </a:extLst>
                </p14:cNvPr>
                <p14:cNvContentPartPr/>
                <p14:nvPr/>
              </p14:nvContentPartPr>
              <p14:xfrm>
                <a:off x="9085361" y="5769716"/>
                <a:ext cx="189720" cy="141480"/>
              </p14:xfrm>
            </p:contentPart>
          </mc:Choice>
          <mc:Fallback xmlns=""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5F3F574C-EF28-4D0A-A5D2-65CA66783E67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9067721" y="5751716"/>
                  <a:ext cx="225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56B23086-08BB-44D6-B52D-90E07F6C986F}"/>
                    </a:ext>
                  </a:extLst>
                </p14:cNvPr>
                <p14:cNvContentPartPr/>
                <p14:nvPr/>
              </p14:nvContentPartPr>
              <p14:xfrm>
                <a:off x="9412241" y="5546876"/>
                <a:ext cx="1599480" cy="59328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56B23086-08BB-44D6-B52D-90E07F6C986F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9394601" y="5528876"/>
                  <a:ext cx="163512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880467FA-28C2-4088-9336-33B881F99031}"/>
                    </a:ext>
                  </a:extLst>
                </p14:cNvPr>
                <p14:cNvContentPartPr/>
                <p14:nvPr/>
              </p14:nvContentPartPr>
              <p14:xfrm>
                <a:off x="10539761" y="5636156"/>
                <a:ext cx="236160" cy="3204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880467FA-28C2-4088-9336-33B881F99031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0522121" y="5618156"/>
                  <a:ext cx="27180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552" name="Ink 551">
                <a:extLst>
                  <a:ext uri="{FF2B5EF4-FFF2-40B4-BE49-F238E27FC236}">
                    <a16:creationId xmlns:a16="http://schemas.microsoft.com/office/drawing/2014/main" id="{EC4E8246-7AB5-470C-8D45-6B3F90A91F5B}"/>
                  </a:ext>
                </a:extLst>
              </p14:cNvPr>
              <p14:cNvContentPartPr/>
              <p14:nvPr/>
            </p14:nvContentPartPr>
            <p14:xfrm>
              <a:off x="9447881" y="4778636"/>
              <a:ext cx="418320" cy="316800"/>
            </p14:xfrm>
          </p:contentPart>
        </mc:Choice>
        <mc:Fallback xmlns="">
          <p:pic>
            <p:nvPicPr>
              <p:cNvPr id="552" name="Ink 551">
                <a:extLst>
                  <a:ext uri="{FF2B5EF4-FFF2-40B4-BE49-F238E27FC236}">
                    <a16:creationId xmlns:a16="http://schemas.microsoft.com/office/drawing/2014/main" id="{EC4E8246-7AB5-470C-8D45-6B3F90A91F5B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9429881" y="4760996"/>
                <a:ext cx="453960" cy="35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74B9735-0D07-4791-B1C4-86FBDFE9E1D0}"/>
              </a:ext>
            </a:extLst>
          </p:cNvPr>
          <p:cNvGrpSpPr/>
          <p:nvPr/>
        </p:nvGrpSpPr>
        <p:grpSpPr>
          <a:xfrm>
            <a:off x="6047171" y="4473905"/>
            <a:ext cx="1083240" cy="614880"/>
            <a:chOff x="6047171" y="4473905"/>
            <a:chExt cx="1083240" cy="61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CE3B34-AEBF-4E41-907C-44CC10E971F2}"/>
                    </a:ext>
                  </a:extLst>
                </p14:cNvPr>
                <p14:cNvContentPartPr/>
                <p14:nvPr/>
              </p14:nvContentPartPr>
              <p14:xfrm>
                <a:off x="6047171" y="4581905"/>
                <a:ext cx="136440" cy="161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CE3B34-AEBF-4E41-907C-44CC10E971F2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6029531" y="4564265"/>
                  <a:ext cx="172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54D66BF-78A9-4798-80F9-664BF330C5AD}"/>
                    </a:ext>
                  </a:extLst>
                </p14:cNvPr>
                <p14:cNvContentPartPr/>
                <p14:nvPr/>
              </p14:nvContentPartPr>
              <p14:xfrm>
                <a:off x="6202691" y="4650665"/>
                <a:ext cx="44640" cy="102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54D66BF-78A9-4798-80F9-664BF330C5AD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6184691" y="4632665"/>
                  <a:ext cx="80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680DA02-C938-403B-890C-881189058408}"/>
                    </a:ext>
                  </a:extLst>
                </p14:cNvPr>
                <p14:cNvContentPartPr/>
                <p14:nvPr/>
              </p14:nvContentPartPr>
              <p14:xfrm>
                <a:off x="6275051" y="4622585"/>
                <a:ext cx="89280" cy="120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680DA02-C938-403B-890C-881189058408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6257411" y="4604585"/>
                  <a:ext cx="124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0EFE4CE-C7F9-4546-9464-D2145584DB78}"/>
                    </a:ext>
                  </a:extLst>
                </p14:cNvPr>
                <p14:cNvContentPartPr/>
                <p14:nvPr/>
              </p14:nvContentPartPr>
              <p14:xfrm>
                <a:off x="6432371" y="4644905"/>
                <a:ext cx="46440" cy="74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0EFE4CE-C7F9-4546-9464-D2145584DB78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6414731" y="4627265"/>
                  <a:ext cx="82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3283C0A-A87F-42EF-AD86-43AA64212535}"/>
                    </a:ext>
                  </a:extLst>
                </p14:cNvPr>
                <p14:cNvContentPartPr/>
                <p14:nvPr/>
              </p14:nvContentPartPr>
              <p14:xfrm>
                <a:off x="6521291" y="4528265"/>
                <a:ext cx="27360" cy="212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3283C0A-A87F-42EF-AD86-43AA64212535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6503291" y="4510265"/>
                  <a:ext cx="63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85617D9-E5E0-455F-A484-2D7E072417F4}"/>
                    </a:ext>
                  </a:extLst>
                </p14:cNvPr>
                <p14:cNvContentPartPr/>
                <p14:nvPr/>
              </p14:nvContentPartPr>
              <p14:xfrm>
                <a:off x="6605531" y="4498385"/>
                <a:ext cx="17280" cy="232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85617D9-E5E0-455F-A484-2D7E072417F4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6587531" y="4480745"/>
                  <a:ext cx="529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689AF66-F341-47CB-AC11-D170D3FEED52}"/>
                    </a:ext>
                  </a:extLst>
                </p14:cNvPr>
                <p14:cNvContentPartPr/>
                <p14:nvPr/>
              </p14:nvContentPartPr>
              <p14:xfrm>
                <a:off x="6640091" y="4630865"/>
                <a:ext cx="110520" cy="225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689AF66-F341-47CB-AC11-D170D3FEED52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6622091" y="4612865"/>
                  <a:ext cx="1461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9E08305-820A-4007-8766-FCC3E90B5714}"/>
                    </a:ext>
                  </a:extLst>
                </p14:cNvPr>
                <p14:cNvContentPartPr/>
                <p14:nvPr/>
              </p14:nvContentPartPr>
              <p14:xfrm>
                <a:off x="6923771" y="4624025"/>
                <a:ext cx="30600" cy="109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9E08305-820A-4007-8766-FCC3E90B5714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6905771" y="4606025"/>
                  <a:ext cx="66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948208E-447D-4AE3-A48F-71829A409886}"/>
                    </a:ext>
                  </a:extLst>
                </p14:cNvPr>
                <p14:cNvContentPartPr/>
                <p14:nvPr/>
              </p14:nvContentPartPr>
              <p14:xfrm>
                <a:off x="6921251" y="4525385"/>
                <a:ext cx="17280" cy="34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948208E-447D-4AE3-A48F-71829A409886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6903251" y="4507385"/>
                  <a:ext cx="52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B02D866-389E-461C-8C96-034477DD64DA}"/>
                    </a:ext>
                  </a:extLst>
                </p14:cNvPr>
                <p14:cNvContentPartPr/>
                <p14:nvPr/>
              </p14:nvContentPartPr>
              <p14:xfrm>
                <a:off x="6985331" y="4473905"/>
                <a:ext cx="18000" cy="223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B02D866-389E-461C-8C96-034477DD64DA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6967691" y="4456265"/>
                  <a:ext cx="53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CEE1FF4-1413-424E-ADA8-42F25D25651B}"/>
                    </a:ext>
                  </a:extLst>
                </p14:cNvPr>
                <p14:cNvContentPartPr/>
                <p14:nvPr/>
              </p14:nvContentPartPr>
              <p14:xfrm>
                <a:off x="6933491" y="4605665"/>
                <a:ext cx="112320" cy="12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CEE1FF4-1413-424E-ADA8-42F25D25651B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6915851" y="4588025"/>
                  <a:ext cx="147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B118BA7-B354-441F-9E58-A9FCFE1B5E10}"/>
                    </a:ext>
                  </a:extLst>
                </p14:cNvPr>
                <p14:cNvContentPartPr/>
                <p14:nvPr/>
              </p14:nvContentPartPr>
              <p14:xfrm>
                <a:off x="7088291" y="4482185"/>
                <a:ext cx="6840" cy="91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B118BA7-B354-441F-9E58-A9FCFE1B5E10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7070291" y="4464185"/>
                  <a:ext cx="42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29FB209-F800-4CFE-857E-4D7203FBF377}"/>
                    </a:ext>
                  </a:extLst>
                </p14:cNvPr>
                <p14:cNvContentPartPr/>
                <p14:nvPr/>
              </p14:nvContentPartPr>
              <p14:xfrm>
                <a:off x="7095131" y="4626545"/>
                <a:ext cx="35280" cy="92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29FB209-F800-4CFE-857E-4D7203FBF377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7077491" y="4608545"/>
                  <a:ext cx="70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9B5C08E-943A-40FE-ADA3-7EC147D5FBDA}"/>
                    </a:ext>
                  </a:extLst>
                </p14:cNvPr>
                <p14:cNvContentPartPr/>
                <p14:nvPr/>
              </p14:nvContentPartPr>
              <p14:xfrm>
                <a:off x="6117731" y="4905905"/>
                <a:ext cx="151560" cy="177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9B5C08E-943A-40FE-ADA3-7EC147D5FBDA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6099731" y="4887905"/>
                  <a:ext cx="187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BC557C5-C130-4FAF-9E56-47FE0C421C02}"/>
                    </a:ext>
                  </a:extLst>
                </p14:cNvPr>
                <p14:cNvContentPartPr/>
                <p14:nvPr/>
              </p14:nvContentPartPr>
              <p14:xfrm>
                <a:off x="6101171" y="4835705"/>
                <a:ext cx="128160" cy="7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BC557C5-C130-4FAF-9E56-47FE0C421C02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6083531" y="4818065"/>
                  <a:ext cx="163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5A371CD-FFCB-4C10-9893-606C09674150}"/>
                    </a:ext>
                  </a:extLst>
                </p14:cNvPr>
                <p14:cNvContentPartPr/>
                <p14:nvPr/>
              </p14:nvContentPartPr>
              <p14:xfrm>
                <a:off x="6270371" y="4897985"/>
                <a:ext cx="150480" cy="190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5A371CD-FFCB-4C10-9893-606C09674150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6252731" y="4879985"/>
                  <a:ext cx="186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B734C83-7E0F-41BD-985F-A8A93F42697A}"/>
                    </a:ext>
                  </a:extLst>
                </p14:cNvPr>
                <p14:cNvContentPartPr/>
                <p14:nvPr/>
              </p14:nvContentPartPr>
              <p14:xfrm>
                <a:off x="6264971" y="4926065"/>
                <a:ext cx="144720" cy="132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B734C83-7E0F-41BD-985F-A8A93F42697A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6246971" y="4908425"/>
                  <a:ext cx="180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B59B5C9-80BA-48E3-BFF5-D663EE170252}"/>
                    </a:ext>
                  </a:extLst>
                </p14:cNvPr>
                <p14:cNvContentPartPr/>
                <p14:nvPr/>
              </p14:nvContentPartPr>
              <p14:xfrm>
                <a:off x="6471251" y="4912745"/>
                <a:ext cx="92880" cy="160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B59B5C9-80BA-48E3-BFF5-D663EE170252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453611" y="4895105"/>
                  <a:ext cx="128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3A6D422-9855-4015-9E83-97C8D07CF8AE}"/>
                    </a:ext>
                  </a:extLst>
                </p14:cNvPr>
                <p14:cNvContentPartPr/>
                <p14:nvPr/>
              </p14:nvContentPartPr>
              <p14:xfrm>
                <a:off x="6477011" y="4995545"/>
                <a:ext cx="41760" cy="28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3A6D422-9855-4015-9E83-97C8D07CF8AE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459371" y="4977905"/>
                  <a:ext cx="77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121A075-C869-44D3-A7EB-4E6AE57941D1}"/>
                    </a:ext>
                  </a:extLst>
                </p14:cNvPr>
                <p14:cNvContentPartPr/>
                <p14:nvPr/>
              </p14:nvContentPartPr>
              <p14:xfrm>
                <a:off x="6425171" y="4858385"/>
                <a:ext cx="72720" cy="4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121A075-C869-44D3-A7EB-4E6AE57941D1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6407531" y="4840745"/>
                  <a:ext cx="108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46EB487-6FDB-4ED1-B621-F3CF0DBBBA94}"/>
                    </a:ext>
                  </a:extLst>
                </p14:cNvPr>
                <p14:cNvContentPartPr/>
                <p14:nvPr/>
              </p14:nvContentPartPr>
              <p14:xfrm>
                <a:off x="6647651" y="4904465"/>
                <a:ext cx="79560" cy="93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46EB487-6FDB-4ED1-B621-F3CF0DBBBA94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6629651" y="4886825"/>
                  <a:ext cx="115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B5E12D2-B33F-4EBC-AE19-B2B1DCE8DF2C}"/>
                    </a:ext>
                  </a:extLst>
                </p14:cNvPr>
                <p14:cNvContentPartPr/>
                <p14:nvPr/>
              </p14:nvContentPartPr>
              <p14:xfrm>
                <a:off x="6884531" y="4867745"/>
                <a:ext cx="25920" cy="145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B5E12D2-B33F-4EBC-AE19-B2B1DCE8DF2C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6866531" y="4850105"/>
                  <a:ext cx="61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A45611C-7E4D-4458-A2E5-C87CE52BAE68}"/>
                    </a:ext>
                  </a:extLst>
                </p14:cNvPr>
                <p14:cNvContentPartPr/>
                <p14:nvPr/>
              </p14:nvContentPartPr>
              <p14:xfrm>
                <a:off x="6839171" y="4864865"/>
                <a:ext cx="117720" cy="192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A45611C-7E4D-4458-A2E5-C87CE52BAE68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6821171" y="4847225"/>
                  <a:ext cx="153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8877AF5-C17F-46E2-BC45-ABA517548D06}"/>
                    </a:ext>
                  </a:extLst>
                </p14:cNvPr>
                <p14:cNvContentPartPr/>
                <p14:nvPr/>
              </p14:nvContentPartPr>
              <p14:xfrm>
                <a:off x="6775811" y="4778105"/>
                <a:ext cx="131040" cy="13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8877AF5-C17F-46E2-BC45-ABA517548D06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6758171" y="4760105"/>
                  <a:ext cx="1666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79567493-6726-4993-B031-93F25EF23B53}"/>
              </a:ext>
            </a:extLst>
          </p:cNvPr>
          <p:cNvGrpSpPr/>
          <p:nvPr/>
        </p:nvGrpSpPr>
        <p:grpSpPr>
          <a:xfrm>
            <a:off x="1866851" y="4865225"/>
            <a:ext cx="1957320" cy="658080"/>
            <a:chOff x="1866851" y="4865225"/>
            <a:chExt cx="1957320" cy="65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FF3FFDE-1859-486E-A648-3690CF3B8EA9}"/>
                    </a:ext>
                  </a:extLst>
                </p14:cNvPr>
                <p14:cNvContentPartPr/>
                <p14:nvPr/>
              </p14:nvContentPartPr>
              <p14:xfrm>
                <a:off x="1866851" y="5011025"/>
                <a:ext cx="73800" cy="317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FF3FFDE-1859-486E-A648-3690CF3B8EA9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848851" y="4993385"/>
                  <a:ext cx="1094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B94A909-8526-407C-959B-21D0E78C9E6B}"/>
                    </a:ext>
                  </a:extLst>
                </p14:cNvPr>
                <p14:cNvContentPartPr/>
                <p14:nvPr/>
              </p14:nvContentPartPr>
              <p14:xfrm>
                <a:off x="1919411" y="5084825"/>
                <a:ext cx="449280" cy="184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B94A909-8526-407C-959B-21D0E78C9E6B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1901411" y="5067185"/>
                  <a:ext cx="484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5873D7C-A915-4C60-9AC8-03BE629A05D4}"/>
                    </a:ext>
                  </a:extLst>
                </p14:cNvPr>
                <p14:cNvContentPartPr/>
                <p14:nvPr/>
              </p14:nvContentPartPr>
              <p14:xfrm>
                <a:off x="2442131" y="5046665"/>
                <a:ext cx="363960" cy="209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5873D7C-A915-4C60-9AC8-03BE629A05D4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2424491" y="5029025"/>
                  <a:ext cx="3996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E70CA72-707C-4E9C-878A-3234D48CC796}"/>
                    </a:ext>
                  </a:extLst>
                </p14:cNvPr>
                <p14:cNvContentPartPr/>
                <p14:nvPr/>
              </p14:nvContentPartPr>
              <p14:xfrm>
                <a:off x="2889971" y="5112185"/>
                <a:ext cx="119880" cy="82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E70CA72-707C-4E9C-878A-3234D48CC796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2872331" y="5094545"/>
                  <a:ext cx="155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AE75430-D542-4955-BC75-AD4C9EEEF854}"/>
                    </a:ext>
                  </a:extLst>
                </p14:cNvPr>
                <p14:cNvContentPartPr/>
                <p14:nvPr/>
              </p14:nvContentPartPr>
              <p14:xfrm>
                <a:off x="3010571" y="5191025"/>
                <a:ext cx="52200" cy="81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AE75430-D542-4955-BC75-AD4C9EEEF854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2992571" y="5173385"/>
                  <a:ext cx="87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DC865D8-4A31-4AE9-8594-0246447DDD45}"/>
                    </a:ext>
                  </a:extLst>
                </p14:cNvPr>
                <p14:cNvContentPartPr/>
                <p14:nvPr/>
              </p14:nvContentPartPr>
              <p14:xfrm>
                <a:off x="3075371" y="5012825"/>
                <a:ext cx="75240" cy="149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DC865D8-4A31-4AE9-8594-0246447DDD45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3057371" y="4995185"/>
                  <a:ext cx="110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BE76975-3A93-46A4-BADA-656769EA7248}"/>
                    </a:ext>
                  </a:extLst>
                </p14:cNvPr>
                <p14:cNvContentPartPr/>
                <p14:nvPr/>
              </p14:nvContentPartPr>
              <p14:xfrm>
                <a:off x="3240971" y="4865225"/>
                <a:ext cx="583200" cy="303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BE76975-3A93-46A4-BADA-656769EA7248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3223331" y="4847585"/>
                  <a:ext cx="6188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21E0B6C-1D13-43C5-8CF4-9CE0BDAE8CCC}"/>
                    </a:ext>
                  </a:extLst>
                </p14:cNvPr>
                <p14:cNvContentPartPr/>
                <p14:nvPr/>
              </p14:nvContentPartPr>
              <p14:xfrm>
                <a:off x="2014451" y="5412425"/>
                <a:ext cx="271800" cy="109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21E0B6C-1D13-43C5-8CF4-9CE0BDAE8CCC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996451" y="5394785"/>
                  <a:ext cx="307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548D366-71D8-4E17-8C9C-6DD4797A44A3}"/>
                    </a:ext>
                  </a:extLst>
                </p14:cNvPr>
                <p14:cNvContentPartPr/>
                <p14:nvPr/>
              </p14:nvContentPartPr>
              <p14:xfrm>
                <a:off x="2394251" y="5254385"/>
                <a:ext cx="1091160" cy="268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548D366-71D8-4E17-8C9C-6DD4797A44A3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2376611" y="5236385"/>
                  <a:ext cx="1126800" cy="30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5BCC37F6-DBDD-4C94-890E-A82C3CEADE3E}"/>
              </a:ext>
            </a:extLst>
          </p:cNvPr>
          <p:cNvGrpSpPr/>
          <p:nvPr/>
        </p:nvGrpSpPr>
        <p:grpSpPr>
          <a:xfrm>
            <a:off x="3581171" y="5078345"/>
            <a:ext cx="738360" cy="248760"/>
            <a:chOff x="3581171" y="5078345"/>
            <a:chExt cx="73836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6EA6B55-2B4A-4F55-BCAD-3904166278D2}"/>
                    </a:ext>
                  </a:extLst>
                </p14:cNvPr>
                <p14:cNvContentPartPr/>
                <p14:nvPr/>
              </p14:nvContentPartPr>
              <p14:xfrm>
                <a:off x="3581171" y="5250065"/>
                <a:ext cx="61560" cy="770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6EA6B55-2B4A-4F55-BCAD-3904166278D2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3563531" y="5232425"/>
                  <a:ext cx="97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7A7F6CE-B464-409D-A8F0-4055E951D471}"/>
                    </a:ext>
                  </a:extLst>
                </p14:cNvPr>
                <p14:cNvContentPartPr/>
                <p14:nvPr/>
              </p14:nvContentPartPr>
              <p14:xfrm>
                <a:off x="3697451" y="5315945"/>
                <a:ext cx="6840" cy="1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7A7F6CE-B464-409D-A8F0-4055E951D471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3679811" y="5298305"/>
                  <a:ext cx="42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463A660-A119-4C99-8CE3-479E1AD3C2A3}"/>
                    </a:ext>
                  </a:extLst>
                </p14:cNvPr>
                <p14:cNvContentPartPr/>
                <p14:nvPr/>
              </p14:nvContentPartPr>
              <p14:xfrm>
                <a:off x="3751091" y="5229905"/>
                <a:ext cx="52920" cy="80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463A660-A119-4C99-8CE3-479E1AD3C2A3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3733451" y="5212265"/>
                  <a:ext cx="88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1554F53-F5F1-4A53-B3F6-8CE76DACAB71}"/>
                    </a:ext>
                  </a:extLst>
                </p14:cNvPr>
                <p14:cNvContentPartPr/>
                <p14:nvPr/>
              </p14:nvContentPartPr>
              <p14:xfrm>
                <a:off x="3833531" y="5290385"/>
                <a:ext cx="6840" cy="11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1554F53-F5F1-4A53-B3F6-8CE76DACAB71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3815531" y="5272385"/>
                  <a:ext cx="42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CA6967C-5F7C-4F32-82EE-2F7D170585AF}"/>
                    </a:ext>
                  </a:extLst>
                </p14:cNvPr>
                <p14:cNvContentPartPr/>
                <p14:nvPr/>
              </p14:nvContentPartPr>
              <p14:xfrm>
                <a:off x="3883571" y="5144585"/>
                <a:ext cx="57600" cy="164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CA6967C-5F7C-4F32-82EE-2F7D170585AF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3865571" y="5126585"/>
                  <a:ext cx="93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36D97E3-A0F7-4BB2-8B94-07204DAD755F}"/>
                    </a:ext>
                  </a:extLst>
                </p14:cNvPr>
                <p14:cNvContentPartPr/>
                <p14:nvPr/>
              </p14:nvContentPartPr>
              <p14:xfrm>
                <a:off x="3835331" y="5221625"/>
                <a:ext cx="88560" cy="37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36D97E3-A0F7-4BB2-8B94-07204DAD755F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3817331" y="5203625"/>
                  <a:ext cx="124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F4ABBB6-712B-458B-8422-8D67FFB33401}"/>
                    </a:ext>
                  </a:extLst>
                </p14:cNvPr>
                <p14:cNvContentPartPr/>
                <p14:nvPr/>
              </p14:nvContentPartPr>
              <p14:xfrm>
                <a:off x="4044851" y="5222705"/>
                <a:ext cx="49680" cy="644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F4ABBB6-712B-458B-8422-8D67FFB33401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4027211" y="5204705"/>
                  <a:ext cx="85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60D4F5B-02A7-4AC8-81DF-3C2327FB46E9}"/>
                    </a:ext>
                  </a:extLst>
                </p14:cNvPr>
                <p14:cNvContentPartPr/>
                <p14:nvPr/>
              </p14:nvContentPartPr>
              <p14:xfrm>
                <a:off x="4053131" y="5098505"/>
                <a:ext cx="38160" cy="181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60D4F5B-02A7-4AC8-81DF-3C2327FB46E9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4035131" y="5080505"/>
                  <a:ext cx="73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63AB7E5-2A0D-454C-9F8F-F65514FC2180}"/>
                    </a:ext>
                  </a:extLst>
                </p14:cNvPr>
                <p14:cNvContentPartPr/>
                <p14:nvPr/>
              </p14:nvContentPartPr>
              <p14:xfrm>
                <a:off x="4123691" y="5204705"/>
                <a:ext cx="103320" cy="810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63AB7E5-2A0D-454C-9F8F-F65514FC2180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4106051" y="5186705"/>
                  <a:ext cx="138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F5C1109-578E-4CC7-A93A-942F8208EFF5}"/>
                    </a:ext>
                  </a:extLst>
                </p14:cNvPr>
                <p14:cNvContentPartPr/>
                <p14:nvPr/>
              </p14:nvContentPartPr>
              <p14:xfrm>
                <a:off x="4128731" y="5196425"/>
                <a:ext cx="111240" cy="1011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F5C1109-578E-4CC7-A93A-942F8208EFF5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4111091" y="5178425"/>
                  <a:ext cx="146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3E2382F-0B7B-4954-A64F-437CD77A0C8C}"/>
                    </a:ext>
                  </a:extLst>
                </p14:cNvPr>
                <p14:cNvContentPartPr/>
                <p14:nvPr/>
              </p14:nvContentPartPr>
              <p14:xfrm>
                <a:off x="4250771" y="5078345"/>
                <a:ext cx="68760" cy="2138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3E2382F-0B7B-4954-A64F-437CD77A0C8C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4232771" y="5060705"/>
                  <a:ext cx="104400" cy="24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611A70C1-14FF-478F-B5CD-E0DD1ECD02D7}"/>
                  </a:ext>
                </a:extLst>
              </p14:cNvPr>
              <p14:cNvContentPartPr/>
              <p14:nvPr/>
            </p14:nvContentPartPr>
            <p14:xfrm>
              <a:off x="1919051" y="475025"/>
              <a:ext cx="138240" cy="9108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611A70C1-14FF-478F-B5CD-E0DD1ECD02D7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1901051" y="457385"/>
                <a:ext cx="173880" cy="12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93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ECC8616-0221-444B-AEF8-CD92C6AC978D}"/>
              </a:ext>
            </a:extLst>
          </p:cNvPr>
          <p:cNvGrpSpPr/>
          <p:nvPr/>
        </p:nvGrpSpPr>
        <p:grpSpPr>
          <a:xfrm>
            <a:off x="574451" y="262495"/>
            <a:ext cx="856800" cy="455760"/>
            <a:chOff x="574451" y="262495"/>
            <a:chExt cx="85680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E237E6F-D350-4FB9-9770-39CACC08BB34}"/>
                    </a:ext>
                  </a:extLst>
                </p14:cNvPr>
                <p14:cNvContentPartPr/>
                <p14:nvPr/>
              </p14:nvContentPartPr>
              <p14:xfrm>
                <a:off x="574451" y="262495"/>
                <a:ext cx="224640" cy="272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E237E6F-D350-4FB9-9770-39CACC08BB3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6811" y="244495"/>
                  <a:ext cx="2602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BAB8C44-28EC-40C5-B4B1-455D4154BC2C}"/>
                    </a:ext>
                  </a:extLst>
                </p14:cNvPr>
                <p14:cNvContentPartPr/>
                <p14:nvPr/>
              </p14:nvContentPartPr>
              <p14:xfrm>
                <a:off x="852011" y="497575"/>
                <a:ext cx="99360" cy="171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BAB8C44-28EC-40C5-B4B1-455D4154BC2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4011" y="479575"/>
                  <a:ext cx="135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C7BA955-AA68-493B-BA19-9730B99919DF}"/>
                    </a:ext>
                  </a:extLst>
                </p14:cNvPr>
                <p14:cNvContentPartPr/>
                <p14:nvPr/>
              </p14:nvContentPartPr>
              <p14:xfrm>
                <a:off x="983051" y="584695"/>
                <a:ext cx="125640" cy="133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C7BA955-AA68-493B-BA19-9730B99919D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5051" y="566695"/>
                  <a:ext cx="161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CACED01-81AF-493F-9F57-72C1C5EA390E}"/>
                    </a:ext>
                  </a:extLst>
                </p14:cNvPr>
                <p14:cNvContentPartPr/>
                <p14:nvPr/>
              </p14:nvContentPartPr>
              <p14:xfrm>
                <a:off x="1179611" y="358615"/>
                <a:ext cx="151200" cy="122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CACED01-81AF-493F-9F57-72C1C5EA39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61611" y="340975"/>
                  <a:ext cx="186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4B3E6E7-5B9D-4B35-AC45-3D022D7107B1}"/>
                    </a:ext>
                  </a:extLst>
                </p14:cNvPr>
                <p14:cNvContentPartPr/>
                <p14:nvPr/>
              </p14:nvContentPartPr>
              <p14:xfrm>
                <a:off x="1207691" y="320095"/>
                <a:ext cx="167400" cy="169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4B3E6E7-5B9D-4B35-AC45-3D022D7107B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90051" y="302455"/>
                  <a:ext cx="203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250B948-7AA8-4A50-9C18-F2967F882C19}"/>
                    </a:ext>
                  </a:extLst>
                </p14:cNvPr>
                <p14:cNvContentPartPr/>
                <p14:nvPr/>
              </p14:nvContentPartPr>
              <p14:xfrm>
                <a:off x="1147571" y="300655"/>
                <a:ext cx="80280" cy="244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250B948-7AA8-4A50-9C18-F2967F882C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29931" y="283015"/>
                  <a:ext cx="115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C07FEC5-9746-42EA-BB39-7B39839EB2E7}"/>
                    </a:ext>
                  </a:extLst>
                </p14:cNvPr>
                <p14:cNvContentPartPr/>
                <p14:nvPr/>
              </p14:nvContentPartPr>
              <p14:xfrm>
                <a:off x="1358891" y="290575"/>
                <a:ext cx="72360" cy="260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C07FEC5-9746-42EA-BB39-7B39839EB2E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41251" y="272935"/>
                  <a:ext cx="10800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C6B4A40-6DA1-490F-8A82-0723BBB65989}"/>
              </a:ext>
            </a:extLst>
          </p:cNvPr>
          <p:cNvGrpSpPr/>
          <p:nvPr/>
        </p:nvGrpSpPr>
        <p:grpSpPr>
          <a:xfrm>
            <a:off x="1696931" y="212815"/>
            <a:ext cx="2101680" cy="454320"/>
            <a:chOff x="1696931" y="212815"/>
            <a:chExt cx="210168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E2624E0-F338-48DF-9A70-08F0374BD769}"/>
                    </a:ext>
                  </a:extLst>
                </p14:cNvPr>
                <p14:cNvContentPartPr/>
                <p14:nvPr/>
              </p14:nvContentPartPr>
              <p14:xfrm>
                <a:off x="1696931" y="409015"/>
                <a:ext cx="176040" cy="28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E2624E0-F338-48DF-9A70-08F0374BD76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78931" y="391015"/>
                  <a:ext cx="211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903C37F-1108-40C8-B9AD-6B3D14CD32DF}"/>
                    </a:ext>
                  </a:extLst>
                </p14:cNvPr>
                <p14:cNvContentPartPr/>
                <p14:nvPr/>
              </p14:nvContentPartPr>
              <p14:xfrm>
                <a:off x="2021651" y="256015"/>
                <a:ext cx="303480" cy="286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903C37F-1108-40C8-B9AD-6B3D14CD32D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03651" y="238015"/>
                  <a:ext cx="3391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B2D9C99-63B3-4AE5-86C7-0F460C424035}"/>
                    </a:ext>
                  </a:extLst>
                </p14:cNvPr>
                <p14:cNvContentPartPr/>
                <p14:nvPr/>
              </p14:nvContentPartPr>
              <p14:xfrm>
                <a:off x="2307851" y="474535"/>
                <a:ext cx="102960" cy="171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B2D9C99-63B3-4AE5-86C7-0F460C42403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90211" y="456895"/>
                  <a:ext cx="138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AA59E20-0007-4BDC-82C1-872E568EB7CF}"/>
                    </a:ext>
                  </a:extLst>
                </p14:cNvPr>
                <p14:cNvContentPartPr/>
                <p14:nvPr/>
              </p14:nvContentPartPr>
              <p14:xfrm>
                <a:off x="2478851" y="434215"/>
                <a:ext cx="89640" cy="224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AA59E20-0007-4BDC-82C1-872E568EB7C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61211" y="416215"/>
                  <a:ext cx="1252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DE288C1-18C0-441F-A209-716541EB06E9}"/>
                    </a:ext>
                  </a:extLst>
                </p14:cNvPr>
                <p14:cNvContentPartPr/>
                <p14:nvPr/>
              </p14:nvContentPartPr>
              <p14:xfrm>
                <a:off x="2666411" y="212815"/>
                <a:ext cx="134640" cy="376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DE288C1-18C0-441F-A209-716541EB06E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48411" y="194815"/>
                  <a:ext cx="1702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C275E33-9448-4CE6-A22A-702CB5E559DF}"/>
                    </a:ext>
                  </a:extLst>
                </p14:cNvPr>
                <p14:cNvContentPartPr/>
                <p14:nvPr/>
              </p14:nvContentPartPr>
              <p14:xfrm>
                <a:off x="2799251" y="367615"/>
                <a:ext cx="121680" cy="170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C275E33-9448-4CE6-A22A-702CB5E559D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1611" y="349615"/>
                  <a:ext cx="157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A75966E-E995-49E3-B1F5-8649905CFAD6}"/>
                    </a:ext>
                  </a:extLst>
                </p14:cNvPr>
                <p14:cNvContentPartPr/>
                <p14:nvPr/>
              </p14:nvContentPartPr>
              <p14:xfrm>
                <a:off x="2846411" y="348175"/>
                <a:ext cx="185400" cy="180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A75966E-E995-49E3-B1F5-8649905CFAD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28771" y="330535"/>
                  <a:ext cx="221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0516DCE-43A6-4A7E-99C5-B60EACA43453}"/>
                    </a:ext>
                  </a:extLst>
                </p14:cNvPr>
                <p14:cNvContentPartPr/>
                <p14:nvPr/>
              </p14:nvContentPartPr>
              <p14:xfrm>
                <a:off x="3113891" y="345655"/>
                <a:ext cx="6120" cy="208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0516DCE-43A6-4A7E-99C5-B60EACA4345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95891" y="327655"/>
                  <a:ext cx="417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8D77276-E2DC-4E76-9A60-AB778A3D1950}"/>
                    </a:ext>
                  </a:extLst>
                </p14:cNvPr>
                <p14:cNvContentPartPr/>
                <p14:nvPr/>
              </p14:nvContentPartPr>
              <p14:xfrm>
                <a:off x="3056291" y="447535"/>
                <a:ext cx="130320" cy="29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8D77276-E2DC-4E76-9A60-AB778A3D19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38651" y="429535"/>
                  <a:ext cx="165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6976CDC-5BAD-4819-9FDF-17B9B93A8913}"/>
                    </a:ext>
                  </a:extLst>
                </p14:cNvPr>
                <p14:cNvContentPartPr/>
                <p14:nvPr/>
              </p14:nvContentPartPr>
              <p14:xfrm>
                <a:off x="3285251" y="270415"/>
                <a:ext cx="106560" cy="278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6976CDC-5BAD-4819-9FDF-17B9B93A891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67251" y="252775"/>
                  <a:ext cx="1422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D34037F-05F0-49B6-BF8C-8DD0BBF86A12}"/>
                    </a:ext>
                  </a:extLst>
                </p14:cNvPr>
                <p14:cNvContentPartPr/>
                <p14:nvPr/>
              </p14:nvContentPartPr>
              <p14:xfrm>
                <a:off x="3457331" y="399295"/>
                <a:ext cx="103320" cy="161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D34037F-05F0-49B6-BF8C-8DD0BBF86A1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39331" y="381655"/>
                  <a:ext cx="138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5ED56C5-473A-4A91-AF11-DEFB4660ECA7}"/>
                    </a:ext>
                  </a:extLst>
                </p14:cNvPr>
                <p14:cNvContentPartPr/>
                <p14:nvPr/>
              </p14:nvContentPartPr>
              <p14:xfrm>
                <a:off x="3473891" y="384895"/>
                <a:ext cx="170280" cy="160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5ED56C5-473A-4A91-AF11-DEFB4660EC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55891" y="367255"/>
                  <a:ext cx="205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D187142-B68E-4F16-8A8D-62DD70EBFDB9}"/>
                    </a:ext>
                  </a:extLst>
                </p14:cNvPr>
                <p14:cNvContentPartPr/>
                <p14:nvPr/>
              </p14:nvContentPartPr>
              <p14:xfrm>
                <a:off x="3701051" y="221815"/>
                <a:ext cx="97560" cy="445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D187142-B68E-4F16-8A8D-62DD70EBFDB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83411" y="204175"/>
                  <a:ext cx="133200" cy="48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15D3D3-64E4-4602-843E-944738A40AD3}"/>
              </a:ext>
            </a:extLst>
          </p:cNvPr>
          <p:cNvGrpSpPr/>
          <p:nvPr/>
        </p:nvGrpSpPr>
        <p:grpSpPr>
          <a:xfrm>
            <a:off x="4063931" y="425215"/>
            <a:ext cx="161280" cy="114840"/>
            <a:chOff x="4063931" y="425215"/>
            <a:chExt cx="161280" cy="1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9D7AFA9-581B-4118-A3C4-5E8D1F58EBDE}"/>
                    </a:ext>
                  </a:extLst>
                </p14:cNvPr>
                <p14:cNvContentPartPr/>
                <p14:nvPr/>
              </p14:nvContentPartPr>
              <p14:xfrm>
                <a:off x="4063931" y="425215"/>
                <a:ext cx="161280" cy="23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9D7AFA9-581B-4118-A3C4-5E8D1F58EBD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46291" y="407575"/>
                  <a:ext cx="196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1310B49-9E7B-40E3-921F-2FE452ED75B6}"/>
                    </a:ext>
                  </a:extLst>
                </p14:cNvPr>
                <p14:cNvContentPartPr/>
                <p14:nvPr/>
              </p14:nvContentPartPr>
              <p14:xfrm>
                <a:off x="4067531" y="523855"/>
                <a:ext cx="129960" cy="16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1310B49-9E7B-40E3-921F-2FE452ED75B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49531" y="506215"/>
                  <a:ext cx="16560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CBAD3C-5796-452A-BFB6-2040AC6C4BC2}"/>
              </a:ext>
            </a:extLst>
          </p:cNvPr>
          <p:cNvGrpSpPr/>
          <p:nvPr/>
        </p:nvGrpSpPr>
        <p:grpSpPr>
          <a:xfrm>
            <a:off x="4534451" y="197335"/>
            <a:ext cx="1936800" cy="800280"/>
            <a:chOff x="4534451" y="197335"/>
            <a:chExt cx="1936800" cy="80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20ADD2D-21D7-46C6-A4BD-5C63D78C68F9}"/>
                    </a:ext>
                  </a:extLst>
                </p14:cNvPr>
                <p14:cNvContentPartPr/>
                <p14:nvPr/>
              </p14:nvContentPartPr>
              <p14:xfrm>
                <a:off x="4554971" y="255655"/>
                <a:ext cx="109800" cy="162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20ADD2D-21D7-46C6-A4BD-5C63D78C68F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37331" y="238015"/>
                  <a:ext cx="145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1A074F3-3BDF-4705-840B-D68BE54F9433}"/>
                    </a:ext>
                  </a:extLst>
                </p14:cNvPr>
                <p14:cNvContentPartPr/>
                <p14:nvPr/>
              </p14:nvContentPartPr>
              <p14:xfrm>
                <a:off x="4753691" y="325135"/>
                <a:ext cx="88200" cy="92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1A074F3-3BDF-4705-840B-D68BE54F943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35691" y="307495"/>
                  <a:ext cx="123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27872E1-C7B8-485A-BBE2-7019EE6C2C2C}"/>
                    </a:ext>
                  </a:extLst>
                </p14:cNvPr>
                <p14:cNvContentPartPr/>
                <p14:nvPr/>
              </p14:nvContentPartPr>
              <p14:xfrm>
                <a:off x="4534451" y="525655"/>
                <a:ext cx="335160" cy="19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27872E1-C7B8-485A-BBE2-7019EE6C2C2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16811" y="508015"/>
                  <a:ext cx="370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51F86E0-DB90-4C79-9DD6-FEAE08394006}"/>
                    </a:ext>
                  </a:extLst>
                </p14:cNvPr>
                <p14:cNvContentPartPr/>
                <p14:nvPr/>
              </p14:nvContentPartPr>
              <p14:xfrm>
                <a:off x="4611851" y="594415"/>
                <a:ext cx="130680" cy="223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51F86E0-DB90-4C79-9DD6-FEAE0839400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94211" y="576775"/>
                  <a:ext cx="166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F84BB33-A606-44C2-9C8D-93748CF7758F}"/>
                    </a:ext>
                  </a:extLst>
                </p14:cNvPr>
                <p14:cNvContentPartPr/>
                <p14:nvPr/>
              </p14:nvContentPartPr>
              <p14:xfrm>
                <a:off x="4595291" y="647335"/>
                <a:ext cx="177840" cy="119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F84BB33-A606-44C2-9C8D-93748CF7758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77651" y="629695"/>
                  <a:ext cx="213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933DDEA-3F28-4BB3-9FAC-A974CEC709CC}"/>
                    </a:ext>
                  </a:extLst>
                </p14:cNvPr>
                <p14:cNvContentPartPr/>
                <p14:nvPr/>
              </p14:nvContentPartPr>
              <p14:xfrm>
                <a:off x="4794371" y="707815"/>
                <a:ext cx="140040" cy="104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933DDEA-3F28-4BB3-9FAC-A974CEC709C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76371" y="689815"/>
                  <a:ext cx="175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C7640E1-C044-49AF-ACE8-2BF6B1B704B6}"/>
                    </a:ext>
                  </a:extLst>
                </p14:cNvPr>
                <p14:cNvContentPartPr/>
                <p14:nvPr/>
              </p14:nvContentPartPr>
              <p14:xfrm>
                <a:off x="5086331" y="197335"/>
                <a:ext cx="209880" cy="611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C7640E1-C044-49AF-ACE8-2BF6B1B704B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68691" y="179695"/>
                  <a:ext cx="24552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46F4E8A-B8AF-4C25-A16E-14862547DE34}"/>
                    </a:ext>
                  </a:extLst>
                </p14:cNvPr>
                <p14:cNvContentPartPr/>
                <p14:nvPr/>
              </p14:nvContentPartPr>
              <p14:xfrm>
                <a:off x="5269931" y="716455"/>
                <a:ext cx="182880" cy="178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46F4E8A-B8AF-4C25-A16E-14862547DE3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51931" y="698815"/>
                  <a:ext cx="218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4577924-DEA3-456A-A89C-AD044A0D07F9}"/>
                    </a:ext>
                  </a:extLst>
                </p14:cNvPr>
                <p14:cNvContentPartPr/>
                <p14:nvPr/>
              </p14:nvContentPartPr>
              <p14:xfrm>
                <a:off x="5503211" y="817975"/>
                <a:ext cx="109080" cy="179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4577924-DEA3-456A-A89C-AD044A0D07F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85211" y="799975"/>
                  <a:ext cx="144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7B9B4B8-323E-4A3E-A923-06440AFC6A3E}"/>
                    </a:ext>
                  </a:extLst>
                </p14:cNvPr>
                <p14:cNvContentPartPr/>
                <p14:nvPr/>
              </p14:nvContentPartPr>
              <p14:xfrm>
                <a:off x="5731451" y="406855"/>
                <a:ext cx="155880" cy="21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7B9B4B8-323E-4A3E-A923-06440AFC6A3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13451" y="388855"/>
                  <a:ext cx="191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B79C18B-4E9D-46CE-8DF9-31B5894FDA2F}"/>
                    </a:ext>
                  </a:extLst>
                </p14:cNvPr>
                <p14:cNvContentPartPr/>
                <p14:nvPr/>
              </p14:nvContentPartPr>
              <p14:xfrm>
                <a:off x="5769971" y="579655"/>
                <a:ext cx="129960" cy="12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B79C18B-4E9D-46CE-8DF9-31B5894FDA2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51971" y="562015"/>
                  <a:ext cx="165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976CCD7-6FC2-42CA-82D5-11D347D1EAAD}"/>
                    </a:ext>
                  </a:extLst>
                </p14:cNvPr>
                <p14:cNvContentPartPr/>
                <p14:nvPr/>
              </p14:nvContentPartPr>
              <p14:xfrm>
                <a:off x="5708411" y="352855"/>
                <a:ext cx="186480" cy="5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976CCD7-6FC2-42CA-82D5-11D347D1EAA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90771" y="335215"/>
                  <a:ext cx="222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42C18C6-0733-4596-A5B8-9FD12C2838FA}"/>
                    </a:ext>
                  </a:extLst>
                </p14:cNvPr>
                <p14:cNvContentPartPr/>
                <p14:nvPr/>
              </p14:nvContentPartPr>
              <p14:xfrm>
                <a:off x="5992091" y="567775"/>
                <a:ext cx="6840" cy="21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42C18C6-0733-4596-A5B8-9FD12C2838F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74451" y="549775"/>
                  <a:ext cx="42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A025114-7087-417B-B414-5373F90484AC}"/>
                    </a:ext>
                  </a:extLst>
                </p14:cNvPr>
                <p14:cNvContentPartPr/>
                <p14:nvPr/>
              </p14:nvContentPartPr>
              <p14:xfrm>
                <a:off x="6110171" y="358255"/>
                <a:ext cx="127800" cy="286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A025114-7087-417B-B414-5373F90484A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92531" y="340615"/>
                  <a:ext cx="1634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4911725-18C7-420C-A092-A1932513E661}"/>
                    </a:ext>
                  </a:extLst>
                </p14:cNvPr>
                <p14:cNvContentPartPr/>
                <p14:nvPr/>
              </p14:nvContentPartPr>
              <p14:xfrm>
                <a:off x="6268931" y="416935"/>
                <a:ext cx="202320" cy="214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4911725-18C7-420C-A092-A1932513E66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50931" y="399295"/>
                  <a:ext cx="2379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61B71FF-FAA2-4DDF-AA81-0BA6F2653F22}"/>
                    </a:ext>
                  </a:extLst>
                </p14:cNvPr>
                <p14:cNvContentPartPr/>
                <p14:nvPr/>
              </p14:nvContentPartPr>
              <p14:xfrm>
                <a:off x="6249491" y="324775"/>
                <a:ext cx="187200" cy="15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61B71FF-FAA2-4DDF-AA81-0BA6F2653F2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31851" y="307135"/>
                  <a:ext cx="22284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39C5F12-482D-495E-9762-CCE475CCDBB1}"/>
              </a:ext>
            </a:extLst>
          </p:cNvPr>
          <p:cNvGrpSpPr/>
          <p:nvPr/>
        </p:nvGrpSpPr>
        <p:grpSpPr>
          <a:xfrm>
            <a:off x="409571" y="1154215"/>
            <a:ext cx="8056440" cy="1207800"/>
            <a:chOff x="409571" y="1154215"/>
            <a:chExt cx="8056440" cy="12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09BC216-7841-4611-AAFE-941258E0E2B4}"/>
                    </a:ext>
                  </a:extLst>
                </p14:cNvPr>
                <p14:cNvContentPartPr/>
                <p14:nvPr/>
              </p14:nvContentPartPr>
              <p14:xfrm>
                <a:off x="660491" y="1326295"/>
                <a:ext cx="210960" cy="265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09BC216-7841-4611-AAFE-941258E0E2B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2851" y="1308295"/>
                  <a:ext cx="2466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837DBE5-1060-40E5-8EE5-248214EB6439}"/>
                    </a:ext>
                  </a:extLst>
                </p14:cNvPr>
                <p14:cNvContentPartPr/>
                <p14:nvPr/>
              </p14:nvContentPartPr>
              <p14:xfrm>
                <a:off x="944531" y="1535455"/>
                <a:ext cx="98640" cy="165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837DBE5-1060-40E5-8EE5-248214EB643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6891" y="1517455"/>
                  <a:ext cx="134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04B59BB-EF5C-42CE-A76E-8780C9B57186}"/>
                    </a:ext>
                  </a:extLst>
                </p14:cNvPr>
                <p14:cNvContentPartPr/>
                <p14:nvPr/>
              </p14:nvContentPartPr>
              <p14:xfrm>
                <a:off x="1148291" y="1505935"/>
                <a:ext cx="98280" cy="226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04B59BB-EF5C-42CE-A76E-8780C9B5718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30651" y="1487935"/>
                  <a:ext cx="133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F509F24-712A-4F61-A581-8F9B9DEFDD97}"/>
                    </a:ext>
                  </a:extLst>
                </p14:cNvPr>
                <p14:cNvContentPartPr/>
                <p14:nvPr/>
              </p14:nvContentPartPr>
              <p14:xfrm>
                <a:off x="1346291" y="1270855"/>
                <a:ext cx="61920" cy="316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F509F24-712A-4F61-A581-8F9B9DEFDD9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28651" y="1253215"/>
                  <a:ext cx="975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F94BFCE-4B92-4DE0-8AE4-85FAAB84135D}"/>
                    </a:ext>
                  </a:extLst>
                </p14:cNvPr>
                <p14:cNvContentPartPr/>
                <p14:nvPr/>
              </p14:nvContentPartPr>
              <p14:xfrm>
                <a:off x="1417931" y="1423495"/>
                <a:ext cx="121320" cy="93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F94BFCE-4B92-4DE0-8AE4-85FAAB84135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99931" y="1405855"/>
                  <a:ext cx="156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26C17D4-9D64-47B3-97AE-CD8E3181EA21}"/>
                    </a:ext>
                  </a:extLst>
                </p14:cNvPr>
                <p14:cNvContentPartPr/>
                <p14:nvPr/>
              </p14:nvContentPartPr>
              <p14:xfrm>
                <a:off x="1435571" y="1369135"/>
                <a:ext cx="185760" cy="173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26C17D4-9D64-47B3-97AE-CD8E3181EA2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17571" y="1351135"/>
                  <a:ext cx="221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652A279-98CD-42FF-8CF3-09838D895A2B}"/>
                    </a:ext>
                  </a:extLst>
                </p14:cNvPr>
                <p14:cNvContentPartPr/>
                <p14:nvPr/>
              </p14:nvContentPartPr>
              <p14:xfrm>
                <a:off x="1688291" y="1415575"/>
                <a:ext cx="2880" cy="148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652A279-98CD-42FF-8CF3-09838D895A2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70291" y="1397935"/>
                  <a:ext cx="38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0DA9464-D374-40AA-8206-321A01ED9E14}"/>
                    </a:ext>
                  </a:extLst>
                </p14:cNvPr>
                <p14:cNvContentPartPr/>
                <p14:nvPr/>
              </p14:nvContentPartPr>
              <p14:xfrm>
                <a:off x="1641851" y="1498375"/>
                <a:ext cx="132480" cy="6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0DA9464-D374-40AA-8206-321A01ED9E1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624211" y="1480735"/>
                  <a:ext cx="168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8D8DEF6-17EF-41C3-BB7F-B7CD7CB13908}"/>
                    </a:ext>
                  </a:extLst>
                </p14:cNvPr>
                <p14:cNvContentPartPr/>
                <p14:nvPr/>
              </p14:nvContentPartPr>
              <p14:xfrm>
                <a:off x="1820411" y="1302895"/>
                <a:ext cx="98280" cy="232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8D8DEF6-17EF-41C3-BB7F-B7CD7CB1390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02411" y="1284895"/>
                  <a:ext cx="1339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18CD5F0-4F54-4912-9025-D421FB3F6321}"/>
                    </a:ext>
                  </a:extLst>
                </p14:cNvPr>
                <p14:cNvContentPartPr/>
                <p14:nvPr/>
              </p14:nvContentPartPr>
              <p14:xfrm>
                <a:off x="1972691" y="1458775"/>
                <a:ext cx="104040" cy="67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18CD5F0-4F54-4912-9025-D421FB3F632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54691" y="1440775"/>
                  <a:ext cx="139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5B2C803-2B33-45A4-9DDB-B2B62FA89181}"/>
                    </a:ext>
                  </a:extLst>
                </p14:cNvPr>
                <p14:cNvContentPartPr/>
                <p14:nvPr/>
              </p14:nvContentPartPr>
              <p14:xfrm>
                <a:off x="1935251" y="1412695"/>
                <a:ext cx="196200" cy="162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5B2C803-2B33-45A4-9DDB-B2B62FA8918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17611" y="1395055"/>
                  <a:ext cx="231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817DF1C-0057-46EC-B1E5-3997D830C5E2}"/>
                    </a:ext>
                  </a:extLst>
                </p14:cNvPr>
                <p14:cNvContentPartPr/>
                <p14:nvPr/>
              </p14:nvContentPartPr>
              <p14:xfrm>
                <a:off x="2074571" y="1244575"/>
                <a:ext cx="131040" cy="416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817DF1C-0057-46EC-B1E5-3997D830C5E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56571" y="1226935"/>
                  <a:ext cx="1666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5251DD0-E9FC-442B-AEA1-4D5E81E9BA31}"/>
                    </a:ext>
                  </a:extLst>
                </p14:cNvPr>
                <p14:cNvContentPartPr/>
                <p14:nvPr/>
              </p14:nvContentPartPr>
              <p14:xfrm>
                <a:off x="2329091" y="1469575"/>
                <a:ext cx="113400" cy="9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5251DD0-E9FC-442B-AEA1-4D5E81E9BA3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311451" y="1451935"/>
                  <a:ext cx="149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D43AC2F-4A05-43AC-BC78-850EB6D84A74}"/>
                    </a:ext>
                  </a:extLst>
                </p14:cNvPr>
                <p14:cNvContentPartPr/>
                <p14:nvPr/>
              </p14:nvContentPartPr>
              <p14:xfrm>
                <a:off x="2598371" y="1296055"/>
                <a:ext cx="253800" cy="284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D43AC2F-4A05-43AC-BC78-850EB6D84A7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80731" y="1278055"/>
                  <a:ext cx="2894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B49113F-7181-4978-BF33-0D4540BC8EB0}"/>
                    </a:ext>
                  </a:extLst>
                </p14:cNvPr>
                <p14:cNvContentPartPr/>
                <p14:nvPr/>
              </p14:nvContentPartPr>
              <p14:xfrm>
                <a:off x="2882411" y="1485775"/>
                <a:ext cx="132120" cy="182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B49113F-7181-4978-BF33-0D4540BC8EB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864771" y="1467775"/>
                  <a:ext cx="167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AF5E809-F086-41C1-9DD4-73600046DA0A}"/>
                    </a:ext>
                  </a:extLst>
                </p14:cNvPr>
                <p14:cNvContentPartPr/>
                <p14:nvPr/>
              </p14:nvContentPartPr>
              <p14:xfrm>
                <a:off x="3084011" y="1542295"/>
                <a:ext cx="138600" cy="169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AF5E809-F086-41C1-9DD4-73600046DA0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066371" y="1524295"/>
                  <a:ext cx="174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34B23D4-0DC3-4657-88EA-889BEFF611B4}"/>
                    </a:ext>
                  </a:extLst>
                </p14:cNvPr>
                <p14:cNvContentPartPr/>
                <p14:nvPr/>
              </p14:nvContentPartPr>
              <p14:xfrm>
                <a:off x="3396131" y="1337455"/>
                <a:ext cx="162720" cy="173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34B23D4-0DC3-4657-88EA-889BEFF611B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78491" y="1319455"/>
                  <a:ext cx="198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0F13CEA-F36F-4AA5-8B37-B7579639C878}"/>
                    </a:ext>
                  </a:extLst>
                </p14:cNvPr>
                <p14:cNvContentPartPr/>
                <p14:nvPr/>
              </p14:nvContentPartPr>
              <p14:xfrm>
                <a:off x="3431771" y="1339615"/>
                <a:ext cx="185760" cy="188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0F13CEA-F36F-4AA5-8B37-B7579639C87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13771" y="1321975"/>
                  <a:ext cx="221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5F041D8-49A4-4B28-8307-8072EC923B93}"/>
                    </a:ext>
                  </a:extLst>
                </p14:cNvPr>
                <p14:cNvContentPartPr/>
                <p14:nvPr/>
              </p14:nvContentPartPr>
              <p14:xfrm>
                <a:off x="3324131" y="1273735"/>
                <a:ext cx="167040" cy="303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5F041D8-49A4-4B28-8307-8072EC923B9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06491" y="1256095"/>
                  <a:ext cx="2026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F0C2A3A-2F05-4A44-9E8E-EADA9E6D91F6}"/>
                    </a:ext>
                  </a:extLst>
                </p14:cNvPr>
                <p14:cNvContentPartPr/>
                <p14:nvPr/>
              </p14:nvContentPartPr>
              <p14:xfrm>
                <a:off x="3608531" y="1251775"/>
                <a:ext cx="97920" cy="388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F0C2A3A-2F05-4A44-9E8E-EADA9E6D91F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90891" y="1233775"/>
                  <a:ext cx="1335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09C7330-8B9D-428E-9F11-F3206DA57601}"/>
                    </a:ext>
                  </a:extLst>
                </p14:cNvPr>
                <p14:cNvContentPartPr/>
                <p14:nvPr/>
              </p14:nvContentPartPr>
              <p14:xfrm>
                <a:off x="3969251" y="1405855"/>
                <a:ext cx="192960" cy="28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09C7330-8B9D-428E-9F11-F3206DA5760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51611" y="1387855"/>
                  <a:ext cx="228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456DDCD-9238-4C78-A526-83CAB7208542}"/>
                    </a:ext>
                  </a:extLst>
                </p14:cNvPr>
                <p14:cNvContentPartPr/>
                <p14:nvPr/>
              </p14:nvContentPartPr>
              <p14:xfrm>
                <a:off x="3968171" y="1491175"/>
                <a:ext cx="131040" cy="15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456DDCD-9238-4C78-A526-83CAB720854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50531" y="1473535"/>
                  <a:ext cx="166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0FAB24A-663C-408A-A2F4-2FE40B352DED}"/>
                    </a:ext>
                  </a:extLst>
                </p14:cNvPr>
                <p14:cNvContentPartPr/>
                <p14:nvPr/>
              </p14:nvContentPartPr>
              <p14:xfrm>
                <a:off x="4562531" y="1247455"/>
                <a:ext cx="120960" cy="175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0FAB24A-663C-408A-A2F4-2FE40B352DE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44531" y="1229815"/>
                  <a:ext cx="156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FE99F54-2F77-438D-BD97-A9CCB3DCA996}"/>
                    </a:ext>
                  </a:extLst>
                </p14:cNvPr>
                <p14:cNvContentPartPr/>
                <p14:nvPr/>
              </p14:nvContentPartPr>
              <p14:xfrm>
                <a:off x="4767371" y="1289935"/>
                <a:ext cx="124200" cy="132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FE99F54-2F77-438D-BD97-A9CCB3DCA99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749731" y="1272295"/>
                  <a:ext cx="159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F4BF59C-C458-4C54-B55D-BEFC01715D9E}"/>
                    </a:ext>
                  </a:extLst>
                </p14:cNvPr>
                <p14:cNvContentPartPr/>
                <p14:nvPr/>
              </p14:nvContentPartPr>
              <p14:xfrm>
                <a:off x="4526171" y="1512415"/>
                <a:ext cx="391320" cy="47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F4BF59C-C458-4C54-B55D-BEFC01715D9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08531" y="1494775"/>
                  <a:ext cx="426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EEF3121-7B20-431E-8632-C1CD9CD287C4}"/>
                    </a:ext>
                  </a:extLst>
                </p14:cNvPr>
                <p14:cNvContentPartPr/>
                <p14:nvPr/>
              </p14:nvContentPartPr>
              <p14:xfrm>
                <a:off x="4583771" y="1648855"/>
                <a:ext cx="131040" cy="233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EEF3121-7B20-431E-8632-C1CD9CD287C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66131" y="1631215"/>
                  <a:ext cx="1666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8B68B0A-1EA5-4D21-B798-5207742EC6FE}"/>
                    </a:ext>
                  </a:extLst>
                </p14:cNvPr>
                <p14:cNvContentPartPr/>
                <p14:nvPr/>
              </p14:nvContentPartPr>
              <p14:xfrm>
                <a:off x="4546331" y="1691695"/>
                <a:ext cx="195840" cy="92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8B68B0A-1EA5-4D21-B798-5207742EC6F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28331" y="1674055"/>
                  <a:ext cx="231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D89B95C-E7E9-46AE-A02B-64927A62E592}"/>
                    </a:ext>
                  </a:extLst>
                </p14:cNvPr>
                <p14:cNvContentPartPr/>
                <p14:nvPr/>
              </p14:nvContentPartPr>
              <p14:xfrm>
                <a:off x="4778171" y="1741735"/>
                <a:ext cx="72720" cy="148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D89B95C-E7E9-46AE-A02B-64927A62E59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60171" y="1724095"/>
                  <a:ext cx="108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6512BCF-85E1-4F5D-AA48-5A969331286D}"/>
                    </a:ext>
                  </a:extLst>
                </p14:cNvPr>
                <p14:cNvContentPartPr/>
                <p14:nvPr/>
              </p14:nvContentPartPr>
              <p14:xfrm>
                <a:off x="5030531" y="1210375"/>
                <a:ext cx="193320" cy="658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6512BCF-85E1-4F5D-AA48-5A969331286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12891" y="1192375"/>
                  <a:ext cx="228960" cy="6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4671C65-6937-4F63-9BD1-80BBF8B43D74}"/>
                    </a:ext>
                  </a:extLst>
                </p14:cNvPr>
                <p14:cNvContentPartPr/>
                <p14:nvPr/>
              </p14:nvContentPartPr>
              <p14:xfrm>
                <a:off x="5277851" y="1786015"/>
                <a:ext cx="80280" cy="178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4671C65-6937-4F63-9BD1-80BBF8B43D7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59851" y="1768375"/>
                  <a:ext cx="115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3C624D7-3BDB-4029-B2F8-64C83AE883B2}"/>
                    </a:ext>
                  </a:extLst>
                </p14:cNvPr>
                <p14:cNvContentPartPr/>
                <p14:nvPr/>
              </p14:nvContentPartPr>
              <p14:xfrm>
                <a:off x="5266691" y="1792855"/>
                <a:ext cx="160920" cy="199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3C624D7-3BDB-4029-B2F8-64C83AE883B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48691" y="1775215"/>
                  <a:ext cx="196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D8577DE-D54D-48FF-A737-F3DE11723003}"/>
                    </a:ext>
                  </a:extLst>
                </p14:cNvPr>
                <p14:cNvContentPartPr/>
                <p14:nvPr/>
              </p14:nvContentPartPr>
              <p14:xfrm>
                <a:off x="5507531" y="1955935"/>
                <a:ext cx="120240" cy="122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D8577DE-D54D-48FF-A737-F3DE1172300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89891" y="1938295"/>
                  <a:ext cx="155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42FFDC5-A882-44A1-9BDE-03FE0417EF2B}"/>
                    </a:ext>
                  </a:extLst>
                </p14:cNvPr>
                <p14:cNvContentPartPr/>
                <p14:nvPr/>
              </p14:nvContentPartPr>
              <p14:xfrm>
                <a:off x="5677091" y="1411255"/>
                <a:ext cx="146880" cy="254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42FFDC5-A882-44A1-9BDE-03FE0417EF2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59091" y="1393615"/>
                  <a:ext cx="1825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74EAACD-F4EE-4841-AB63-95040C890188}"/>
                    </a:ext>
                  </a:extLst>
                </p14:cNvPr>
                <p14:cNvContentPartPr/>
                <p14:nvPr/>
              </p14:nvContentPartPr>
              <p14:xfrm>
                <a:off x="5720651" y="1563895"/>
                <a:ext cx="121680" cy="15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74EAACD-F4EE-4841-AB63-95040C89018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03011" y="1545895"/>
                  <a:ext cx="157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F21E487-F893-4B8A-B593-FF4F6F586F74}"/>
                    </a:ext>
                  </a:extLst>
                </p14:cNvPr>
                <p14:cNvContentPartPr/>
                <p14:nvPr/>
              </p14:nvContentPartPr>
              <p14:xfrm>
                <a:off x="5671691" y="1306495"/>
                <a:ext cx="320760" cy="222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F21E487-F893-4B8A-B593-FF4F6F586F7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54051" y="1288855"/>
                  <a:ext cx="356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FD689F8-FF69-45AB-8982-06A8B04A3838}"/>
                    </a:ext>
                  </a:extLst>
                </p14:cNvPr>
                <p14:cNvContentPartPr/>
                <p14:nvPr/>
              </p14:nvContentPartPr>
              <p14:xfrm>
                <a:off x="6118091" y="1271575"/>
                <a:ext cx="176040" cy="347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FD689F8-FF69-45AB-8982-06A8B04A383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00091" y="1253935"/>
                  <a:ext cx="2116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A50F747-3E97-417D-8290-D2DC7A1B6ED5}"/>
                    </a:ext>
                  </a:extLst>
                </p14:cNvPr>
                <p14:cNvContentPartPr/>
                <p14:nvPr/>
              </p14:nvContentPartPr>
              <p14:xfrm>
                <a:off x="6358211" y="1312615"/>
                <a:ext cx="169920" cy="311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A50F747-3E97-417D-8290-D2DC7A1B6ED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40571" y="1294615"/>
                  <a:ext cx="2055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3F6A17E-B0CD-4F0E-8129-F3F0DF8FCC3D}"/>
                    </a:ext>
                  </a:extLst>
                </p14:cNvPr>
                <p14:cNvContentPartPr/>
                <p14:nvPr/>
              </p14:nvContentPartPr>
              <p14:xfrm>
                <a:off x="6268931" y="1154215"/>
                <a:ext cx="333720" cy="17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3F6A17E-B0CD-4F0E-8129-F3F0DF8FCC3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250931" y="1136215"/>
                  <a:ext cx="369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ACEB5FE-68EA-45B9-AA93-081E99028F3C}"/>
                    </a:ext>
                  </a:extLst>
                </p14:cNvPr>
                <p14:cNvContentPartPr/>
                <p14:nvPr/>
              </p14:nvContentPartPr>
              <p14:xfrm>
                <a:off x="409571" y="2175535"/>
                <a:ext cx="8056440" cy="186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ACEB5FE-68EA-45B9-AA93-081E99028F3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91571" y="2157895"/>
                  <a:ext cx="8092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1130FE2-5901-4D40-9C10-6D0348FF4966}"/>
                    </a:ext>
                  </a:extLst>
                </p14:cNvPr>
                <p14:cNvContentPartPr/>
                <p14:nvPr/>
              </p14:nvContentPartPr>
              <p14:xfrm>
                <a:off x="8021051" y="1804735"/>
                <a:ext cx="65880" cy="272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1130FE2-5901-4D40-9C10-6D0348FF496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003051" y="1787095"/>
                  <a:ext cx="1015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5A804EE-B1C4-4FE6-9AB5-45574A317647}"/>
                    </a:ext>
                  </a:extLst>
                </p14:cNvPr>
                <p14:cNvContentPartPr/>
                <p14:nvPr/>
              </p14:nvContentPartPr>
              <p14:xfrm>
                <a:off x="7874891" y="1951255"/>
                <a:ext cx="389160" cy="29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5A804EE-B1C4-4FE6-9AB5-45574A31764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56891" y="1933615"/>
                  <a:ext cx="424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8C017CC-BE75-49AF-89CE-EE805616FF49}"/>
                    </a:ext>
                  </a:extLst>
                </p14:cNvPr>
                <p14:cNvContentPartPr/>
                <p14:nvPr/>
              </p14:nvContentPartPr>
              <p14:xfrm>
                <a:off x="7727651" y="1741375"/>
                <a:ext cx="490320" cy="456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8C017CC-BE75-49AF-89CE-EE805616FF4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709651" y="1723375"/>
                  <a:ext cx="525960" cy="49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78A9C32-85B5-497A-A2D0-FB4972EFB576}"/>
              </a:ext>
            </a:extLst>
          </p:cNvPr>
          <p:cNvGrpSpPr/>
          <p:nvPr/>
        </p:nvGrpSpPr>
        <p:grpSpPr>
          <a:xfrm>
            <a:off x="447371" y="2423575"/>
            <a:ext cx="4063320" cy="694080"/>
            <a:chOff x="447371" y="2423575"/>
            <a:chExt cx="4063320" cy="69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15925DA-ABEA-4E01-8391-CF3CEC09AA1A}"/>
                    </a:ext>
                  </a:extLst>
                </p14:cNvPr>
                <p14:cNvContentPartPr/>
                <p14:nvPr/>
              </p14:nvContentPartPr>
              <p14:xfrm>
                <a:off x="648251" y="2639575"/>
                <a:ext cx="226080" cy="255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15925DA-ABEA-4E01-8391-CF3CEC09AA1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0251" y="2621575"/>
                  <a:ext cx="261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58C02BA-6B4E-4431-950B-909876A23AF1}"/>
                    </a:ext>
                  </a:extLst>
                </p14:cNvPr>
                <p14:cNvContentPartPr/>
                <p14:nvPr/>
              </p14:nvContentPartPr>
              <p14:xfrm>
                <a:off x="885491" y="2854495"/>
                <a:ext cx="97920" cy="142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58C02BA-6B4E-4431-950B-909876A23AF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7491" y="2836855"/>
                  <a:ext cx="133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FEC52B8-F160-4834-AD6B-95BB8BDD3A26}"/>
                    </a:ext>
                  </a:extLst>
                </p14:cNvPr>
                <p14:cNvContentPartPr/>
                <p14:nvPr/>
              </p14:nvContentPartPr>
              <p14:xfrm>
                <a:off x="1048211" y="2857015"/>
                <a:ext cx="99000" cy="185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FEC52B8-F160-4834-AD6B-95BB8BDD3A2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30211" y="2839375"/>
                  <a:ext cx="134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42714AB-4920-4105-9D78-32E121949FB5}"/>
                    </a:ext>
                  </a:extLst>
                </p14:cNvPr>
                <p14:cNvContentPartPr/>
                <p14:nvPr/>
              </p14:nvContentPartPr>
              <p14:xfrm>
                <a:off x="1188611" y="2557855"/>
                <a:ext cx="135720" cy="430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42714AB-4920-4105-9D78-32E121949FB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70971" y="2539855"/>
                  <a:ext cx="1713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091E2BF-C964-41F6-9E8A-03EF709DA01D}"/>
                    </a:ext>
                  </a:extLst>
                </p14:cNvPr>
                <p14:cNvContentPartPr/>
                <p14:nvPr/>
              </p14:nvContentPartPr>
              <p14:xfrm>
                <a:off x="1386971" y="2722015"/>
                <a:ext cx="126720" cy="199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091E2BF-C964-41F6-9E8A-03EF709DA01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369331" y="2704015"/>
                  <a:ext cx="162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5996008-6E39-45A8-9F22-64DE6CC9106E}"/>
                    </a:ext>
                  </a:extLst>
                </p14:cNvPr>
                <p14:cNvContentPartPr/>
                <p14:nvPr/>
              </p14:nvContentPartPr>
              <p14:xfrm>
                <a:off x="1403171" y="2723455"/>
                <a:ext cx="194040" cy="145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5996008-6E39-45A8-9F22-64DE6CC9106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85531" y="2705815"/>
                  <a:ext cx="229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39292E7-08B6-430A-90A7-74C44D71A898}"/>
                    </a:ext>
                  </a:extLst>
                </p14:cNvPr>
                <p14:cNvContentPartPr/>
                <p14:nvPr/>
              </p14:nvContentPartPr>
              <p14:xfrm>
                <a:off x="1663451" y="2718415"/>
                <a:ext cx="18000" cy="190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39292E7-08B6-430A-90A7-74C44D71A89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45451" y="2700415"/>
                  <a:ext cx="53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C6A5600-149A-4F06-B1BC-5360B33E5187}"/>
                    </a:ext>
                  </a:extLst>
                </p14:cNvPr>
                <p14:cNvContentPartPr/>
                <p14:nvPr/>
              </p14:nvContentPartPr>
              <p14:xfrm>
                <a:off x="1619171" y="2817055"/>
                <a:ext cx="175680" cy="16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C6A5600-149A-4F06-B1BC-5360B33E518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01531" y="2799415"/>
                  <a:ext cx="211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5D9D32E-2F30-4D09-935B-F95DF2B1ABB7}"/>
                    </a:ext>
                  </a:extLst>
                </p14:cNvPr>
                <p14:cNvContentPartPr/>
                <p14:nvPr/>
              </p14:nvContentPartPr>
              <p14:xfrm>
                <a:off x="1863971" y="2778175"/>
                <a:ext cx="84240" cy="143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5D9D32E-2F30-4D09-935B-F95DF2B1ABB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845971" y="2760535"/>
                  <a:ext cx="119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38389E0-2B01-4E0E-80F5-BBF2904CE491}"/>
                    </a:ext>
                  </a:extLst>
                </p14:cNvPr>
                <p14:cNvContentPartPr/>
                <p14:nvPr/>
              </p14:nvContentPartPr>
              <p14:xfrm>
                <a:off x="1913291" y="2632735"/>
                <a:ext cx="14400" cy="248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38389E0-2B01-4E0E-80F5-BBF2904CE49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895651" y="2615095"/>
                  <a:ext cx="500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301FEFC-4273-4FF5-95AA-EAF12EE9B9FD}"/>
                    </a:ext>
                  </a:extLst>
                </p14:cNvPr>
                <p14:cNvContentPartPr/>
                <p14:nvPr/>
              </p14:nvContentPartPr>
              <p14:xfrm>
                <a:off x="2016971" y="2801935"/>
                <a:ext cx="90360" cy="129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301FEFC-4273-4FF5-95AA-EAF12EE9B9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999331" y="2784295"/>
                  <a:ext cx="126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059701B-ED9A-4960-A5DF-51F746880C84}"/>
                    </a:ext>
                  </a:extLst>
                </p14:cNvPr>
                <p14:cNvContentPartPr/>
                <p14:nvPr/>
              </p14:nvContentPartPr>
              <p14:xfrm>
                <a:off x="2001491" y="2788255"/>
                <a:ext cx="172800" cy="165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059701B-ED9A-4960-A5DF-51F746880C8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983491" y="2770255"/>
                  <a:ext cx="208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C1C5C53-F46C-4E22-A2E2-2EB25B12BB97}"/>
                    </a:ext>
                  </a:extLst>
                </p14:cNvPr>
                <p14:cNvContentPartPr/>
                <p14:nvPr/>
              </p14:nvContentPartPr>
              <p14:xfrm>
                <a:off x="2201651" y="2583775"/>
                <a:ext cx="115560" cy="436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C1C5C53-F46C-4E22-A2E2-2EB25B12BB9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183651" y="2565775"/>
                  <a:ext cx="15120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544D9CD-08B5-4A46-AA49-D62484707271}"/>
                    </a:ext>
                  </a:extLst>
                </p14:cNvPr>
                <p14:cNvContentPartPr/>
                <p14:nvPr/>
              </p14:nvContentPartPr>
              <p14:xfrm>
                <a:off x="2407571" y="2843335"/>
                <a:ext cx="160920" cy="21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544D9CD-08B5-4A46-AA49-D6248470727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389931" y="2825335"/>
                  <a:ext cx="196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F9B6D9A-FEE7-4C1E-87F0-634779BCCF37}"/>
                    </a:ext>
                  </a:extLst>
                </p14:cNvPr>
                <p14:cNvContentPartPr/>
                <p14:nvPr/>
              </p14:nvContentPartPr>
              <p14:xfrm>
                <a:off x="2723651" y="2578375"/>
                <a:ext cx="283680" cy="318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F9B6D9A-FEE7-4C1E-87F0-634779BCCF3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706011" y="2560375"/>
                  <a:ext cx="3193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41E8BB9-1E7E-4F47-A3DB-B470A62B1477}"/>
                    </a:ext>
                  </a:extLst>
                </p14:cNvPr>
                <p14:cNvContentPartPr/>
                <p14:nvPr/>
              </p14:nvContentPartPr>
              <p14:xfrm>
                <a:off x="3062411" y="2845495"/>
                <a:ext cx="105840" cy="153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41E8BB9-1E7E-4F47-A3DB-B470A62B147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44771" y="2827855"/>
                  <a:ext cx="141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5C32236-D259-4EC6-A994-66AF479DA0CC}"/>
                    </a:ext>
                  </a:extLst>
                </p14:cNvPr>
                <p14:cNvContentPartPr/>
                <p14:nvPr/>
              </p14:nvContentPartPr>
              <p14:xfrm>
                <a:off x="3209651" y="2876815"/>
                <a:ext cx="99360" cy="174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5C32236-D259-4EC6-A994-66AF479DA0C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191651" y="2859175"/>
                  <a:ext cx="135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6B17334-AF01-4531-B256-523C83D85254}"/>
                    </a:ext>
                  </a:extLst>
                </p14:cNvPr>
                <p14:cNvContentPartPr/>
                <p14:nvPr/>
              </p14:nvContentPartPr>
              <p14:xfrm>
                <a:off x="3403691" y="2527615"/>
                <a:ext cx="110880" cy="387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6B17334-AF01-4531-B256-523C83D8525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85691" y="2509975"/>
                  <a:ext cx="1465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DFD63C5-8F1E-4A53-A3A5-5AE3B19F9924}"/>
                    </a:ext>
                  </a:extLst>
                </p14:cNvPr>
                <p14:cNvContentPartPr/>
                <p14:nvPr/>
              </p14:nvContentPartPr>
              <p14:xfrm>
                <a:off x="3540851" y="2712295"/>
                <a:ext cx="97560" cy="144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DFD63C5-8F1E-4A53-A3A5-5AE3B19F992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22851" y="2694295"/>
                  <a:ext cx="133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243D987-0776-4526-ACB3-EB4AA27E2C02}"/>
                    </a:ext>
                  </a:extLst>
                </p14:cNvPr>
                <p14:cNvContentPartPr/>
                <p14:nvPr/>
              </p14:nvContentPartPr>
              <p14:xfrm>
                <a:off x="3516731" y="2709415"/>
                <a:ext cx="241200" cy="190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243D987-0776-4526-ACB3-EB4AA27E2C0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499091" y="2691775"/>
                  <a:ext cx="276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CF18EAD-341B-456E-9C9F-6E59B919EBDA}"/>
                    </a:ext>
                  </a:extLst>
                </p14:cNvPr>
                <p14:cNvContentPartPr/>
                <p14:nvPr/>
              </p14:nvContentPartPr>
              <p14:xfrm>
                <a:off x="3827051" y="2695735"/>
                <a:ext cx="10440" cy="210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CF18EAD-341B-456E-9C9F-6E59B919EBD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09051" y="2678095"/>
                  <a:ext cx="46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0329F9E-CD82-4F85-8A85-D2AB4991BDAB}"/>
                    </a:ext>
                  </a:extLst>
                </p14:cNvPr>
                <p14:cNvContentPartPr/>
                <p14:nvPr/>
              </p14:nvContentPartPr>
              <p14:xfrm>
                <a:off x="3771251" y="2785015"/>
                <a:ext cx="118080" cy="16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0329F9E-CD82-4F85-8A85-D2AB4991BDA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753251" y="2767015"/>
                  <a:ext cx="153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FAC5001-FAD6-4E6D-8461-F430900734A6}"/>
                    </a:ext>
                  </a:extLst>
                </p14:cNvPr>
                <p14:cNvContentPartPr/>
                <p14:nvPr/>
              </p14:nvContentPartPr>
              <p14:xfrm>
                <a:off x="3941531" y="2743615"/>
                <a:ext cx="99720" cy="159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FAC5001-FAD6-4E6D-8461-F430900734A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923531" y="2725975"/>
                  <a:ext cx="135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3A018F7-E878-45B6-84BB-60C2D0DD02EA}"/>
                    </a:ext>
                  </a:extLst>
                </p14:cNvPr>
                <p14:cNvContentPartPr/>
                <p14:nvPr/>
              </p14:nvContentPartPr>
              <p14:xfrm>
                <a:off x="4036931" y="2603935"/>
                <a:ext cx="8640" cy="306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3A018F7-E878-45B6-84BB-60C2D0DD02E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019291" y="2585935"/>
                  <a:ext cx="442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DA85574-27E3-4732-ACCD-7F0065DC16FA}"/>
                    </a:ext>
                  </a:extLst>
                </p14:cNvPr>
                <p14:cNvContentPartPr/>
                <p14:nvPr/>
              </p14:nvContentPartPr>
              <p14:xfrm>
                <a:off x="4124771" y="2784655"/>
                <a:ext cx="115200" cy="151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DA85574-27E3-4732-ACCD-7F0065DC16F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106771" y="2767015"/>
                  <a:ext cx="150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943256D-E1FF-4FC9-946D-D318E1F34BDE}"/>
                    </a:ext>
                  </a:extLst>
                </p14:cNvPr>
                <p14:cNvContentPartPr/>
                <p14:nvPr/>
              </p14:nvContentPartPr>
              <p14:xfrm>
                <a:off x="4081571" y="2803375"/>
                <a:ext cx="235440" cy="127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943256D-E1FF-4FC9-946D-D318E1F34BD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63571" y="2785735"/>
                  <a:ext cx="271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A8DECE9-EF7E-44A8-8A63-B308C889D9B8}"/>
                    </a:ext>
                  </a:extLst>
                </p14:cNvPr>
                <p14:cNvContentPartPr/>
                <p14:nvPr/>
              </p14:nvContentPartPr>
              <p14:xfrm>
                <a:off x="4266251" y="2601415"/>
                <a:ext cx="68400" cy="406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A8DECE9-EF7E-44A8-8A63-B308C889D9B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248611" y="2583775"/>
                  <a:ext cx="10404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E5E82A9-6A93-4222-81FC-E666C80A8742}"/>
                    </a:ext>
                  </a:extLst>
                </p14:cNvPr>
                <p14:cNvContentPartPr/>
                <p14:nvPr/>
              </p14:nvContentPartPr>
              <p14:xfrm>
                <a:off x="447371" y="2423575"/>
                <a:ext cx="253080" cy="694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E5E82A9-6A93-4222-81FC-E666C80A874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9371" y="2405575"/>
                  <a:ext cx="28872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6606378-4E63-4ECA-A1E8-F0FA5BF7F404}"/>
                    </a:ext>
                  </a:extLst>
                </p14:cNvPr>
                <p14:cNvContentPartPr/>
                <p14:nvPr/>
              </p14:nvContentPartPr>
              <p14:xfrm>
                <a:off x="4319171" y="2471455"/>
                <a:ext cx="191520" cy="584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6606378-4E63-4ECA-A1E8-F0FA5BF7F40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301531" y="2453455"/>
                  <a:ext cx="227160" cy="62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B06C92F-C371-48B9-AC3F-C9BDA3C2EAFA}"/>
              </a:ext>
            </a:extLst>
          </p:cNvPr>
          <p:cNvGrpSpPr/>
          <p:nvPr/>
        </p:nvGrpSpPr>
        <p:grpSpPr>
          <a:xfrm>
            <a:off x="1191491" y="3237535"/>
            <a:ext cx="3501000" cy="614520"/>
            <a:chOff x="1191491" y="3237535"/>
            <a:chExt cx="3501000" cy="61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C28B0E3-6F53-44D0-B757-0F78E3EB02C2}"/>
                    </a:ext>
                  </a:extLst>
                </p14:cNvPr>
                <p14:cNvContentPartPr/>
                <p14:nvPr/>
              </p14:nvContentPartPr>
              <p14:xfrm>
                <a:off x="1191491" y="3594655"/>
                <a:ext cx="195840" cy="21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C28B0E3-6F53-44D0-B757-0F78E3EB02C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73851" y="3577015"/>
                  <a:ext cx="231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31B981B-F110-4774-9F5C-F99D4DC3B5D1}"/>
                    </a:ext>
                  </a:extLst>
                </p14:cNvPr>
                <p14:cNvContentPartPr/>
                <p14:nvPr/>
              </p14:nvContentPartPr>
              <p14:xfrm>
                <a:off x="1520171" y="3339775"/>
                <a:ext cx="157320" cy="480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31B981B-F110-4774-9F5C-F99D4DC3B5D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502531" y="3321775"/>
                  <a:ext cx="19296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0B6F3E5-1CA2-4EAC-85DE-68B31CAE1609}"/>
                    </a:ext>
                  </a:extLst>
                </p14:cNvPr>
                <p14:cNvContentPartPr/>
                <p14:nvPr/>
              </p14:nvContentPartPr>
              <p14:xfrm>
                <a:off x="1734731" y="3429775"/>
                <a:ext cx="279000" cy="268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0B6F3E5-1CA2-4EAC-85DE-68B31CAE160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717091" y="3412135"/>
                  <a:ext cx="3146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A9859F1-5718-4736-9F14-CCD3577712E8}"/>
                    </a:ext>
                  </a:extLst>
                </p14:cNvPr>
                <p14:cNvContentPartPr/>
                <p14:nvPr/>
              </p14:nvContentPartPr>
              <p14:xfrm>
                <a:off x="2105531" y="3633895"/>
                <a:ext cx="85320" cy="211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A9859F1-5718-4736-9F14-CCD3577712E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087891" y="3615895"/>
                  <a:ext cx="1209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770C32F-07D7-4DF5-89EE-3DED3737CA1F}"/>
                    </a:ext>
                  </a:extLst>
                </p14:cNvPr>
                <p14:cNvContentPartPr/>
                <p14:nvPr/>
              </p14:nvContentPartPr>
              <p14:xfrm>
                <a:off x="2208851" y="3709855"/>
                <a:ext cx="164160" cy="142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770C32F-07D7-4DF5-89EE-3DED3737CA1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191211" y="3692215"/>
                  <a:ext cx="199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4AD70D0-873A-4B23-AE0C-131CE9DA486C}"/>
                    </a:ext>
                  </a:extLst>
                </p14:cNvPr>
                <p14:cNvContentPartPr/>
                <p14:nvPr/>
              </p14:nvContentPartPr>
              <p14:xfrm>
                <a:off x="2468051" y="3380455"/>
                <a:ext cx="121320" cy="348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4AD70D0-873A-4B23-AE0C-131CE9DA486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50411" y="3362815"/>
                  <a:ext cx="1569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FB42462-D4AB-4DC3-B0EE-17391E73F56E}"/>
                    </a:ext>
                  </a:extLst>
                </p14:cNvPr>
                <p14:cNvContentPartPr/>
                <p14:nvPr/>
              </p14:nvContentPartPr>
              <p14:xfrm>
                <a:off x="2611691" y="3542455"/>
                <a:ext cx="134280" cy="106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FB42462-D4AB-4DC3-B0EE-17391E73F56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93691" y="3524815"/>
                  <a:ext cx="169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30D4A5B-F1D6-47AF-97FC-84580D07D502}"/>
                    </a:ext>
                  </a:extLst>
                </p14:cNvPr>
                <p14:cNvContentPartPr/>
                <p14:nvPr/>
              </p14:nvContentPartPr>
              <p14:xfrm>
                <a:off x="2589731" y="3515095"/>
                <a:ext cx="255600" cy="179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30D4A5B-F1D6-47AF-97FC-84580D07D50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571731" y="3497095"/>
                  <a:ext cx="291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83FED61-99DE-437B-A856-BCE78A9F52CE}"/>
                    </a:ext>
                  </a:extLst>
                </p14:cNvPr>
                <p14:cNvContentPartPr/>
                <p14:nvPr/>
              </p14:nvContentPartPr>
              <p14:xfrm>
                <a:off x="2837411" y="3404215"/>
                <a:ext cx="50040" cy="351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83FED61-99DE-437B-A856-BCE78A9F52C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19411" y="3386215"/>
                  <a:ext cx="856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1879EEC-3B5C-4738-A4D3-EF120EFF81EC}"/>
                    </a:ext>
                  </a:extLst>
                </p14:cNvPr>
                <p14:cNvContentPartPr/>
                <p14:nvPr/>
              </p14:nvContentPartPr>
              <p14:xfrm>
                <a:off x="3058091" y="3598615"/>
                <a:ext cx="199080" cy="21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1879EEC-3B5C-4738-A4D3-EF120EFF81E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040451" y="3580615"/>
                  <a:ext cx="234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8B6EAC8-2491-4CAF-BF6E-0AF4A26A54C7}"/>
                    </a:ext>
                  </a:extLst>
                </p14:cNvPr>
                <p14:cNvContentPartPr/>
                <p14:nvPr/>
              </p14:nvContentPartPr>
              <p14:xfrm>
                <a:off x="3383531" y="3366775"/>
                <a:ext cx="279000" cy="272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8B6EAC8-2491-4CAF-BF6E-0AF4A26A54C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65891" y="3348775"/>
                  <a:ext cx="3146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4522DD2-6DD1-49BB-86CA-BCB1A4D85AEE}"/>
                    </a:ext>
                  </a:extLst>
                </p14:cNvPr>
                <p14:cNvContentPartPr/>
                <p14:nvPr/>
              </p14:nvContentPartPr>
              <p14:xfrm>
                <a:off x="3698171" y="3588175"/>
                <a:ext cx="124560" cy="196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4522DD2-6DD1-49BB-86CA-BCB1A4D85AE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680171" y="3570535"/>
                  <a:ext cx="160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CB55235-90CE-4A10-ABEE-46646378C52A}"/>
                    </a:ext>
                  </a:extLst>
                </p14:cNvPr>
                <p14:cNvContentPartPr/>
                <p14:nvPr/>
              </p14:nvContentPartPr>
              <p14:xfrm>
                <a:off x="3859451" y="3692215"/>
                <a:ext cx="168480" cy="141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CB55235-90CE-4A10-ABEE-46646378C52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41811" y="3674575"/>
                  <a:ext cx="204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E7764A8-D9F5-4FD4-923C-E91FF17AF0F8}"/>
                    </a:ext>
                  </a:extLst>
                </p14:cNvPr>
                <p14:cNvContentPartPr/>
                <p14:nvPr/>
              </p14:nvContentPartPr>
              <p14:xfrm>
                <a:off x="4069331" y="3370735"/>
                <a:ext cx="102240" cy="273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E7764A8-D9F5-4FD4-923C-E91FF17AF0F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051691" y="3353095"/>
                  <a:ext cx="1378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C5B9579-9F4D-4753-8A59-DE296B8916C1}"/>
                    </a:ext>
                  </a:extLst>
                </p14:cNvPr>
                <p14:cNvContentPartPr/>
                <p14:nvPr/>
              </p14:nvContentPartPr>
              <p14:xfrm>
                <a:off x="4226291" y="3448495"/>
                <a:ext cx="89640" cy="179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C5B9579-9F4D-4753-8A59-DE296B8916C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208291" y="3430855"/>
                  <a:ext cx="1252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8EDBB32-4ACE-44ED-8728-C428FC0B99AD}"/>
                    </a:ext>
                  </a:extLst>
                </p14:cNvPr>
                <p14:cNvContentPartPr/>
                <p14:nvPr/>
              </p14:nvContentPartPr>
              <p14:xfrm>
                <a:off x="4187051" y="3439855"/>
                <a:ext cx="232560" cy="200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8EDBB32-4ACE-44ED-8728-C428FC0B99A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169411" y="3421855"/>
                  <a:ext cx="268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F54FB3A-0B9F-4E0A-8695-67376A61F9D5}"/>
                    </a:ext>
                  </a:extLst>
                </p14:cNvPr>
                <p14:cNvContentPartPr/>
                <p14:nvPr/>
              </p14:nvContentPartPr>
              <p14:xfrm>
                <a:off x="4376051" y="3373615"/>
                <a:ext cx="97200" cy="339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F54FB3A-0B9F-4E0A-8695-67376A61F9D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358051" y="3355615"/>
                  <a:ext cx="1328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80023CA-C4C9-4243-8B88-4ADECFBC8AF2}"/>
                    </a:ext>
                  </a:extLst>
                </p14:cNvPr>
                <p14:cNvContentPartPr/>
                <p14:nvPr/>
              </p14:nvContentPartPr>
              <p14:xfrm>
                <a:off x="4475051" y="3237535"/>
                <a:ext cx="217440" cy="589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80023CA-C4C9-4243-8B88-4ADECFBC8AF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457411" y="3219535"/>
                  <a:ext cx="253080" cy="62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370916AC-3124-498B-A365-C7B11C27E028}"/>
              </a:ext>
            </a:extLst>
          </p:cNvPr>
          <p:cNvGrpSpPr/>
          <p:nvPr/>
        </p:nvGrpSpPr>
        <p:grpSpPr>
          <a:xfrm>
            <a:off x="5276411" y="3355255"/>
            <a:ext cx="269640" cy="108360"/>
            <a:chOff x="5276411" y="3355255"/>
            <a:chExt cx="269640" cy="1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4C4DA1A-62A5-4B8A-A6A3-1C532FAED0C4}"/>
                    </a:ext>
                  </a:extLst>
                </p14:cNvPr>
                <p14:cNvContentPartPr/>
                <p14:nvPr/>
              </p14:nvContentPartPr>
              <p14:xfrm>
                <a:off x="5285771" y="3355255"/>
                <a:ext cx="260280" cy="12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4C4DA1A-62A5-4B8A-A6A3-1C532FAED0C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68131" y="3337255"/>
                  <a:ext cx="295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780531A-EF40-48E3-8222-5B1AF613A529}"/>
                    </a:ext>
                  </a:extLst>
                </p14:cNvPr>
                <p14:cNvContentPartPr/>
                <p14:nvPr/>
              </p14:nvContentPartPr>
              <p14:xfrm>
                <a:off x="5276411" y="3440575"/>
                <a:ext cx="268200" cy="23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780531A-EF40-48E3-8222-5B1AF613A52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258411" y="3422935"/>
                  <a:ext cx="30384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7D338709-337A-42ED-90A5-2870C70798B7}"/>
              </a:ext>
            </a:extLst>
          </p:cNvPr>
          <p:cNvGrpSpPr/>
          <p:nvPr/>
        </p:nvGrpSpPr>
        <p:grpSpPr>
          <a:xfrm>
            <a:off x="8383931" y="2959255"/>
            <a:ext cx="2094120" cy="990000"/>
            <a:chOff x="8383931" y="2959255"/>
            <a:chExt cx="2094120" cy="9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D655C16-DC42-48CA-BA0C-6EB133D116CE}"/>
                    </a:ext>
                  </a:extLst>
                </p14:cNvPr>
                <p14:cNvContentPartPr/>
                <p14:nvPr/>
              </p14:nvContentPartPr>
              <p14:xfrm>
                <a:off x="8430731" y="3383335"/>
                <a:ext cx="17640" cy="167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D655C16-DC42-48CA-BA0C-6EB133D116C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413091" y="3365695"/>
                  <a:ext cx="532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0D960B9-49E7-4EC5-A8DE-2ECA8994A31F}"/>
                    </a:ext>
                  </a:extLst>
                </p14:cNvPr>
                <p14:cNvContentPartPr/>
                <p14:nvPr/>
              </p14:nvContentPartPr>
              <p14:xfrm>
                <a:off x="8383931" y="3457135"/>
                <a:ext cx="198720" cy="16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0D960B9-49E7-4EC5-A8DE-2ECA8994A31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365931" y="3439495"/>
                  <a:ext cx="234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85B4593-7CF3-47E9-87BD-C35D945A7531}"/>
                    </a:ext>
                  </a:extLst>
                </p14:cNvPr>
                <p14:cNvContentPartPr/>
                <p14:nvPr/>
              </p14:nvContentPartPr>
              <p14:xfrm>
                <a:off x="8752211" y="3142495"/>
                <a:ext cx="145080" cy="660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85B4593-7CF3-47E9-87BD-C35D945A753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34211" y="3124495"/>
                  <a:ext cx="18072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167A061-877A-4F1A-BD34-4BE1150A953B}"/>
                    </a:ext>
                  </a:extLst>
                </p14:cNvPr>
                <p14:cNvContentPartPr/>
                <p14:nvPr/>
              </p14:nvContentPartPr>
              <p14:xfrm>
                <a:off x="8899811" y="3665215"/>
                <a:ext cx="168120" cy="203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167A061-877A-4F1A-BD34-4BE1150A953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882171" y="3647215"/>
                  <a:ext cx="203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A739E2D-4E5B-4E72-B4F8-B51876F8EF71}"/>
                    </a:ext>
                  </a:extLst>
                </p14:cNvPr>
                <p14:cNvContentPartPr/>
                <p14:nvPr/>
              </p14:nvContentPartPr>
              <p14:xfrm>
                <a:off x="9129851" y="3830095"/>
                <a:ext cx="130680" cy="119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A739E2D-4E5B-4E72-B4F8-B51876F8EF7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112211" y="3812095"/>
                  <a:ext cx="166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A4DBAB5-E5FB-4B54-B915-4C246567313E}"/>
                    </a:ext>
                  </a:extLst>
                </p14:cNvPr>
                <p14:cNvContentPartPr/>
                <p14:nvPr/>
              </p14:nvContentPartPr>
              <p14:xfrm>
                <a:off x="9337211" y="3329335"/>
                <a:ext cx="177120" cy="276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A4DBAB5-E5FB-4B54-B915-4C246567313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319571" y="3311695"/>
                  <a:ext cx="2127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8062F5F-546C-4B4F-A44C-8BB8F476AF08}"/>
                    </a:ext>
                  </a:extLst>
                </p14:cNvPr>
                <p14:cNvContentPartPr/>
                <p14:nvPr/>
              </p14:nvContentPartPr>
              <p14:xfrm>
                <a:off x="9375371" y="3501415"/>
                <a:ext cx="156600" cy="41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8062F5F-546C-4B4F-A44C-8BB8F476AF0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357371" y="3483415"/>
                  <a:ext cx="192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384387B-74E7-449E-B0D5-D4B3300BDF13}"/>
                    </a:ext>
                  </a:extLst>
                </p14:cNvPr>
                <p14:cNvContentPartPr/>
                <p14:nvPr/>
              </p14:nvContentPartPr>
              <p14:xfrm>
                <a:off x="9326051" y="3194335"/>
                <a:ext cx="261720" cy="9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384387B-74E7-449E-B0D5-D4B3300BDF1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308051" y="3176335"/>
                  <a:ext cx="297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9B1A1D7-66C6-4B5F-82E5-F39E8C7AAEE9}"/>
                    </a:ext>
                  </a:extLst>
                </p14:cNvPr>
                <p14:cNvContentPartPr/>
                <p14:nvPr/>
              </p14:nvContentPartPr>
              <p14:xfrm>
                <a:off x="9684611" y="3490255"/>
                <a:ext cx="16200" cy="24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9B1A1D7-66C6-4B5F-82E5-F39E8C7AAEE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666611" y="3472615"/>
                  <a:ext cx="51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EE97868-AE48-42BB-ABF4-72869F7B448C}"/>
                    </a:ext>
                  </a:extLst>
                </p14:cNvPr>
                <p14:cNvContentPartPr/>
                <p14:nvPr/>
              </p14:nvContentPartPr>
              <p14:xfrm>
                <a:off x="9814211" y="3295135"/>
                <a:ext cx="143280" cy="320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EE97868-AE48-42BB-ABF4-72869F7B448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796571" y="3277495"/>
                  <a:ext cx="1789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94BB876-388E-413F-8674-56E8EBC99CDB}"/>
                    </a:ext>
                  </a:extLst>
                </p14:cNvPr>
                <p14:cNvContentPartPr/>
                <p14:nvPr/>
              </p14:nvContentPartPr>
              <p14:xfrm>
                <a:off x="10037051" y="3393055"/>
                <a:ext cx="129240" cy="241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94BB876-388E-413F-8674-56E8EBC99CD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19411" y="3375415"/>
                  <a:ext cx="1648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EF260D7-87C4-4FA3-BACD-45E1C22D499D}"/>
                    </a:ext>
                  </a:extLst>
                </p14:cNvPr>
                <p14:cNvContentPartPr/>
                <p14:nvPr/>
              </p14:nvContentPartPr>
              <p14:xfrm>
                <a:off x="9897371" y="3186055"/>
                <a:ext cx="225720" cy="22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EF260D7-87C4-4FA3-BACD-45E1C22D499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879371" y="3168055"/>
                  <a:ext cx="261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50FAA0D-D3F9-4F93-B75E-0E888B23EF3F}"/>
                    </a:ext>
                  </a:extLst>
                </p14:cNvPr>
                <p14:cNvContentPartPr/>
                <p14:nvPr/>
              </p14:nvContentPartPr>
              <p14:xfrm>
                <a:off x="10134971" y="2959255"/>
                <a:ext cx="343080" cy="930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50FAA0D-D3F9-4F93-B75E-0E888B23EF3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117331" y="2941615"/>
                  <a:ext cx="378720" cy="9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235287C-4C6F-4ADA-B3F2-63F56EEA3F92}"/>
                    </a:ext>
                  </a:extLst>
                </p14:cNvPr>
                <p14:cNvContentPartPr/>
                <p14:nvPr/>
              </p14:nvContentPartPr>
              <p14:xfrm>
                <a:off x="9322811" y="3483775"/>
                <a:ext cx="57600" cy="192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235287C-4C6F-4ADA-B3F2-63F56EEA3F9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304811" y="3465775"/>
                  <a:ext cx="932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436B2DD-2280-435E-B2B8-39D3388AC534}"/>
                    </a:ext>
                  </a:extLst>
                </p14:cNvPr>
                <p14:cNvContentPartPr/>
                <p14:nvPr/>
              </p14:nvContentPartPr>
              <p14:xfrm>
                <a:off x="9479051" y="3467575"/>
                <a:ext cx="52200" cy="236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436B2DD-2280-435E-B2B8-39D3388AC53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461051" y="3449575"/>
                  <a:ext cx="878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009593A-053A-4DA5-8847-11003ACDCDB9}"/>
                    </a:ext>
                  </a:extLst>
                </p14:cNvPr>
                <p14:cNvContentPartPr/>
                <p14:nvPr/>
              </p14:nvContentPartPr>
              <p14:xfrm>
                <a:off x="9619091" y="3486295"/>
                <a:ext cx="34200" cy="62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009593A-053A-4DA5-8847-11003ACDCDB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01451" y="3468295"/>
                  <a:ext cx="6984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81D4C54-B792-4D33-B9CF-2A9CDB977C7B}"/>
              </a:ext>
            </a:extLst>
          </p:cNvPr>
          <p:cNvGrpSpPr/>
          <p:nvPr/>
        </p:nvGrpSpPr>
        <p:grpSpPr>
          <a:xfrm>
            <a:off x="5870411" y="2967895"/>
            <a:ext cx="2288880" cy="922320"/>
            <a:chOff x="5870411" y="2967895"/>
            <a:chExt cx="2288880" cy="92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C880A95-C230-46D1-9E16-517605643134}"/>
                    </a:ext>
                  </a:extLst>
                </p14:cNvPr>
                <p14:cNvContentPartPr/>
                <p14:nvPr/>
              </p14:nvContentPartPr>
              <p14:xfrm>
                <a:off x="5951051" y="3101455"/>
                <a:ext cx="112680" cy="204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C880A95-C230-46D1-9E16-51760564313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933411" y="3083455"/>
                  <a:ext cx="1483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2323727-57E0-452A-A2E7-CE92A90B1FC9}"/>
                    </a:ext>
                  </a:extLst>
                </p14:cNvPr>
                <p14:cNvContentPartPr/>
                <p14:nvPr/>
              </p14:nvContentPartPr>
              <p14:xfrm>
                <a:off x="6173171" y="3160135"/>
                <a:ext cx="152640" cy="102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2323727-57E0-452A-A2E7-CE92A90B1FC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55171" y="3142135"/>
                  <a:ext cx="188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F86FE00-3126-4417-A86F-0C5D26CA2266}"/>
                    </a:ext>
                  </a:extLst>
                </p14:cNvPr>
                <p14:cNvContentPartPr/>
                <p14:nvPr/>
              </p14:nvContentPartPr>
              <p14:xfrm>
                <a:off x="5870411" y="3395575"/>
                <a:ext cx="486360" cy="29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F86FE00-3126-4417-A86F-0C5D26CA226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852771" y="3377575"/>
                  <a:ext cx="522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1900AEB-85CF-49F7-80C9-E7C2ED86C529}"/>
                    </a:ext>
                  </a:extLst>
                </p14:cNvPr>
                <p14:cNvContentPartPr/>
                <p14:nvPr/>
              </p14:nvContentPartPr>
              <p14:xfrm>
                <a:off x="5966891" y="3490615"/>
                <a:ext cx="100800" cy="3168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1900AEB-85CF-49F7-80C9-E7C2ED86C52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948891" y="3472975"/>
                  <a:ext cx="1364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1362FA3-FF1E-421F-B67B-B5F1DF2BBF15}"/>
                    </a:ext>
                  </a:extLst>
                </p14:cNvPr>
                <p14:cNvContentPartPr/>
                <p14:nvPr/>
              </p14:nvContentPartPr>
              <p14:xfrm>
                <a:off x="5907851" y="3583135"/>
                <a:ext cx="162360" cy="60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1362FA3-FF1E-421F-B67B-B5F1DF2BBF1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889851" y="3565495"/>
                  <a:ext cx="198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3D2EF72-A439-4880-A471-B45AA6691C07}"/>
                    </a:ext>
                  </a:extLst>
                </p14:cNvPr>
                <p14:cNvContentPartPr/>
                <p14:nvPr/>
              </p14:nvContentPartPr>
              <p14:xfrm>
                <a:off x="6201611" y="3615535"/>
                <a:ext cx="174960" cy="140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3D2EF72-A439-4880-A471-B45AA6691C0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183611" y="3597895"/>
                  <a:ext cx="210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6FEC2D6-6C50-448A-9AE4-2186E6D1F8A8}"/>
                    </a:ext>
                  </a:extLst>
                </p14:cNvPr>
                <p14:cNvContentPartPr/>
                <p14:nvPr/>
              </p14:nvContentPartPr>
              <p14:xfrm>
                <a:off x="6534251" y="2967895"/>
                <a:ext cx="224640" cy="922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6FEC2D6-6C50-448A-9AE4-2186E6D1F8A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516251" y="2950255"/>
                  <a:ext cx="260280" cy="9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C49BA06-61CA-48F6-A4EC-498A9BBFE3CE}"/>
                    </a:ext>
                  </a:extLst>
                </p14:cNvPr>
                <p14:cNvContentPartPr/>
                <p14:nvPr/>
              </p14:nvContentPartPr>
              <p14:xfrm>
                <a:off x="6879851" y="3083095"/>
                <a:ext cx="167760" cy="650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C49BA06-61CA-48F6-A4EC-498A9BBFE3C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861851" y="3065095"/>
                  <a:ext cx="203400" cy="68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A306C78-20A6-446B-B147-1FB8012D614C}"/>
                    </a:ext>
                  </a:extLst>
                </p14:cNvPr>
                <p14:cNvContentPartPr/>
                <p14:nvPr/>
              </p14:nvContentPartPr>
              <p14:xfrm>
                <a:off x="7039331" y="3622375"/>
                <a:ext cx="142200" cy="198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A306C78-20A6-446B-B147-1FB8012D614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021691" y="3604735"/>
                  <a:ext cx="1778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22F7662-A072-4B3B-B0D6-3A1F0E14DC43}"/>
                    </a:ext>
                  </a:extLst>
                </p14:cNvPr>
                <p14:cNvContentPartPr/>
                <p14:nvPr/>
              </p14:nvContentPartPr>
              <p14:xfrm>
                <a:off x="7227251" y="3769255"/>
                <a:ext cx="139680" cy="118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22F7662-A072-4B3B-B0D6-3A1F0E14DC4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209251" y="3751615"/>
                  <a:ext cx="175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DC067B5-FE6E-4F4B-9B36-33A104C1C5FA}"/>
                    </a:ext>
                  </a:extLst>
                </p14:cNvPr>
                <p14:cNvContentPartPr/>
                <p14:nvPr/>
              </p14:nvContentPartPr>
              <p14:xfrm>
                <a:off x="7415531" y="3275335"/>
                <a:ext cx="188280" cy="288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DC067B5-FE6E-4F4B-9B36-33A104C1C5F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397891" y="3257335"/>
                  <a:ext cx="2239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1A000E5-52B4-482A-B973-BF6CA2689F16}"/>
                    </a:ext>
                  </a:extLst>
                </p14:cNvPr>
                <p14:cNvContentPartPr/>
                <p14:nvPr/>
              </p14:nvContentPartPr>
              <p14:xfrm>
                <a:off x="7454771" y="3457495"/>
                <a:ext cx="155160" cy="14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1A000E5-52B4-482A-B973-BF6CA2689F1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436771" y="3439855"/>
                  <a:ext cx="190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0B1707E-CD77-4759-A224-F72D5D1AC924}"/>
                    </a:ext>
                  </a:extLst>
                </p14:cNvPr>
                <p14:cNvContentPartPr/>
                <p14:nvPr/>
              </p14:nvContentPartPr>
              <p14:xfrm>
                <a:off x="7350731" y="3183175"/>
                <a:ext cx="363240" cy="261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0B1707E-CD77-4759-A224-F72D5D1AC92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333091" y="3165175"/>
                  <a:ext cx="3988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FA71BAF-94B6-49AB-8486-1DFBE7218286}"/>
                    </a:ext>
                  </a:extLst>
                </p14:cNvPr>
                <p14:cNvContentPartPr/>
                <p14:nvPr/>
              </p14:nvContentPartPr>
              <p14:xfrm>
                <a:off x="7824491" y="3204415"/>
                <a:ext cx="118080" cy="320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FA71BAF-94B6-49AB-8486-1DFBE721828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806491" y="3186775"/>
                  <a:ext cx="1537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9BE7F41-2747-42D1-977D-D01340F9E5BB}"/>
                    </a:ext>
                  </a:extLst>
                </p14:cNvPr>
                <p14:cNvContentPartPr/>
                <p14:nvPr/>
              </p14:nvContentPartPr>
              <p14:xfrm>
                <a:off x="7982531" y="3262015"/>
                <a:ext cx="176760" cy="284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9BE7F41-2747-42D1-977D-D01340F9E5B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964891" y="3244375"/>
                  <a:ext cx="2124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81D75B0-B709-43E5-BE78-2F0115AB2E4B}"/>
                    </a:ext>
                  </a:extLst>
                </p14:cNvPr>
                <p14:cNvContentPartPr/>
                <p14:nvPr/>
              </p14:nvContentPartPr>
              <p14:xfrm>
                <a:off x="7882451" y="3114055"/>
                <a:ext cx="267840" cy="30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81D75B0-B709-43E5-BE78-2F0115AB2E4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864451" y="3096415"/>
                  <a:ext cx="303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5397C37-A202-4451-BA05-A55167B7D391}"/>
                    </a:ext>
                  </a:extLst>
                </p14:cNvPr>
                <p14:cNvContentPartPr/>
                <p14:nvPr/>
              </p14:nvContentPartPr>
              <p14:xfrm>
                <a:off x="7674731" y="3408535"/>
                <a:ext cx="27720" cy="37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5397C37-A202-4451-BA05-A55167B7D39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656731" y="3390895"/>
                  <a:ext cx="6336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989EFD6E-145E-44C2-8BF0-0B80A059D3CD}"/>
              </a:ext>
            </a:extLst>
          </p:cNvPr>
          <p:cNvGrpSpPr/>
          <p:nvPr/>
        </p:nvGrpSpPr>
        <p:grpSpPr>
          <a:xfrm>
            <a:off x="11299211" y="205975"/>
            <a:ext cx="711000" cy="1151280"/>
            <a:chOff x="11299211" y="205975"/>
            <a:chExt cx="711000" cy="11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0D33391-F211-425A-A0E2-C66A8B7040D2}"/>
                    </a:ext>
                  </a:extLst>
                </p14:cNvPr>
                <p14:cNvContentPartPr/>
                <p14:nvPr/>
              </p14:nvContentPartPr>
              <p14:xfrm>
                <a:off x="11404331" y="436015"/>
                <a:ext cx="87120" cy="921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0D33391-F211-425A-A0E2-C66A8B7040D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386331" y="418015"/>
                  <a:ext cx="122760" cy="9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A26231B-0F93-4ED4-B7ED-E469A0E72B61}"/>
                    </a:ext>
                  </a:extLst>
                </p14:cNvPr>
                <p14:cNvContentPartPr/>
                <p14:nvPr/>
              </p14:nvContentPartPr>
              <p14:xfrm>
                <a:off x="11306051" y="412975"/>
                <a:ext cx="160200" cy="129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A26231B-0F93-4ED4-B7ED-E469A0E72B6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288411" y="394975"/>
                  <a:ext cx="195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940374E-BED4-4342-BC13-ED9B330429A4}"/>
                    </a:ext>
                  </a:extLst>
                </p14:cNvPr>
                <p14:cNvContentPartPr/>
                <p14:nvPr/>
              </p14:nvContentPartPr>
              <p14:xfrm>
                <a:off x="11401451" y="211375"/>
                <a:ext cx="113400" cy="91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940374E-BED4-4342-BC13-ED9B330429A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383811" y="193735"/>
                  <a:ext cx="149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43C4062-28A2-42AD-8A78-256CC621446F}"/>
                    </a:ext>
                  </a:extLst>
                </p14:cNvPr>
                <p14:cNvContentPartPr/>
                <p14:nvPr/>
              </p14:nvContentPartPr>
              <p14:xfrm>
                <a:off x="11368331" y="205975"/>
                <a:ext cx="205920" cy="113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43C4062-28A2-42AD-8A78-256CC621446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350331" y="188335"/>
                  <a:ext cx="241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27EBF04-8C32-4CBC-A087-9A2EDBD1901F}"/>
                    </a:ext>
                  </a:extLst>
                </p14:cNvPr>
                <p14:cNvContentPartPr/>
                <p14:nvPr/>
              </p14:nvContentPartPr>
              <p14:xfrm>
                <a:off x="11365091" y="1199215"/>
                <a:ext cx="210240" cy="23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27EBF04-8C32-4CBC-A087-9A2EDBD1901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347091" y="1181575"/>
                  <a:ext cx="245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E20BEF1-FDF6-4A49-AEDA-0D1152C0209D}"/>
                    </a:ext>
                  </a:extLst>
                </p14:cNvPr>
                <p14:cNvContentPartPr/>
                <p14:nvPr/>
              </p14:nvContentPartPr>
              <p14:xfrm>
                <a:off x="11677571" y="1199575"/>
                <a:ext cx="69840" cy="110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E20BEF1-FDF6-4A49-AEDA-0D1152C0209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659571" y="1181575"/>
                  <a:ext cx="105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7DC373D-D8D4-4D8C-898A-5885AB7658E8}"/>
                    </a:ext>
                  </a:extLst>
                </p14:cNvPr>
                <p14:cNvContentPartPr/>
                <p14:nvPr/>
              </p14:nvContentPartPr>
              <p14:xfrm>
                <a:off x="11639771" y="1212895"/>
                <a:ext cx="154800" cy="101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7DC373D-D8D4-4D8C-898A-5885AB7658E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621771" y="1195255"/>
                  <a:ext cx="190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840126F-354D-4947-9A59-74FCC2F474BE}"/>
                    </a:ext>
                  </a:extLst>
                </p14:cNvPr>
                <p14:cNvContentPartPr/>
                <p14:nvPr/>
              </p14:nvContentPartPr>
              <p14:xfrm>
                <a:off x="11299211" y="704935"/>
                <a:ext cx="226800" cy="14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840126F-354D-4947-9A59-74FCC2F474B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281571" y="686935"/>
                  <a:ext cx="262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4FFAEEF-CB4D-4F7B-AE0A-0200CAAE6FC4}"/>
                    </a:ext>
                  </a:extLst>
                </p14:cNvPr>
                <p14:cNvContentPartPr/>
                <p14:nvPr/>
              </p14:nvContentPartPr>
              <p14:xfrm>
                <a:off x="11543651" y="657055"/>
                <a:ext cx="66240" cy="131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4FFAEEF-CB4D-4F7B-AE0A-0200CAAE6FC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526011" y="639415"/>
                  <a:ext cx="101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36DE70A-B111-4A35-8657-4C871FF94A8B}"/>
                    </a:ext>
                  </a:extLst>
                </p14:cNvPr>
                <p14:cNvContentPartPr/>
                <p14:nvPr/>
              </p14:nvContentPartPr>
              <p14:xfrm>
                <a:off x="11515931" y="676495"/>
                <a:ext cx="135360" cy="113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36DE70A-B111-4A35-8657-4C871FF94A8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497931" y="658855"/>
                  <a:ext cx="171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C2A8715-95F1-4D86-949F-FCDBD53FB310}"/>
                    </a:ext>
                  </a:extLst>
                </p14:cNvPr>
                <p14:cNvContentPartPr/>
                <p14:nvPr/>
              </p14:nvContentPartPr>
              <p14:xfrm>
                <a:off x="11720051" y="622855"/>
                <a:ext cx="16200" cy="1573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C2A8715-95F1-4D86-949F-FCDBD53FB31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702411" y="605215"/>
                  <a:ext cx="51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C4B1B0D-1FB3-49D7-A495-B67FC9E222F8}"/>
                    </a:ext>
                  </a:extLst>
                </p14:cNvPr>
                <p14:cNvContentPartPr/>
                <p14:nvPr/>
              </p14:nvContentPartPr>
              <p14:xfrm>
                <a:off x="11668211" y="720415"/>
                <a:ext cx="109080" cy="57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C4B1B0D-1FB3-49D7-A495-B67FC9E222F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650571" y="702775"/>
                  <a:ext cx="144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D6F6A1D-A33F-42DB-946D-8C7902BDDCAC}"/>
                    </a:ext>
                  </a:extLst>
                </p14:cNvPr>
                <p14:cNvContentPartPr/>
                <p14:nvPr/>
              </p14:nvContentPartPr>
              <p14:xfrm>
                <a:off x="11793851" y="671455"/>
                <a:ext cx="59760" cy="939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D6F6A1D-A33F-42DB-946D-8C7902BDDCA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775851" y="653815"/>
                  <a:ext cx="95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B4A1BB7-CDD5-4704-B177-4335D265711F}"/>
                    </a:ext>
                  </a:extLst>
                </p14:cNvPr>
                <p14:cNvContentPartPr/>
                <p14:nvPr/>
              </p14:nvContentPartPr>
              <p14:xfrm>
                <a:off x="11829491" y="568855"/>
                <a:ext cx="15480" cy="2178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B4A1BB7-CDD5-4704-B177-4335D265711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811851" y="551215"/>
                  <a:ext cx="511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6D4EDB3-899D-4993-8E30-EE854A12977C}"/>
                    </a:ext>
                  </a:extLst>
                </p14:cNvPr>
                <p14:cNvContentPartPr/>
                <p14:nvPr/>
              </p14:nvContentPartPr>
              <p14:xfrm>
                <a:off x="11891051" y="669655"/>
                <a:ext cx="96480" cy="107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6D4EDB3-899D-4993-8E30-EE854A12977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873411" y="652015"/>
                  <a:ext cx="132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D6C8BDF-33E7-4AE5-B9A7-0724717CEA57}"/>
                    </a:ext>
                  </a:extLst>
                </p14:cNvPr>
                <p14:cNvContentPartPr/>
                <p14:nvPr/>
              </p14:nvContentPartPr>
              <p14:xfrm>
                <a:off x="11887811" y="659575"/>
                <a:ext cx="122400" cy="1256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D6C8BDF-33E7-4AE5-B9A7-0724717CEA5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869811" y="641575"/>
                  <a:ext cx="158040" cy="16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C6B2F6E2-939E-4FAF-82DA-8E3D5930E8A4}"/>
                  </a:ext>
                </a:extLst>
              </p14:cNvPr>
              <p14:cNvContentPartPr/>
              <p14:nvPr/>
            </p14:nvContentPartPr>
            <p14:xfrm>
              <a:off x="10080251" y="757855"/>
              <a:ext cx="686520" cy="5166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C6B2F6E2-939E-4FAF-82DA-8E3D5930E8A4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0062611" y="739855"/>
                <a:ext cx="722160" cy="55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8CB4C706-93BB-4DD4-ADCE-F8627EFD5DFC}"/>
              </a:ext>
            </a:extLst>
          </p:cNvPr>
          <p:cNvGrpSpPr/>
          <p:nvPr/>
        </p:nvGrpSpPr>
        <p:grpSpPr>
          <a:xfrm>
            <a:off x="8965331" y="325135"/>
            <a:ext cx="2004840" cy="1341720"/>
            <a:chOff x="8965331" y="325135"/>
            <a:chExt cx="2004840" cy="13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768D14B-26FD-47CD-8F90-F496FD00F432}"/>
                    </a:ext>
                  </a:extLst>
                </p14:cNvPr>
                <p14:cNvContentPartPr/>
                <p14:nvPr/>
              </p14:nvContentPartPr>
              <p14:xfrm>
                <a:off x="8965331" y="363655"/>
                <a:ext cx="1067400" cy="1303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768D14B-26FD-47CD-8F90-F496FD00F43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947691" y="346015"/>
                  <a:ext cx="1103040" cy="13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A5585B2-AA6C-4DDF-BB0F-917B32BC399B}"/>
                    </a:ext>
                  </a:extLst>
                </p14:cNvPr>
                <p14:cNvContentPartPr/>
                <p14:nvPr/>
              </p14:nvContentPartPr>
              <p14:xfrm>
                <a:off x="9981611" y="365095"/>
                <a:ext cx="988560" cy="1248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A5585B2-AA6C-4DDF-BB0F-917B32BC399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963611" y="347455"/>
                  <a:ext cx="1024200" cy="12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8C73E13-FA62-462D-9CD3-96630C071DA5}"/>
                    </a:ext>
                  </a:extLst>
                </p14:cNvPr>
                <p14:cNvContentPartPr/>
                <p14:nvPr/>
              </p14:nvContentPartPr>
              <p14:xfrm>
                <a:off x="10041731" y="325135"/>
                <a:ext cx="821520" cy="45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8C73E13-FA62-462D-9CD3-96630C071DA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023731" y="307135"/>
                  <a:ext cx="857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B7FEC2C-AB26-4645-AA7E-248244D6FB51}"/>
                    </a:ext>
                  </a:extLst>
                </p14:cNvPr>
                <p14:cNvContentPartPr/>
                <p14:nvPr/>
              </p14:nvContentPartPr>
              <p14:xfrm>
                <a:off x="9146771" y="822655"/>
                <a:ext cx="730800" cy="466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B7FEC2C-AB26-4645-AA7E-248244D6FB5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129131" y="804655"/>
                  <a:ext cx="76644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3DAA1E9-AA48-4288-B09A-4265F14CCB8B}"/>
                    </a:ext>
                  </a:extLst>
                </p14:cNvPr>
                <p14:cNvContentPartPr/>
                <p14:nvPr/>
              </p14:nvContentPartPr>
              <p14:xfrm>
                <a:off x="9099251" y="1036135"/>
                <a:ext cx="64440" cy="835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3DAA1E9-AA48-4288-B09A-4265F14CCB8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081611" y="1018135"/>
                  <a:ext cx="100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0AA8F44-C088-4A11-905D-69E429D99650}"/>
                    </a:ext>
                  </a:extLst>
                </p14:cNvPr>
                <p14:cNvContentPartPr/>
                <p14:nvPr/>
              </p14:nvContentPartPr>
              <p14:xfrm>
                <a:off x="10659851" y="911935"/>
                <a:ext cx="113400" cy="132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0AA8F44-C088-4A11-905D-69E429D9965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642211" y="893935"/>
                  <a:ext cx="149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0CD9A2F-1951-47CE-B066-A099C8F41CBB}"/>
                    </a:ext>
                  </a:extLst>
                </p14:cNvPr>
                <p14:cNvContentPartPr/>
                <p14:nvPr/>
              </p14:nvContentPartPr>
              <p14:xfrm>
                <a:off x="10082771" y="810055"/>
                <a:ext cx="24120" cy="25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0CD9A2F-1951-47CE-B066-A099C8F41CB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065131" y="792415"/>
                  <a:ext cx="59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16A7701-787A-427F-895C-A8C1E07047DD}"/>
                    </a:ext>
                  </a:extLst>
                </p14:cNvPr>
                <p14:cNvContentPartPr/>
                <p14:nvPr/>
              </p14:nvContentPartPr>
              <p14:xfrm>
                <a:off x="9823571" y="825175"/>
                <a:ext cx="35280" cy="21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16A7701-787A-427F-895C-A8C1E07047D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805571" y="807175"/>
                  <a:ext cx="70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BE4E2AA-DDE4-4B3F-851F-E01D3B407B3A}"/>
                    </a:ext>
                  </a:extLst>
                </p14:cNvPr>
                <p14:cNvContentPartPr/>
                <p14:nvPr/>
              </p14:nvContentPartPr>
              <p14:xfrm>
                <a:off x="9846611" y="1278055"/>
                <a:ext cx="32760" cy="50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BE4E2AA-DDE4-4B3F-851F-E01D3B407B3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828611" y="1260055"/>
                  <a:ext cx="68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5EFF06D-772A-4903-A693-A3E88C85503E}"/>
                    </a:ext>
                  </a:extLst>
                </p14:cNvPr>
                <p14:cNvContentPartPr/>
                <p14:nvPr/>
              </p14:nvContentPartPr>
              <p14:xfrm>
                <a:off x="10133531" y="1252135"/>
                <a:ext cx="47520" cy="43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5EFF06D-772A-4903-A693-A3E88C85503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115531" y="1234135"/>
                  <a:ext cx="83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F49F12E-BD1B-488A-B1CA-E40FEDB040EF}"/>
                    </a:ext>
                  </a:extLst>
                </p14:cNvPr>
                <p14:cNvContentPartPr/>
                <p14:nvPr/>
              </p14:nvContentPartPr>
              <p14:xfrm>
                <a:off x="10095371" y="792775"/>
                <a:ext cx="32400" cy="320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F49F12E-BD1B-488A-B1CA-E40FEDB040E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077731" y="774775"/>
                  <a:ext cx="68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56D7B59-A6B1-491B-BCD5-35AE7D95130F}"/>
                    </a:ext>
                  </a:extLst>
                </p14:cNvPr>
                <p14:cNvContentPartPr/>
                <p14:nvPr/>
              </p14:nvContentPartPr>
              <p14:xfrm>
                <a:off x="9120851" y="1026415"/>
                <a:ext cx="107640" cy="133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56D7B59-A6B1-491B-BCD5-35AE7D95130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102851" y="1008415"/>
                  <a:ext cx="14328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84B41622-C9D5-41C2-9A7B-E8CF1027F4A3}"/>
              </a:ext>
            </a:extLst>
          </p:cNvPr>
          <p:cNvGrpSpPr/>
          <p:nvPr/>
        </p:nvGrpSpPr>
        <p:grpSpPr>
          <a:xfrm>
            <a:off x="9688931" y="564535"/>
            <a:ext cx="185760" cy="232200"/>
            <a:chOff x="9688931" y="564535"/>
            <a:chExt cx="18576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10514E0-7867-421A-9BAD-878E588630D4}"/>
                    </a:ext>
                  </a:extLst>
                </p14:cNvPr>
                <p14:cNvContentPartPr/>
                <p14:nvPr/>
              </p14:nvContentPartPr>
              <p14:xfrm>
                <a:off x="9688931" y="564535"/>
                <a:ext cx="98640" cy="1760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10514E0-7867-421A-9BAD-878E588630D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671291" y="546895"/>
                  <a:ext cx="134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00C06A1-5A70-487B-A93A-1330F0F8963C}"/>
                    </a:ext>
                  </a:extLst>
                </p14:cNvPr>
                <p14:cNvContentPartPr/>
                <p14:nvPr/>
              </p14:nvContentPartPr>
              <p14:xfrm>
                <a:off x="9843371" y="712135"/>
                <a:ext cx="31320" cy="846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00C06A1-5A70-487B-A93A-1330F0F8963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825371" y="694495"/>
                  <a:ext cx="6696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AADEF6E1-B262-42FC-82FA-7B8E60157B09}"/>
              </a:ext>
            </a:extLst>
          </p:cNvPr>
          <p:cNvGrpSpPr/>
          <p:nvPr/>
        </p:nvGrpSpPr>
        <p:grpSpPr>
          <a:xfrm>
            <a:off x="9765611" y="1301455"/>
            <a:ext cx="584280" cy="246960"/>
            <a:chOff x="9765611" y="1301455"/>
            <a:chExt cx="58428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2B1A6D6-1A62-4D66-9571-CCA155422F77}"/>
                    </a:ext>
                  </a:extLst>
                </p14:cNvPr>
                <p14:cNvContentPartPr/>
                <p14:nvPr/>
              </p14:nvContentPartPr>
              <p14:xfrm>
                <a:off x="9765611" y="1355095"/>
                <a:ext cx="69120" cy="170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2B1A6D6-1A62-4D66-9571-CCA155422F7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747971" y="1337095"/>
                  <a:ext cx="104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50B67D0-02FA-4C73-ACD7-245CA277B7D6}"/>
                    </a:ext>
                  </a:extLst>
                </p14:cNvPr>
                <p14:cNvContentPartPr/>
                <p14:nvPr/>
              </p14:nvContentPartPr>
              <p14:xfrm>
                <a:off x="9882971" y="1449055"/>
                <a:ext cx="80280" cy="99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50B67D0-02FA-4C73-ACD7-245CA277B7D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865331" y="1431055"/>
                  <a:ext cx="115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D74941A-F644-4C32-B53F-395B039A8C0B}"/>
                    </a:ext>
                  </a:extLst>
                </p14:cNvPr>
                <p14:cNvContentPartPr/>
                <p14:nvPr/>
              </p14:nvContentPartPr>
              <p14:xfrm>
                <a:off x="10165931" y="1301455"/>
                <a:ext cx="109080" cy="173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D74941A-F644-4C32-B53F-395B039A8C0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148291" y="1283455"/>
                  <a:ext cx="144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5A9C12D-3A28-4DD9-B3F7-103BDD99E86E}"/>
                    </a:ext>
                  </a:extLst>
                </p14:cNvPr>
                <p14:cNvContentPartPr/>
                <p14:nvPr/>
              </p14:nvContentPartPr>
              <p14:xfrm>
                <a:off x="10302011" y="1426735"/>
                <a:ext cx="47880" cy="730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5A9C12D-3A28-4DD9-B3F7-103BDD99E86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284371" y="1408735"/>
                  <a:ext cx="8352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D67488C6-56F9-4D3B-9CF0-4F2EB712F2E1}"/>
              </a:ext>
            </a:extLst>
          </p:cNvPr>
          <p:cNvGrpSpPr/>
          <p:nvPr/>
        </p:nvGrpSpPr>
        <p:grpSpPr>
          <a:xfrm>
            <a:off x="10076291" y="560215"/>
            <a:ext cx="198720" cy="185760"/>
            <a:chOff x="10076291" y="560215"/>
            <a:chExt cx="19872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F5888E4-E5FE-4292-A964-40076891C75E}"/>
                    </a:ext>
                  </a:extLst>
                </p14:cNvPr>
                <p14:cNvContentPartPr/>
                <p14:nvPr/>
              </p14:nvContentPartPr>
              <p14:xfrm>
                <a:off x="10076291" y="560215"/>
                <a:ext cx="62280" cy="1731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F5888E4-E5FE-4292-A964-40076891C75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058291" y="542215"/>
                  <a:ext cx="97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09F519E-5B4B-41AD-A684-4D9B4B7120B6}"/>
                    </a:ext>
                  </a:extLst>
                </p14:cNvPr>
                <p14:cNvContentPartPr/>
                <p14:nvPr/>
              </p14:nvContentPartPr>
              <p14:xfrm>
                <a:off x="10190051" y="655255"/>
                <a:ext cx="84960" cy="907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09F519E-5B4B-41AD-A684-4D9B4B7120B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172051" y="637615"/>
                  <a:ext cx="120600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F596678E-E89C-46D3-9A5A-B11165F8ABD7}"/>
                  </a:ext>
                </a:extLst>
              </p14:cNvPr>
              <p14:cNvContentPartPr/>
              <p14:nvPr/>
            </p14:nvContentPartPr>
            <p14:xfrm>
              <a:off x="10033451" y="2183815"/>
              <a:ext cx="1248120" cy="24768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F596678E-E89C-46D3-9A5A-B11165F8ABD7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0015451" y="2166175"/>
                <a:ext cx="1283760" cy="28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4527F0F4-F2B9-4EBD-ACAF-9A14D7B95350}"/>
              </a:ext>
            </a:extLst>
          </p:cNvPr>
          <p:cNvGrpSpPr/>
          <p:nvPr/>
        </p:nvGrpSpPr>
        <p:grpSpPr>
          <a:xfrm>
            <a:off x="9592811" y="1796815"/>
            <a:ext cx="2400840" cy="610200"/>
            <a:chOff x="9592811" y="1796815"/>
            <a:chExt cx="2400840" cy="6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58396E9-5C10-4B0C-A3AE-B79644CB8D69}"/>
                    </a:ext>
                  </a:extLst>
                </p14:cNvPr>
                <p14:cNvContentPartPr/>
                <p14:nvPr/>
              </p14:nvContentPartPr>
              <p14:xfrm>
                <a:off x="9771011" y="1982215"/>
                <a:ext cx="70200" cy="1112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58396E9-5C10-4B0C-A3AE-B79644CB8D6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753371" y="1964575"/>
                  <a:ext cx="105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3C09C61-0594-48A0-BE73-6F033C3B267D}"/>
                    </a:ext>
                  </a:extLst>
                </p14:cNvPr>
                <p14:cNvContentPartPr/>
                <p14:nvPr/>
              </p14:nvContentPartPr>
              <p14:xfrm>
                <a:off x="9619811" y="1995895"/>
                <a:ext cx="54000" cy="1116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3C09C61-0594-48A0-BE73-6F033C3B267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601811" y="1977895"/>
                  <a:ext cx="89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391DC00-B842-448A-A00F-A97FAAEBA38A}"/>
                    </a:ext>
                  </a:extLst>
                </p14:cNvPr>
                <p14:cNvContentPartPr/>
                <p14:nvPr/>
              </p14:nvContentPartPr>
              <p14:xfrm>
                <a:off x="9862451" y="1999135"/>
                <a:ext cx="361080" cy="1188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391DC00-B842-448A-A00F-A97FAAEBA38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844811" y="1981135"/>
                  <a:ext cx="396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B674599-7433-448A-ADC1-DD94C6979040}"/>
                    </a:ext>
                  </a:extLst>
                </p14:cNvPr>
                <p14:cNvContentPartPr/>
                <p14:nvPr/>
              </p14:nvContentPartPr>
              <p14:xfrm>
                <a:off x="10336931" y="1796815"/>
                <a:ext cx="506880" cy="2948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B674599-7433-448A-ADC1-DD94C697904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319291" y="1779175"/>
                  <a:ext cx="5425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35457E6-E4B0-4A75-937E-C8D9BFA5177D}"/>
                    </a:ext>
                  </a:extLst>
                </p14:cNvPr>
                <p14:cNvContentPartPr/>
                <p14:nvPr/>
              </p14:nvContentPartPr>
              <p14:xfrm>
                <a:off x="10768211" y="1963135"/>
                <a:ext cx="102600" cy="28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35457E6-E4B0-4A75-937E-C8D9BFA5177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750571" y="1945135"/>
                  <a:ext cx="138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9F02C3E-8B44-4188-92C2-87A58ED8C361}"/>
                    </a:ext>
                  </a:extLst>
                </p14:cNvPr>
                <p14:cNvContentPartPr/>
                <p14:nvPr/>
              </p14:nvContentPartPr>
              <p14:xfrm>
                <a:off x="10310291" y="1987975"/>
                <a:ext cx="163080" cy="212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9F02C3E-8B44-4188-92C2-87A58ED8C36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292291" y="1970335"/>
                  <a:ext cx="198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64F9D2B-55E9-4A78-887D-0994343179F4}"/>
                    </a:ext>
                  </a:extLst>
                </p14:cNvPr>
                <p14:cNvContentPartPr/>
                <p14:nvPr/>
              </p14:nvContentPartPr>
              <p14:xfrm>
                <a:off x="11064491" y="1965295"/>
                <a:ext cx="123840" cy="65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64F9D2B-55E9-4A78-887D-0994343179F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046851" y="1947655"/>
                  <a:ext cx="159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D054596-DBB6-4D45-81AC-34D8E40888FF}"/>
                    </a:ext>
                  </a:extLst>
                </p14:cNvPr>
                <p14:cNvContentPartPr/>
                <p14:nvPr/>
              </p14:nvContentPartPr>
              <p14:xfrm>
                <a:off x="11213531" y="2037295"/>
                <a:ext cx="72720" cy="1101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D054596-DBB6-4D45-81AC-34D8E40888F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195891" y="2019295"/>
                  <a:ext cx="108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F17346C-DCBA-4AAE-9237-96F7286745A7}"/>
                    </a:ext>
                  </a:extLst>
                </p14:cNvPr>
                <p14:cNvContentPartPr/>
                <p14:nvPr/>
              </p14:nvContentPartPr>
              <p14:xfrm>
                <a:off x="11350691" y="1873495"/>
                <a:ext cx="93600" cy="1753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F17346C-DCBA-4AAE-9237-96F7286745A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333051" y="1855495"/>
                  <a:ext cx="129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CA9E01D-8091-47E4-9F5B-F2086A4847F9}"/>
                    </a:ext>
                  </a:extLst>
                </p14:cNvPr>
                <p14:cNvContentPartPr/>
                <p14:nvPr/>
              </p14:nvContentPartPr>
              <p14:xfrm>
                <a:off x="11545091" y="1797895"/>
                <a:ext cx="448560" cy="2455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CA9E01D-8091-47E4-9F5B-F2086A4847F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527091" y="1779895"/>
                  <a:ext cx="4842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423F251-D13E-4C56-9379-676FD21AE3BB}"/>
                    </a:ext>
                  </a:extLst>
                </p14:cNvPr>
                <p14:cNvContentPartPr/>
                <p14:nvPr/>
              </p14:nvContentPartPr>
              <p14:xfrm>
                <a:off x="9593171" y="2267695"/>
                <a:ext cx="281520" cy="1393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423F251-D13E-4C56-9379-676FD21AE3B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575531" y="2249695"/>
                  <a:ext cx="317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08E1DE5-EC57-4B50-BE49-A474C7F4ED5D}"/>
                    </a:ext>
                  </a:extLst>
                </p14:cNvPr>
                <p14:cNvContentPartPr/>
                <p14:nvPr/>
              </p14:nvContentPartPr>
              <p14:xfrm>
                <a:off x="9592811" y="2002735"/>
                <a:ext cx="73800" cy="151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08E1DE5-EC57-4B50-BE49-A474C7F4ED5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575171" y="1985095"/>
                  <a:ext cx="10944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CE015E15-B30F-43BF-973B-7D82E9B093B1}"/>
              </a:ext>
            </a:extLst>
          </p:cNvPr>
          <p:cNvGrpSpPr/>
          <p:nvPr/>
        </p:nvGrpSpPr>
        <p:grpSpPr>
          <a:xfrm>
            <a:off x="11298851" y="2241055"/>
            <a:ext cx="685800" cy="269280"/>
            <a:chOff x="11298851" y="2241055"/>
            <a:chExt cx="68580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B412278-DB56-4D20-8A7F-43E8F1B81337}"/>
                    </a:ext>
                  </a:extLst>
                </p14:cNvPr>
                <p14:cNvContentPartPr/>
                <p14:nvPr/>
              </p14:nvContentPartPr>
              <p14:xfrm>
                <a:off x="11298851" y="2414575"/>
                <a:ext cx="38160" cy="615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B412278-DB56-4D20-8A7F-43E8F1B8133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280851" y="2396935"/>
                  <a:ext cx="73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AD8CB44-919A-494C-9639-9B8AAF4A3027}"/>
                    </a:ext>
                  </a:extLst>
                </p14:cNvPr>
                <p14:cNvContentPartPr/>
                <p14:nvPr/>
              </p14:nvContentPartPr>
              <p14:xfrm>
                <a:off x="11509811" y="2241055"/>
                <a:ext cx="64080" cy="2692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AD8CB44-919A-494C-9639-9B8AAF4A302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491811" y="2223055"/>
                  <a:ext cx="997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EEE7E14-E28E-4CA2-B474-EDB5CC2A1912}"/>
                    </a:ext>
                  </a:extLst>
                </p14:cNvPr>
                <p14:cNvContentPartPr/>
                <p14:nvPr/>
              </p14:nvContentPartPr>
              <p14:xfrm>
                <a:off x="11633651" y="2273095"/>
                <a:ext cx="17640" cy="972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EEE7E14-E28E-4CA2-B474-EDB5CC2A191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615651" y="2255095"/>
                  <a:ext cx="53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C1648F6-D3F4-4E06-8878-FC008E5D8C8B}"/>
                    </a:ext>
                  </a:extLst>
                </p14:cNvPr>
                <p14:cNvContentPartPr/>
                <p14:nvPr/>
              </p14:nvContentPartPr>
              <p14:xfrm>
                <a:off x="11717171" y="2248975"/>
                <a:ext cx="65160" cy="968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C1648F6-D3F4-4E06-8878-FC008E5D8C8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699531" y="2231335"/>
                  <a:ext cx="100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1DE9745-ABB4-4C6B-888A-D4DD09EDE367}"/>
                    </a:ext>
                  </a:extLst>
                </p14:cNvPr>
                <p14:cNvContentPartPr/>
                <p14:nvPr/>
              </p14:nvContentPartPr>
              <p14:xfrm>
                <a:off x="11783771" y="2247175"/>
                <a:ext cx="117000" cy="1173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1DE9745-ABB4-4C6B-888A-D4DD09EDE36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765771" y="2229535"/>
                  <a:ext cx="152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4461D3E-D0D4-4478-AEF2-651C768FD1BF}"/>
                    </a:ext>
                  </a:extLst>
                </p14:cNvPr>
                <p14:cNvContentPartPr/>
                <p14:nvPr/>
              </p14:nvContentPartPr>
              <p14:xfrm>
                <a:off x="11860811" y="2258335"/>
                <a:ext cx="123840" cy="128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4461D3E-D0D4-4478-AEF2-651C768FD1B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842811" y="2240335"/>
                  <a:ext cx="15948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E5E475B5-9542-47BE-9064-813785E79088}"/>
              </a:ext>
            </a:extLst>
          </p:cNvPr>
          <p:cNvGrpSpPr/>
          <p:nvPr/>
        </p:nvGrpSpPr>
        <p:grpSpPr>
          <a:xfrm>
            <a:off x="9620171" y="2487655"/>
            <a:ext cx="1364400" cy="325440"/>
            <a:chOff x="9620171" y="2487655"/>
            <a:chExt cx="136440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859500D-2008-47C0-B623-AE488B77C4B1}"/>
                    </a:ext>
                  </a:extLst>
                </p14:cNvPr>
                <p14:cNvContentPartPr/>
                <p14:nvPr/>
              </p14:nvContentPartPr>
              <p14:xfrm>
                <a:off x="9620171" y="2493775"/>
                <a:ext cx="80640" cy="1879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859500D-2008-47C0-B623-AE488B77C4B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602171" y="2475775"/>
                  <a:ext cx="116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AE5AD7D-C5E5-49F7-831D-82276E740A8C}"/>
                    </a:ext>
                  </a:extLst>
                </p14:cNvPr>
                <p14:cNvContentPartPr/>
                <p14:nvPr/>
              </p14:nvContentPartPr>
              <p14:xfrm>
                <a:off x="9738251" y="2536615"/>
                <a:ext cx="15120" cy="1141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AE5AD7D-C5E5-49F7-831D-82276E740A8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720611" y="2518975"/>
                  <a:ext cx="50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7C0108A-91B9-497F-96AA-C1FD8B8DA43D}"/>
                    </a:ext>
                  </a:extLst>
                </p14:cNvPr>
                <p14:cNvContentPartPr/>
                <p14:nvPr/>
              </p14:nvContentPartPr>
              <p14:xfrm>
                <a:off x="9804851" y="2500615"/>
                <a:ext cx="609480" cy="1900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7C0108A-91B9-497F-96AA-C1FD8B8DA43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786851" y="2482975"/>
                  <a:ext cx="6451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5EFD0C5-B115-4814-98A7-0A64FFB1F78C}"/>
                    </a:ext>
                  </a:extLst>
                </p14:cNvPr>
                <p14:cNvContentPartPr/>
                <p14:nvPr/>
              </p14:nvContentPartPr>
              <p14:xfrm>
                <a:off x="10167731" y="2487655"/>
                <a:ext cx="54000" cy="27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5EFD0C5-B115-4814-98A7-0A64FFB1F78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150091" y="2470015"/>
                  <a:ext cx="89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3CA5444-86A9-4A72-BA42-D8DB8B42B761}"/>
                    </a:ext>
                  </a:extLst>
                </p14:cNvPr>
                <p14:cNvContentPartPr/>
                <p14:nvPr/>
              </p14:nvContentPartPr>
              <p14:xfrm>
                <a:off x="10547531" y="2521135"/>
                <a:ext cx="141840" cy="291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3CA5444-86A9-4A72-BA42-D8DB8B42B76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529531" y="2503495"/>
                  <a:ext cx="1774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B83B51D-F5A9-4F18-AA1C-1A5A1B1E778B}"/>
                    </a:ext>
                  </a:extLst>
                </p14:cNvPr>
                <p14:cNvContentPartPr/>
                <p14:nvPr/>
              </p14:nvContentPartPr>
              <p14:xfrm>
                <a:off x="10847771" y="2632375"/>
                <a:ext cx="118080" cy="910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B83B51D-F5A9-4F18-AA1C-1A5A1B1E778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830131" y="2614735"/>
                  <a:ext cx="153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0FDF284-D68B-4075-9A66-0F04E9FEB77E}"/>
                    </a:ext>
                  </a:extLst>
                </p14:cNvPr>
                <p14:cNvContentPartPr/>
                <p14:nvPr/>
              </p14:nvContentPartPr>
              <p14:xfrm>
                <a:off x="10817891" y="2622655"/>
                <a:ext cx="166680" cy="1036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0FDF284-D68B-4075-9A66-0F04E9FEB77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799891" y="2604655"/>
                  <a:ext cx="202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12B0F8D-167B-4C1F-8F3F-AB507A57E129}"/>
                    </a:ext>
                  </a:extLst>
                </p14:cNvPr>
                <p14:cNvContentPartPr/>
                <p14:nvPr/>
              </p14:nvContentPartPr>
              <p14:xfrm>
                <a:off x="10818611" y="2494855"/>
                <a:ext cx="71640" cy="856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12B0F8D-167B-4C1F-8F3F-AB507A57E12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800611" y="2477215"/>
                  <a:ext cx="10728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FAFF0D09-BA43-4A4F-B4D9-E0281BC86509}"/>
              </a:ext>
            </a:extLst>
          </p:cNvPr>
          <p:cNvGrpSpPr/>
          <p:nvPr/>
        </p:nvGrpSpPr>
        <p:grpSpPr>
          <a:xfrm>
            <a:off x="2631851" y="4111975"/>
            <a:ext cx="424080" cy="477720"/>
            <a:chOff x="2631851" y="4111975"/>
            <a:chExt cx="42408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72CBE31-79F6-4408-8C1E-61EA267C2B48}"/>
                    </a:ext>
                  </a:extLst>
                </p14:cNvPr>
                <p14:cNvContentPartPr/>
                <p14:nvPr/>
              </p14:nvContentPartPr>
              <p14:xfrm>
                <a:off x="2631851" y="4111975"/>
                <a:ext cx="135360" cy="4777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72CBE31-79F6-4408-8C1E-61EA267C2B4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613851" y="4093975"/>
                  <a:ext cx="17100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861A8CD-24F3-4BAB-BF39-0E630F2F0456}"/>
                    </a:ext>
                  </a:extLst>
                </p14:cNvPr>
                <p14:cNvContentPartPr/>
                <p14:nvPr/>
              </p14:nvContentPartPr>
              <p14:xfrm>
                <a:off x="2946851" y="4207375"/>
                <a:ext cx="109080" cy="1756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861A8CD-24F3-4BAB-BF39-0E630F2F045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928851" y="4189375"/>
                  <a:ext cx="144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FA141C5-DF6B-448F-AF16-E2F9DDC39DC7}"/>
                    </a:ext>
                  </a:extLst>
                </p14:cNvPr>
                <p14:cNvContentPartPr/>
                <p14:nvPr/>
              </p14:nvContentPartPr>
              <p14:xfrm>
                <a:off x="3005891" y="4486375"/>
                <a:ext cx="5040" cy="32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FA141C5-DF6B-448F-AF16-E2F9DDC39DC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988251" y="4468735"/>
                  <a:ext cx="4068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95A8EA82-AF34-4512-B93C-96D4CA1FFA5D}"/>
              </a:ext>
            </a:extLst>
          </p:cNvPr>
          <p:cNvGrpSpPr/>
          <p:nvPr/>
        </p:nvGrpSpPr>
        <p:grpSpPr>
          <a:xfrm>
            <a:off x="1502891" y="5051575"/>
            <a:ext cx="1294200" cy="415080"/>
            <a:chOff x="1502891" y="5051575"/>
            <a:chExt cx="129420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EF857A8-BCE7-4670-9B47-4198AA9831DA}"/>
                    </a:ext>
                  </a:extLst>
                </p14:cNvPr>
                <p14:cNvContentPartPr/>
                <p14:nvPr/>
              </p14:nvContentPartPr>
              <p14:xfrm>
                <a:off x="1502891" y="5153455"/>
                <a:ext cx="181800" cy="2426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EF857A8-BCE7-4670-9B47-4198AA9831D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484891" y="5135815"/>
                  <a:ext cx="217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23FF611-A253-4C80-A277-20E37094E8DD}"/>
                    </a:ext>
                  </a:extLst>
                </p14:cNvPr>
                <p14:cNvContentPartPr/>
                <p14:nvPr/>
              </p14:nvContentPartPr>
              <p14:xfrm>
                <a:off x="1820051" y="5069575"/>
                <a:ext cx="88560" cy="3654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23FF611-A253-4C80-A277-20E37094E8D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802051" y="5051575"/>
                  <a:ext cx="1242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1E2A578-0A66-43BA-9040-E234E9C69E86}"/>
                    </a:ext>
                  </a:extLst>
                </p14:cNvPr>
                <p14:cNvContentPartPr/>
                <p14:nvPr/>
              </p14:nvContentPartPr>
              <p14:xfrm>
                <a:off x="1895291" y="5226895"/>
                <a:ext cx="163800" cy="950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1E2A578-0A66-43BA-9040-E234E9C69E8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877651" y="5208895"/>
                  <a:ext cx="199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BA771A0-4B4E-4F6A-8C8A-61933B8AA8EB}"/>
                    </a:ext>
                  </a:extLst>
                </p14:cNvPr>
                <p14:cNvContentPartPr/>
                <p14:nvPr/>
              </p14:nvContentPartPr>
              <p14:xfrm>
                <a:off x="1903571" y="5218615"/>
                <a:ext cx="226080" cy="1440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BA771A0-4B4E-4F6A-8C8A-61933B8AA8E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885571" y="5200975"/>
                  <a:ext cx="261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E97939D-3C1C-4D28-AC41-21C73FF74F40}"/>
                    </a:ext>
                  </a:extLst>
                </p14:cNvPr>
                <p14:cNvContentPartPr/>
                <p14:nvPr/>
              </p14:nvContentPartPr>
              <p14:xfrm>
                <a:off x="2195171" y="5209255"/>
                <a:ext cx="26280" cy="1476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E97939D-3C1C-4D28-AC41-21C73FF74F4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177531" y="5191255"/>
                  <a:ext cx="61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391485A-0C72-4004-BE5E-F0727CAFC7D1}"/>
                    </a:ext>
                  </a:extLst>
                </p14:cNvPr>
                <p14:cNvContentPartPr/>
                <p14:nvPr/>
              </p14:nvContentPartPr>
              <p14:xfrm>
                <a:off x="2133971" y="5291335"/>
                <a:ext cx="190080" cy="183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391485A-0C72-4004-BE5E-F0727CAFC7D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115971" y="5273335"/>
                  <a:ext cx="225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1CE113C-8FD6-4832-832B-E07893C530B6}"/>
                    </a:ext>
                  </a:extLst>
                </p14:cNvPr>
                <p14:cNvContentPartPr/>
                <p14:nvPr/>
              </p14:nvContentPartPr>
              <p14:xfrm>
                <a:off x="2375891" y="5240215"/>
                <a:ext cx="106200" cy="914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1CE113C-8FD6-4832-832B-E07893C530B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358251" y="5222575"/>
                  <a:ext cx="141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4F12085-7F51-4691-81D0-BD7638F6CA06}"/>
                    </a:ext>
                  </a:extLst>
                </p14:cNvPr>
                <p14:cNvContentPartPr/>
                <p14:nvPr/>
              </p14:nvContentPartPr>
              <p14:xfrm>
                <a:off x="2413331" y="5059495"/>
                <a:ext cx="73440" cy="2584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4F12085-7F51-4691-81D0-BD7638F6CA0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395691" y="5041495"/>
                  <a:ext cx="1090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C57F694-AC69-41CB-8C18-A00BBAAE1C46}"/>
                    </a:ext>
                  </a:extLst>
                </p14:cNvPr>
                <p14:cNvContentPartPr/>
                <p14:nvPr/>
              </p14:nvContentPartPr>
              <p14:xfrm>
                <a:off x="2554811" y="5265055"/>
                <a:ext cx="95760" cy="907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C57F694-AC69-41CB-8C18-A00BBAAE1C4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537171" y="5247415"/>
                  <a:ext cx="131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1E35940-9D33-4E20-B011-3F57DF8D30B1}"/>
                    </a:ext>
                  </a:extLst>
                </p14:cNvPr>
                <p14:cNvContentPartPr/>
                <p14:nvPr/>
              </p14:nvContentPartPr>
              <p14:xfrm>
                <a:off x="2517011" y="5252815"/>
                <a:ext cx="187200" cy="1263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1E35940-9D33-4E20-B011-3F57DF8D30B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499371" y="5235175"/>
                  <a:ext cx="222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BBA5A82A-300B-466E-8CC3-C79AFF13A13A}"/>
                    </a:ext>
                  </a:extLst>
                </p14:cNvPr>
                <p14:cNvContentPartPr/>
                <p14:nvPr/>
              </p14:nvContentPartPr>
              <p14:xfrm>
                <a:off x="2636531" y="5051575"/>
                <a:ext cx="160560" cy="4150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BBA5A82A-300B-466E-8CC3-C79AFF13A13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618531" y="5033935"/>
                  <a:ext cx="196200" cy="45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B0597FDB-28C8-418F-BFF1-60EE919968BF}"/>
                  </a:ext>
                </a:extLst>
              </p14:cNvPr>
              <p14:cNvContentPartPr/>
              <p14:nvPr/>
            </p14:nvContentPartPr>
            <p14:xfrm>
              <a:off x="2994011" y="5265415"/>
              <a:ext cx="192600" cy="540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B0597FDB-28C8-418F-BFF1-60EE919968BF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2976011" y="5247415"/>
                <a:ext cx="22824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3" name="Group 322">
            <a:extLst>
              <a:ext uri="{FF2B5EF4-FFF2-40B4-BE49-F238E27FC236}">
                <a16:creationId xmlns:a16="http://schemas.microsoft.com/office/drawing/2014/main" id="{9FFDE1A2-81B3-4262-B851-BC3D5DA8B887}"/>
              </a:ext>
            </a:extLst>
          </p:cNvPr>
          <p:cNvGrpSpPr/>
          <p:nvPr/>
        </p:nvGrpSpPr>
        <p:grpSpPr>
          <a:xfrm>
            <a:off x="3385331" y="5018815"/>
            <a:ext cx="850680" cy="393840"/>
            <a:chOff x="3385331" y="5018815"/>
            <a:chExt cx="85068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718364A-F61C-4AE0-9D04-9207DB62928A}"/>
                    </a:ext>
                  </a:extLst>
                </p14:cNvPr>
                <p14:cNvContentPartPr/>
                <p14:nvPr/>
              </p14:nvContentPartPr>
              <p14:xfrm>
                <a:off x="3385331" y="5078575"/>
                <a:ext cx="284400" cy="3060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718364A-F61C-4AE0-9D04-9207DB62928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367331" y="5060575"/>
                  <a:ext cx="3200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0A4D191-658B-40C3-88E5-99E97785ACF1}"/>
                    </a:ext>
                  </a:extLst>
                </p14:cNvPr>
                <p14:cNvContentPartPr/>
                <p14:nvPr/>
              </p14:nvContentPartPr>
              <p14:xfrm>
                <a:off x="3787811" y="5032495"/>
                <a:ext cx="72720" cy="3416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0A4D191-658B-40C3-88E5-99E97785ACF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769811" y="5014855"/>
                  <a:ext cx="1083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0FC9EBBB-A153-47DB-AB6C-77BA54CB2283}"/>
                    </a:ext>
                  </a:extLst>
                </p14:cNvPr>
                <p14:cNvContentPartPr/>
                <p14:nvPr/>
              </p14:nvContentPartPr>
              <p14:xfrm>
                <a:off x="3875651" y="5182975"/>
                <a:ext cx="174600" cy="1191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0FC9EBBB-A153-47DB-AB6C-77BA54CB228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858011" y="5165335"/>
                  <a:ext cx="210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136550F8-6953-4A60-A969-68E37BD19C38}"/>
                    </a:ext>
                  </a:extLst>
                </p14:cNvPr>
                <p14:cNvContentPartPr/>
                <p14:nvPr/>
              </p14:nvContentPartPr>
              <p14:xfrm>
                <a:off x="3887531" y="5136895"/>
                <a:ext cx="199080" cy="1944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136550F8-6953-4A60-A969-68E37BD19C3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869531" y="5118895"/>
                  <a:ext cx="234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3C06E5F-0FA4-472E-B9D9-DB8FE081A0B2}"/>
                    </a:ext>
                  </a:extLst>
                </p14:cNvPr>
                <p14:cNvContentPartPr/>
                <p14:nvPr/>
              </p14:nvContentPartPr>
              <p14:xfrm>
                <a:off x="4098851" y="5018815"/>
                <a:ext cx="137160" cy="3938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3C06E5F-0FA4-472E-B9D9-DB8FE081A0B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081211" y="5000815"/>
                  <a:ext cx="172800" cy="42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9C42C8D2-6327-4E36-B856-1ABCFA76FD91}"/>
              </a:ext>
            </a:extLst>
          </p:cNvPr>
          <p:cNvGrpSpPr/>
          <p:nvPr/>
        </p:nvGrpSpPr>
        <p:grpSpPr>
          <a:xfrm>
            <a:off x="5195051" y="5073175"/>
            <a:ext cx="253080" cy="125640"/>
            <a:chOff x="5195051" y="5073175"/>
            <a:chExt cx="253080" cy="12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79B51E5C-7615-49FD-8A9B-E66A30A079C0}"/>
                    </a:ext>
                  </a:extLst>
                </p14:cNvPr>
                <p14:cNvContentPartPr/>
                <p14:nvPr/>
              </p14:nvContentPartPr>
              <p14:xfrm>
                <a:off x="5195051" y="5073175"/>
                <a:ext cx="253080" cy="147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79B51E5C-7615-49FD-8A9B-E66A30A079C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177051" y="5055175"/>
                  <a:ext cx="288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96B2C93-029F-41DD-B29E-79A1F9C088B5}"/>
                    </a:ext>
                  </a:extLst>
                </p14:cNvPr>
                <p14:cNvContentPartPr/>
                <p14:nvPr/>
              </p14:nvContentPartPr>
              <p14:xfrm>
                <a:off x="5235371" y="5162455"/>
                <a:ext cx="191160" cy="363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96B2C93-029F-41DD-B29E-79A1F9C088B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217731" y="5144455"/>
                  <a:ext cx="2268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5DDD452F-807B-4B39-97F0-78876F2D51AB}"/>
              </a:ext>
            </a:extLst>
          </p:cNvPr>
          <p:cNvGrpSpPr/>
          <p:nvPr/>
        </p:nvGrpSpPr>
        <p:grpSpPr>
          <a:xfrm>
            <a:off x="5814251" y="4767535"/>
            <a:ext cx="517680" cy="757080"/>
            <a:chOff x="5814251" y="4767535"/>
            <a:chExt cx="517680" cy="75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8277CED-43C7-4BFF-9EC3-58218C23073A}"/>
                    </a:ext>
                  </a:extLst>
                </p14:cNvPr>
                <p14:cNvContentPartPr/>
                <p14:nvPr/>
              </p14:nvContentPartPr>
              <p14:xfrm>
                <a:off x="5936291" y="4767535"/>
                <a:ext cx="113760" cy="2340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8277CED-43C7-4BFF-9EC3-58218C23073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918291" y="4749895"/>
                  <a:ext cx="1494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8C300393-7514-4772-AB0D-0FAF14C36F41}"/>
                    </a:ext>
                  </a:extLst>
                </p14:cNvPr>
                <p14:cNvContentPartPr/>
                <p14:nvPr/>
              </p14:nvContentPartPr>
              <p14:xfrm>
                <a:off x="6118091" y="4835575"/>
                <a:ext cx="130680" cy="1584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8C300393-7514-4772-AB0D-0FAF14C36F4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100451" y="4817935"/>
                  <a:ext cx="166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284DB8E5-965B-4573-93CE-E61C8BEBE066}"/>
                    </a:ext>
                  </a:extLst>
                </p14:cNvPr>
                <p14:cNvContentPartPr/>
                <p14:nvPr/>
              </p14:nvContentPartPr>
              <p14:xfrm>
                <a:off x="5814251" y="5093695"/>
                <a:ext cx="517680" cy="435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284DB8E5-965B-4573-93CE-E61C8BEBE06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796251" y="5076055"/>
                  <a:ext cx="5533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51C03BC8-6D67-4AA0-A024-64657B1FA8E2}"/>
                    </a:ext>
                  </a:extLst>
                </p14:cNvPr>
                <p14:cNvContentPartPr/>
                <p14:nvPr/>
              </p14:nvContentPartPr>
              <p14:xfrm>
                <a:off x="5884811" y="5252455"/>
                <a:ext cx="108360" cy="2721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51C03BC8-6D67-4AA0-A024-64657B1FA8E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866811" y="5234815"/>
                  <a:ext cx="1440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3BCEB71-8F5C-44F0-8773-33FA9C8A4617}"/>
                    </a:ext>
                  </a:extLst>
                </p14:cNvPr>
                <p14:cNvContentPartPr/>
                <p14:nvPr/>
              </p14:nvContentPartPr>
              <p14:xfrm>
                <a:off x="5861411" y="5307175"/>
                <a:ext cx="161280" cy="583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3BCEB71-8F5C-44F0-8773-33FA9C8A461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843771" y="5289535"/>
                  <a:ext cx="196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7653771E-0CEB-40F4-A649-1359F4BED91B}"/>
                    </a:ext>
                  </a:extLst>
                </p14:cNvPr>
                <p14:cNvContentPartPr/>
                <p14:nvPr/>
              </p14:nvContentPartPr>
              <p14:xfrm>
                <a:off x="6113411" y="5326615"/>
                <a:ext cx="146160" cy="1710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7653771E-0CEB-40F4-A649-1359F4BED91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095771" y="5308615"/>
                  <a:ext cx="18180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15393B36-537C-40E5-9A24-20C2052BA80B}"/>
              </a:ext>
            </a:extLst>
          </p:cNvPr>
          <p:cNvGrpSpPr/>
          <p:nvPr/>
        </p:nvGrpSpPr>
        <p:grpSpPr>
          <a:xfrm>
            <a:off x="6551171" y="4701295"/>
            <a:ext cx="1086480" cy="829440"/>
            <a:chOff x="6551171" y="4701295"/>
            <a:chExt cx="1086480" cy="82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EDAB7D5-A2EF-483B-841F-C42C7976C35F}"/>
                    </a:ext>
                  </a:extLst>
                </p14:cNvPr>
                <p14:cNvContentPartPr/>
                <p14:nvPr/>
              </p14:nvContentPartPr>
              <p14:xfrm>
                <a:off x="6573851" y="4701295"/>
                <a:ext cx="149760" cy="8294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EDAB7D5-A2EF-483B-841F-C42C7976C35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556211" y="4683655"/>
                  <a:ext cx="185400" cy="86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1B958741-AC53-4CC6-886B-89F2B8E5E717}"/>
                    </a:ext>
                  </a:extLst>
                </p14:cNvPr>
                <p14:cNvContentPartPr/>
                <p14:nvPr/>
              </p14:nvContentPartPr>
              <p14:xfrm>
                <a:off x="6551171" y="5039335"/>
                <a:ext cx="179640" cy="1605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1B958741-AC53-4CC6-886B-89F2B8E5E71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533171" y="5021335"/>
                  <a:ext cx="215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767B1E4B-0521-40EF-A9D8-1F8305C4E410}"/>
                    </a:ext>
                  </a:extLst>
                </p14:cNvPr>
                <p14:cNvContentPartPr/>
                <p14:nvPr/>
              </p14:nvContentPartPr>
              <p14:xfrm>
                <a:off x="6856451" y="4977055"/>
                <a:ext cx="182880" cy="2941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767B1E4B-0521-40EF-A9D8-1F8305C4E41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838811" y="4959415"/>
                  <a:ext cx="2185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ABD2394-1B08-40B9-9C38-9BF57D61C2A1}"/>
                    </a:ext>
                  </a:extLst>
                </p14:cNvPr>
                <p14:cNvContentPartPr/>
                <p14:nvPr/>
              </p14:nvContentPartPr>
              <p14:xfrm>
                <a:off x="6915851" y="5168575"/>
                <a:ext cx="86400" cy="273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ABD2394-1B08-40B9-9C38-9BF57D61C2A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897851" y="5150575"/>
                  <a:ext cx="122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C8047D55-6E5E-4CDD-BFA5-3E8760D05F1B}"/>
                    </a:ext>
                  </a:extLst>
                </p14:cNvPr>
                <p14:cNvContentPartPr/>
                <p14:nvPr/>
              </p14:nvContentPartPr>
              <p14:xfrm>
                <a:off x="6864011" y="4887775"/>
                <a:ext cx="205920" cy="352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C8047D55-6E5E-4CDD-BFA5-3E8760D05F1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846371" y="4869775"/>
                  <a:ext cx="2415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EA01D006-FB44-452C-BF8C-DE6A831BCDBA}"/>
                    </a:ext>
                  </a:extLst>
                </p14:cNvPr>
                <p14:cNvContentPartPr/>
                <p14:nvPr/>
              </p14:nvContentPartPr>
              <p14:xfrm>
                <a:off x="7188011" y="5079295"/>
                <a:ext cx="16200" cy="187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EA01D006-FB44-452C-BF8C-DE6A831BCDB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170011" y="5061295"/>
                  <a:ext cx="51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33002306-F739-4BE9-BFDE-7C4670A35C62}"/>
                    </a:ext>
                  </a:extLst>
                </p14:cNvPr>
                <p14:cNvContentPartPr/>
                <p14:nvPr/>
              </p14:nvContentPartPr>
              <p14:xfrm>
                <a:off x="7292051" y="4921975"/>
                <a:ext cx="145440" cy="3398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33002306-F739-4BE9-BFDE-7C4670A35C6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274051" y="4904335"/>
                  <a:ext cx="1810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1BA7CF4F-72E6-4C9B-B1F4-28FFDCB392A9}"/>
                    </a:ext>
                  </a:extLst>
                </p14:cNvPr>
                <p14:cNvContentPartPr/>
                <p14:nvPr/>
              </p14:nvContentPartPr>
              <p14:xfrm>
                <a:off x="7454411" y="4974175"/>
                <a:ext cx="183240" cy="2606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1BA7CF4F-72E6-4C9B-B1F4-28FFDCB392A9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436771" y="4956175"/>
                  <a:ext cx="2188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093B1033-8B4E-4F82-A816-F607963BC7D6}"/>
                    </a:ext>
                  </a:extLst>
                </p14:cNvPr>
                <p14:cNvContentPartPr/>
                <p14:nvPr/>
              </p14:nvContentPartPr>
              <p14:xfrm>
                <a:off x="7405451" y="4808575"/>
                <a:ext cx="187200" cy="75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093B1033-8B4E-4F82-A816-F607963BC7D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387811" y="4790575"/>
                  <a:ext cx="22284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4395DE80-335E-4FC6-9859-148114168E21}"/>
                  </a:ext>
                </a:extLst>
              </p14:cNvPr>
              <p14:cNvContentPartPr/>
              <p14:nvPr/>
            </p14:nvContentPartPr>
            <p14:xfrm>
              <a:off x="5200451" y="4902535"/>
              <a:ext cx="264960" cy="10548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4395DE80-335E-4FC6-9859-148114168E21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5182811" y="4884535"/>
                <a:ext cx="300600" cy="1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196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0C4BCC6-E9AB-4CDB-A05B-C3C7A5FC7D97}"/>
              </a:ext>
            </a:extLst>
          </p:cNvPr>
          <p:cNvGrpSpPr/>
          <p:nvPr/>
        </p:nvGrpSpPr>
        <p:grpSpPr>
          <a:xfrm>
            <a:off x="711251" y="333055"/>
            <a:ext cx="692640" cy="307800"/>
            <a:chOff x="711251" y="333055"/>
            <a:chExt cx="69264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47C9CB2-3404-497D-995B-E335E35B8827}"/>
                    </a:ext>
                  </a:extLst>
                </p14:cNvPr>
                <p14:cNvContentPartPr/>
                <p14:nvPr/>
              </p14:nvContentPartPr>
              <p14:xfrm>
                <a:off x="713411" y="392095"/>
                <a:ext cx="208080" cy="248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47C9CB2-3404-497D-995B-E335E35B882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5771" y="374455"/>
                  <a:ext cx="2437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420EED7-244F-4482-8671-313BB80A41B7}"/>
                    </a:ext>
                  </a:extLst>
                </p14:cNvPr>
                <p14:cNvContentPartPr/>
                <p14:nvPr/>
              </p14:nvContentPartPr>
              <p14:xfrm>
                <a:off x="711251" y="340615"/>
                <a:ext cx="176040" cy="6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420EED7-244F-4482-8671-313BB80A41B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3251" y="322615"/>
                  <a:ext cx="211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6802950-5C38-4D10-A6D3-F490506D4460}"/>
                    </a:ext>
                  </a:extLst>
                </p14:cNvPr>
                <p14:cNvContentPartPr/>
                <p14:nvPr/>
              </p14:nvContentPartPr>
              <p14:xfrm>
                <a:off x="978731" y="430975"/>
                <a:ext cx="153000" cy="185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6802950-5C38-4D10-A6D3-F490506D44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1091" y="413335"/>
                  <a:ext cx="188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6F4334B-19F8-47E4-A94B-5030D1EAEDF4}"/>
                    </a:ext>
                  </a:extLst>
                </p14:cNvPr>
                <p14:cNvContentPartPr/>
                <p14:nvPr/>
              </p14:nvContentPartPr>
              <p14:xfrm>
                <a:off x="957491" y="477775"/>
                <a:ext cx="155880" cy="137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6F4334B-19F8-47E4-A94B-5030D1EAEDF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9491" y="460135"/>
                  <a:ext cx="191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D060056-8F2D-416A-A28F-C115A6F37DA4}"/>
                    </a:ext>
                  </a:extLst>
                </p14:cNvPr>
                <p14:cNvContentPartPr/>
                <p14:nvPr/>
              </p14:nvContentPartPr>
              <p14:xfrm>
                <a:off x="1218851" y="381655"/>
                <a:ext cx="185040" cy="231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D060056-8F2D-416A-A28F-C115A6F37DA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00851" y="363655"/>
                  <a:ext cx="2206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A7E0308-8647-4A9C-9A96-6812E01425CF}"/>
                    </a:ext>
                  </a:extLst>
                </p14:cNvPr>
                <p14:cNvContentPartPr/>
                <p14:nvPr/>
              </p14:nvContentPartPr>
              <p14:xfrm>
                <a:off x="1249091" y="544015"/>
                <a:ext cx="130680" cy="16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A7E0308-8647-4A9C-9A96-6812E01425C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31091" y="526375"/>
                  <a:ext cx="166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8FBF3B8-4A84-4CE9-B01C-91A4C9CA874D}"/>
                    </a:ext>
                  </a:extLst>
                </p14:cNvPr>
                <p14:cNvContentPartPr/>
                <p14:nvPr/>
              </p14:nvContentPartPr>
              <p14:xfrm>
                <a:off x="1245491" y="333055"/>
                <a:ext cx="150120" cy="1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8FBF3B8-4A84-4CE9-B01C-91A4C9CA874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27491" y="315415"/>
                  <a:ext cx="18576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216943-2594-4203-B274-5E1B319BC935}"/>
              </a:ext>
            </a:extLst>
          </p:cNvPr>
          <p:cNvGrpSpPr/>
          <p:nvPr/>
        </p:nvGrpSpPr>
        <p:grpSpPr>
          <a:xfrm>
            <a:off x="1624931" y="280855"/>
            <a:ext cx="484560" cy="322200"/>
            <a:chOff x="1624931" y="280855"/>
            <a:chExt cx="48456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CBC4987-9418-4FCE-9165-37DC1C33BE05}"/>
                    </a:ext>
                  </a:extLst>
                </p14:cNvPr>
                <p14:cNvContentPartPr/>
                <p14:nvPr/>
              </p14:nvContentPartPr>
              <p14:xfrm>
                <a:off x="1624931" y="479575"/>
                <a:ext cx="149400" cy="26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CBC4987-9418-4FCE-9165-37DC1C33BE0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07291" y="461935"/>
                  <a:ext cx="185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293A775-6018-4BD5-9845-FC2654FC6456}"/>
                    </a:ext>
                  </a:extLst>
                </p14:cNvPr>
                <p14:cNvContentPartPr/>
                <p14:nvPr/>
              </p14:nvContentPartPr>
              <p14:xfrm>
                <a:off x="1633931" y="558415"/>
                <a:ext cx="104400" cy="9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293A775-6018-4BD5-9845-FC2654FC645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15931" y="540775"/>
                  <a:ext cx="140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6B69006-2C26-4467-9528-27E567532A74}"/>
                    </a:ext>
                  </a:extLst>
                </p14:cNvPr>
                <p14:cNvContentPartPr/>
                <p14:nvPr/>
              </p14:nvContentPartPr>
              <p14:xfrm>
                <a:off x="1918691" y="374095"/>
                <a:ext cx="10800" cy="212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6B69006-2C26-4467-9528-27E567532A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01051" y="356095"/>
                  <a:ext cx="46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69DD811-2CF7-4A5A-BEE3-759DA776286A}"/>
                    </a:ext>
                  </a:extLst>
                </p14:cNvPr>
                <p14:cNvContentPartPr/>
                <p14:nvPr/>
              </p14:nvContentPartPr>
              <p14:xfrm>
                <a:off x="2047571" y="353935"/>
                <a:ext cx="16200" cy="249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69DD811-2CF7-4A5A-BEE3-759DA776286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29931" y="335935"/>
                  <a:ext cx="518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F904E75-0EB0-4C7F-A6D0-91A471CAD2FA}"/>
                    </a:ext>
                  </a:extLst>
                </p14:cNvPr>
                <p14:cNvContentPartPr/>
                <p14:nvPr/>
              </p14:nvContentPartPr>
              <p14:xfrm>
                <a:off x="1924811" y="509095"/>
                <a:ext cx="119520" cy="18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F904E75-0EB0-4C7F-A6D0-91A471CAD2F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07171" y="491095"/>
                  <a:ext cx="155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3A77557-E497-4325-BD24-030E06CCF174}"/>
                    </a:ext>
                  </a:extLst>
                </p14:cNvPr>
                <p14:cNvContentPartPr/>
                <p14:nvPr/>
              </p14:nvContentPartPr>
              <p14:xfrm>
                <a:off x="1902491" y="280855"/>
                <a:ext cx="207000" cy="15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3A77557-E497-4325-BD24-030E06CCF1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84491" y="263215"/>
                  <a:ext cx="24264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32EA7A1-7BFF-4429-90B3-11AF0D557B76}"/>
                  </a:ext>
                </a:extLst>
              </p14:cNvPr>
              <p14:cNvContentPartPr/>
              <p14:nvPr/>
            </p14:nvContentPartPr>
            <p14:xfrm>
              <a:off x="469331" y="967375"/>
              <a:ext cx="133920" cy="563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32EA7A1-7BFF-4429-90B3-11AF0D557B7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1691" y="949735"/>
                <a:ext cx="169560" cy="59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6B825DA9-4A70-48E6-88EA-D9208600CD2C}"/>
              </a:ext>
            </a:extLst>
          </p:cNvPr>
          <p:cNvGrpSpPr/>
          <p:nvPr/>
        </p:nvGrpSpPr>
        <p:grpSpPr>
          <a:xfrm>
            <a:off x="753011" y="1107415"/>
            <a:ext cx="1074960" cy="295560"/>
            <a:chOff x="753011" y="1107415"/>
            <a:chExt cx="107496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2FA7F08-450A-41F9-9572-30A3055B72EE}"/>
                    </a:ext>
                  </a:extLst>
                </p14:cNvPr>
                <p14:cNvContentPartPr/>
                <p14:nvPr/>
              </p14:nvContentPartPr>
              <p14:xfrm>
                <a:off x="766691" y="1207855"/>
                <a:ext cx="182520" cy="167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2FA7F08-450A-41F9-9572-30A3055B72E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8691" y="1190215"/>
                  <a:ext cx="218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E9F67E7-DC99-4EB5-8587-2C1668ACC298}"/>
                    </a:ext>
                  </a:extLst>
                </p14:cNvPr>
                <p14:cNvContentPartPr/>
                <p14:nvPr/>
              </p14:nvContentPartPr>
              <p14:xfrm>
                <a:off x="753011" y="1140895"/>
                <a:ext cx="179640" cy="23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E9F67E7-DC99-4EB5-8587-2C1668ACC2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5371" y="1123255"/>
                  <a:ext cx="215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23F5AC1-DF40-4C6E-9A22-BBF0765AA260}"/>
                    </a:ext>
                  </a:extLst>
                </p14:cNvPr>
                <p14:cNvContentPartPr/>
                <p14:nvPr/>
              </p14:nvContentPartPr>
              <p14:xfrm>
                <a:off x="984491" y="1238095"/>
                <a:ext cx="156600" cy="164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23F5AC1-DF40-4C6E-9A22-BBF0765AA26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66851" y="1220455"/>
                  <a:ext cx="192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30ADF7F-D765-4F50-91A1-470B435F2D23}"/>
                    </a:ext>
                  </a:extLst>
                </p14:cNvPr>
                <p14:cNvContentPartPr/>
                <p14:nvPr/>
              </p14:nvContentPartPr>
              <p14:xfrm>
                <a:off x="984131" y="1265455"/>
                <a:ext cx="127080" cy="126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30ADF7F-D765-4F50-91A1-470B435F2D2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6491" y="1247815"/>
                  <a:ext cx="162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DB4D595-D870-4C43-B9AB-C4CC676A1ADF}"/>
                    </a:ext>
                  </a:extLst>
                </p14:cNvPr>
                <p14:cNvContentPartPr/>
                <p14:nvPr/>
              </p14:nvContentPartPr>
              <p14:xfrm>
                <a:off x="1194371" y="1185535"/>
                <a:ext cx="160200" cy="198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DB4D595-D870-4C43-B9AB-C4CC676A1AD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76731" y="1167895"/>
                  <a:ext cx="195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A33E622-A92A-467C-B863-00455054C2E9}"/>
                    </a:ext>
                  </a:extLst>
                </p14:cNvPr>
                <p14:cNvContentPartPr/>
                <p14:nvPr/>
              </p14:nvContentPartPr>
              <p14:xfrm>
                <a:off x="1208411" y="1306495"/>
                <a:ext cx="139680" cy="10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A33E622-A92A-467C-B863-00455054C2E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90771" y="1288855"/>
                  <a:ext cx="175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CDF0471-835D-4BF8-BBA7-56EB5B0ECAE1}"/>
                    </a:ext>
                  </a:extLst>
                </p14:cNvPr>
                <p14:cNvContentPartPr/>
                <p14:nvPr/>
              </p14:nvContentPartPr>
              <p14:xfrm>
                <a:off x="1176731" y="1107415"/>
                <a:ext cx="146520" cy="18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CDF0471-835D-4BF8-BBA7-56EB5B0ECAE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58731" y="1089415"/>
                  <a:ext cx="182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BE2BA74-CAA9-4A80-A3E2-74C6E1D79D4D}"/>
                    </a:ext>
                  </a:extLst>
                </p14:cNvPr>
                <p14:cNvContentPartPr/>
                <p14:nvPr/>
              </p14:nvContentPartPr>
              <p14:xfrm>
                <a:off x="1428011" y="1312255"/>
                <a:ext cx="16560" cy="16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BE2BA74-CAA9-4A80-A3E2-74C6E1D79D4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10011" y="1294615"/>
                  <a:ext cx="52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95CF2B5-9740-4569-95DD-748695BB7CB4}"/>
                    </a:ext>
                  </a:extLst>
                </p14:cNvPr>
                <p14:cNvContentPartPr/>
                <p14:nvPr/>
              </p14:nvContentPartPr>
              <p14:xfrm>
                <a:off x="1557971" y="1283455"/>
                <a:ext cx="87120" cy="89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95CF2B5-9740-4569-95DD-748695BB7CB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40331" y="1265815"/>
                  <a:ext cx="122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3C2C84F-5B1C-411C-92E6-5F28FA49FA3F}"/>
                    </a:ext>
                  </a:extLst>
                </p14:cNvPr>
                <p14:cNvContentPartPr/>
                <p14:nvPr/>
              </p14:nvContentPartPr>
              <p14:xfrm>
                <a:off x="1627451" y="1127935"/>
                <a:ext cx="12240" cy="218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3C2C84F-5B1C-411C-92E6-5F28FA49FA3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09451" y="1110295"/>
                  <a:ext cx="478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E987ACB-8759-4848-9680-2EBFE6D5F453}"/>
                    </a:ext>
                  </a:extLst>
                </p14:cNvPr>
                <p14:cNvContentPartPr/>
                <p14:nvPr/>
              </p14:nvContentPartPr>
              <p14:xfrm>
                <a:off x="1706291" y="1156015"/>
                <a:ext cx="121680" cy="228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E987ACB-8759-4848-9680-2EBFE6D5F45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88291" y="1138375"/>
                  <a:ext cx="1573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12E78CC-626D-4042-BBD0-060D3407AE29}"/>
                    </a:ext>
                  </a:extLst>
                </p14:cNvPr>
                <p14:cNvContentPartPr/>
                <p14:nvPr/>
              </p14:nvContentPartPr>
              <p14:xfrm>
                <a:off x="1681091" y="1285615"/>
                <a:ext cx="128160" cy="7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12E78CC-626D-4042-BBD0-060D3407AE2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63451" y="1267975"/>
                  <a:ext cx="1638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6BF469-F8D6-486E-97BE-530501F26873}"/>
              </a:ext>
            </a:extLst>
          </p:cNvPr>
          <p:cNvGrpSpPr/>
          <p:nvPr/>
        </p:nvGrpSpPr>
        <p:grpSpPr>
          <a:xfrm>
            <a:off x="2047211" y="914455"/>
            <a:ext cx="1166040" cy="597960"/>
            <a:chOff x="2047211" y="914455"/>
            <a:chExt cx="116604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B81AA93-987E-4995-BDD6-FD2950ACF756}"/>
                    </a:ext>
                  </a:extLst>
                </p14:cNvPr>
                <p14:cNvContentPartPr/>
                <p14:nvPr/>
              </p14:nvContentPartPr>
              <p14:xfrm>
                <a:off x="2047211" y="1218655"/>
                <a:ext cx="136440" cy="10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B81AA93-987E-4995-BDD6-FD2950ACF75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29571" y="1200655"/>
                  <a:ext cx="172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54C2E29-DC93-4A25-9187-24F059DCEEA6}"/>
                    </a:ext>
                  </a:extLst>
                </p14:cNvPr>
                <p14:cNvContentPartPr/>
                <p14:nvPr/>
              </p14:nvContentPartPr>
              <p14:xfrm>
                <a:off x="2063411" y="1278055"/>
                <a:ext cx="102240" cy="8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54C2E29-DC93-4A25-9187-24F059DCEEA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45411" y="1260055"/>
                  <a:ext cx="137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4F5744B-426F-476C-8779-F69B2EC92CF6}"/>
                    </a:ext>
                  </a:extLst>
                </p14:cNvPr>
                <p14:cNvContentPartPr/>
                <p14:nvPr/>
              </p14:nvContentPartPr>
              <p14:xfrm>
                <a:off x="2320811" y="918415"/>
                <a:ext cx="88920" cy="594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4F5744B-426F-476C-8779-F69B2EC92C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03171" y="900415"/>
                  <a:ext cx="12456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FB88C2F-706F-41B1-8C45-0517F2BA68E7}"/>
                    </a:ext>
                  </a:extLst>
                </p14:cNvPr>
                <p14:cNvContentPartPr/>
                <p14:nvPr/>
              </p14:nvContentPartPr>
              <p14:xfrm>
                <a:off x="2564531" y="1062055"/>
                <a:ext cx="16920" cy="256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FB88C2F-706F-41B1-8C45-0517F2BA68E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46531" y="1044055"/>
                  <a:ext cx="525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B89FA14-FCCB-4942-9F2C-9C73E4E398A6}"/>
                    </a:ext>
                  </a:extLst>
                </p14:cNvPr>
                <p14:cNvContentPartPr/>
                <p14:nvPr/>
              </p14:nvContentPartPr>
              <p14:xfrm>
                <a:off x="2660291" y="1040455"/>
                <a:ext cx="17280" cy="241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B89FA14-FCCB-4942-9F2C-9C73E4E398A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42651" y="1022455"/>
                  <a:ext cx="529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69245D3-070D-4970-940A-5E42C2DB840B}"/>
                    </a:ext>
                  </a:extLst>
                </p14:cNvPr>
                <p14:cNvContentPartPr/>
                <p14:nvPr/>
              </p14:nvContentPartPr>
              <p14:xfrm>
                <a:off x="2587931" y="1217215"/>
                <a:ext cx="105480" cy="14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69245D3-070D-4970-940A-5E42C2DB840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69931" y="1199575"/>
                  <a:ext cx="141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9514AAE-9ABD-4D01-A43A-27158FF52835}"/>
                    </a:ext>
                  </a:extLst>
                </p14:cNvPr>
                <p14:cNvContentPartPr/>
                <p14:nvPr/>
              </p14:nvContentPartPr>
              <p14:xfrm>
                <a:off x="2568491" y="988255"/>
                <a:ext cx="156960" cy="10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9514AAE-9ABD-4D01-A43A-27158FF5283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50851" y="970255"/>
                  <a:ext cx="192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80EEF68-963E-4CBA-A46B-B80F3FF10DFF}"/>
                    </a:ext>
                  </a:extLst>
                </p14:cNvPr>
                <p14:cNvContentPartPr/>
                <p14:nvPr/>
              </p14:nvContentPartPr>
              <p14:xfrm>
                <a:off x="2822651" y="1207855"/>
                <a:ext cx="2160" cy="9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80EEF68-963E-4CBA-A46B-B80F3FF10D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04651" y="1190215"/>
                  <a:ext cx="37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5CA823E-3470-4944-BFE4-CB8E628580E0}"/>
                    </a:ext>
                  </a:extLst>
                </p14:cNvPr>
                <p14:cNvContentPartPr/>
                <p14:nvPr/>
              </p14:nvContentPartPr>
              <p14:xfrm>
                <a:off x="2886731" y="991135"/>
                <a:ext cx="122040" cy="271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5CA823E-3470-4944-BFE4-CB8E628580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68731" y="973135"/>
                  <a:ext cx="1576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7BA48D2-95DE-41F7-B303-E67F628C54AF}"/>
                    </a:ext>
                  </a:extLst>
                </p14:cNvPr>
                <p14:cNvContentPartPr/>
                <p14:nvPr/>
              </p14:nvContentPartPr>
              <p14:xfrm>
                <a:off x="3106691" y="1040095"/>
                <a:ext cx="92160" cy="231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7BA48D2-95DE-41F7-B303-E67F628C54A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89051" y="1022455"/>
                  <a:ext cx="1278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880EBCB-A128-4499-AB66-BFBB0FBC14A6}"/>
                    </a:ext>
                  </a:extLst>
                </p14:cNvPr>
                <p14:cNvContentPartPr/>
                <p14:nvPr/>
              </p14:nvContentPartPr>
              <p14:xfrm>
                <a:off x="3087251" y="1187335"/>
                <a:ext cx="126000" cy="28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880EBCB-A128-4499-AB66-BFBB0FBC14A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69611" y="1169695"/>
                  <a:ext cx="161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4162DC9-AFD5-47A9-AFF6-FFBA33804A56}"/>
                    </a:ext>
                  </a:extLst>
                </p14:cNvPr>
                <p14:cNvContentPartPr/>
                <p14:nvPr/>
              </p14:nvContentPartPr>
              <p14:xfrm>
                <a:off x="3019931" y="914455"/>
                <a:ext cx="144360" cy="32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4162DC9-AFD5-47A9-AFF6-FFBA33804A5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01931" y="896815"/>
                  <a:ext cx="18000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C74BE33-FDD5-4C11-BA74-8CE3EA21C2C3}"/>
                  </a:ext>
                </a:extLst>
              </p14:cNvPr>
              <p14:cNvContentPartPr/>
              <p14:nvPr/>
            </p14:nvContentPartPr>
            <p14:xfrm>
              <a:off x="9469331" y="390295"/>
              <a:ext cx="280440" cy="1310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C74BE33-FDD5-4C11-BA74-8CE3EA21C2C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415691" y="282295"/>
                <a:ext cx="388080" cy="15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26B5EC5-00F0-4071-AB96-61D5B78D932A}"/>
                  </a:ext>
                </a:extLst>
              </p14:cNvPr>
              <p14:cNvContentPartPr/>
              <p14:nvPr/>
            </p14:nvContentPartPr>
            <p14:xfrm>
              <a:off x="9910331" y="381295"/>
              <a:ext cx="326160" cy="1316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26B5EC5-00F0-4071-AB96-61D5B78D932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856691" y="273295"/>
                <a:ext cx="433800" cy="153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D80519D-BD28-4036-9B50-72CAB808A88E}"/>
              </a:ext>
            </a:extLst>
          </p:cNvPr>
          <p:cNvGrpSpPr/>
          <p:nvPr/>
        </p:nvGrpSpPr>
        <p:grpSpPr>
          <a:xfrm>
            <a:off x="540611" y="1800055"/>
            <a:ext cx="1005120" cy="548280"/>
            <a:chOff x="540611" y="1800055"/>
            <a:chExt cx="1005120" cy="54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CBE307A-B047-4D76-8164-64AD367E060D}"/>
                    </a:ext>
                  </a:extLst>
                </p14:cNvPr>
                <p14:cNvContentPartPr/>
                <p14:nvPr/>
              </p14:nvContentPartPr>
              <p14:xfrm>
                <a:off x="540611" y="1839295"/>
                <a:ext cx="151920" cy="509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CBE307A-B047-4D76-8164-64AD367E060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2971" y="1821655"/>
                  <a:ext cx="18756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FF4268A-84D4-44B8-B32B-55F2D9C2F547}"/>
                    </a:ext>
                  </a:extLst>
                </p14:cNvPr>
                <p14:cNvContentPartPr/>
                <p14:nvPr/>
              </p14:nvContentPartPr>
              <p14:xfrm>
                <a:off x="561131" y="2029015"/>
                <a:ext cx="134280" cy="158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FF4268A-84D4-44B8-B32B-55F2D9C2F54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3491" y="2011015"/>
                  <a:ext cx="169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2F0D20B-1766-4B53-9606-DDE2FB305243}"/>
                    </a:ext>
                  </a:extLst>
                </p14:cNvPr>
                <p14:cNvContentPartPr/>
                <p14:nvPr/>
              </p14:nvContentPartPr>
              <p14:xfrm>
                <a:off x="872531" y="1985455"/>
                <a:ext cx="109800" cy="213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2F0D20B-1766-4B53-9606-DDE2FB30524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4531" y="1967815"/>
                  <a:ext cx="1454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77512C5-3AB0-4DD5-BDFC-ABC17E6A04A0}"/>
                    </a:ext>
                  </a:extLst>
                </p14:cNvPr>
                <p14:cNvContentPartPr/>
                <p14:nvPr/>
              </p14:nvContentPartPr>
              <p14:xfrm>
                <a:off x="876131" y="2149615"/>
                <a:ext cx="85320" cy="9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77512C5-3AB0-4DD5-BDFC-ABC17E6A04A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8131" y="2131975"/>
                  <a:ext cx="120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D0F80BF-FDD4-422B-A12C-2D64C4A683DA}"/>
                    </a:ext>
                  </a:extLst>
                </p14:cNvPr>
                <p14:cNvContentPartPr/>
                <p14:nvPr/>
              </p14:nvContentPartPr>
              <p14:xfrm>
                <a:off x="834011" y="1926055"/>
                <a:ext cx="168120" cy="16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D0F80BF-FDD4-422B-A12C-2D64C4A683D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6371" y="1908415"/>
                  <a:ext cx="203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FB8658A-B88B-4DC8-8471-B81FF37211D5}"/>
                    </a:ext>
                  </a:extLst>
                </p14:cNvPr>
                <p14:cNvContentPartPr/>
                <p14:nvPr/>
              </p14:nvContentPartPr>
              <p14:xfrm>
                <a:off x="1113731" y="2066815"/>
                <a:ext cx="5040" cy="68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FB8658A-B88B-4DC8-8471-B81FF37211D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96091" y="2049175"/>
                  <a:ext cx="40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6925F04-1FD8-42CE-A8F9-E465BE1654C7}"/>
                    </a:ext>
                  </a:extLst>
                </p14:cNvPr>
                <p14:cNvContentPartPr/>
                <p14:nvPr/>
              </p14:nvContentPartPr>
              <p14:xfrm>
                <a:off x="1215611" y="1913455"/>
                <a:ext cx="128160" cy="289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6925F04-1FD8-42CE-A8F9-E465BE1654C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97611" y="1895455"/>
                  <a:ext cx="1638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49B6F82-32DC-4F38-9DF7-1AE2174F16FB}"/>
                    </a:ext>
                  </a:extLst>
                </p14:cNvPr>
                <p14:cNvContentPartPr/>
                <p14:nvPr/>
              </p14:nvContentPartPr>
              <p14:xfrm>
                <a:off x="1411091" y="1970335"/>
                <a:ext cx="134640" cy="214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49B6F82-32DC-4F38-9DF7-1AE2174F16F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93091" y="1952335"/>
                  <a:ext cx="1702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9FB8B6D-8FB4-45D4-B9B0-A6418E3E1169}"/>
                    </a:ext>
                  </a:extLst>
                </p14:cNvPr>
                <p14:cNvContentPartPr/>
                <p14:nvPr/>
              </p14:nvContentPartPr>
              <p14:xfrm>
                <a:off x="1325771" y="1800055"/>
                <a:ext cx="145800" cy="12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9FB8B6D-8FB4-45D4-B9B0-A6418E3E116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07771" y="1782415"/>
                  <a:ext cx="18144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5ED305B-EAE2-49CB-A7C3-983337C9F7CC}"/>
                  </a:ext>
                </a:extLst>
              </p14:cNvPr>
              <p14:cNvContentPartPr/>
              <p14:nvPr/>
            </p14:nvContentPartPr>
            <p14:xfrm>
              <a:off x="2092211" y="1977535"/>
              <a:ext cx="189000" cy="309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5ED305B-EAE2-49CB-A7C3-983337C9F7C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74571" y="1959535"/>
                <a:ext cx="2246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BE69096D-F107-44DF-B4C6-7A090FB9FF98}"/>
                  </a:ext>
                </a:extLst>
              </p14:cNvPr>
              <p14:cNvContentPartPr/>
              <p14:nvPr/>
            </p14:nvContentPartPr>
            <p14:xfrm>
              <a:off x="2065931" y="2097775"/>
              <a:ext cx="135000" cy="226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BE69096D-F107-44DF-B4C6-7A090FB9FF9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048291" y="2080135"/>
                <a:ext cx="170640" cy="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243C0E6-9D59-44C6-8767-013C00C9070C}"/>
              </a:ext>
            </a:extLst>
          </p:cNvPr>
          <p:cNvGrpSpPr/>
          <p:nvPr/>
        </p:nvGrpSpPr>
        <p:grpSpPr>
          <a:xfrm>
            <a:off x="2487131" y="1845055"/>
            <a:ext cx="308880" cy="520920"/>
            <a:chOff x="2487131" y="1845055"/>
            <a:chExt cx="30888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73FD1BB-F26F-43EB-97DD-A187BC3C143D}"/>
                    </a:ext>
                  </a:extLst>
                </p14:cNvPr>
                <p14:cNvContentPartPr/>
                <p14:nvPr/>
              </p14:nvContentPartPr>
              <p14:xfrm>
                <a:off x="2487131" y="1861615"/>
                <a:ext cx="17280" cy="285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73FD1BB-F26F-43EB-97DD-A187BC3C143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469131" y="1843615"/>
                  <a:ext cx="529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E2F0F13-4362-426F-9D64-375F3446D0D2}"/>
                    </a:ext>
                  </a:extLst>
                </p14:cNvPr>
                <p14:cNvContentPartPr/>
                <p14:nvPr/>
              </p14:nvContentPartPr>
              <p14:xfrm>
                <a:off x="2600171" y="1845055"/>
                <a:ext cx="9720" cy="281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E2F0F13-4362-426F-9D64-375F3446D0D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82531" y="1827415"/>
                  <a:ext cx="453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7538F92-26BC-47D1-8A5F-E4548FBC3F8B}"/>
                    </a:ext>
                  </a:extLst>
                </p14:cNvPr>
                <p14:cNvContentPartPr/>
                <p14:nvPr/>
              </p14:nvContentPartPr>
              <p14:xfrm>
                <a:off x="2488571" y="2000575"/>
                <a:ext cx="118800" cy="1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7538F92-26BC-47D1-8A5F-E4548FBC3F8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70571" y="1982935"/>
                  <a:ext cx="154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D6D0D18-4DB3-4749-9431-0496F320D210}"/>
                    </a:ext>
                  </a:extLst>
                </p14:cNvPr>
                <p14:cNvContentPartPr/>
                <p14:nvPr/>
              </p14:nvContentPartPr>
              <p14:xfrm>
                <a:off x="2661731" y="2144215"/>
                <a:ext cx="134280" cy="221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D6D0D18-4DB3-4749-9431-0496F320D21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43731" y="2126215"/>
                  <a:ext cx="16992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AE02F47-5093-4935-A33C-7AE9A868D72E}"/>
              </a:ext>
            </a:extLst>
          </p:cNvPr>
          <p:cNvGrpSpPr/>
          <p:nvPr/>
        </p:nvGrpSpPr>
        <p:grpSpPr>
          <a:xfrm>
            <a:off x="2915531" y="1724095"/>
            <a:ext cx="2044440" cy="495720"/>
            <a:chOff x="2915531" y="1724095"/>
            <a:chExt cx="204444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E92EC6A-B3A7-4EB6-AE61-D93168481097}"/>
                    </a:ext>
                  </a:extLst>
                </p14:cNvPr>
                <p14:cNvContentPartPr/>
                <p14:nvPr/>
              </p14:nvContentPartPr>
              <p14:xfrm>
                <a:off x="2915531" y="1981135"/>
                <a:ext cx="41760" cy="20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E92EC6A-B3A7-4EB6-AE61-D9316848109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97891" y="1963495"/>
                  <a:ext cx="77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030DFE8-1242-4E69-9D19-D4AB99D9373A}"/>
                    </a:ext>
                  </a:extLst>
                </p14:cNvPr>
                <p14:cNvContentPartPr/>
                <p14:nvPr/>
              </p14:nvContentPartPr>
              <p14:xfrm>
                <a:off x="3092291" y="1786375"/>
                <a:ext cx="99000" cy="408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030DFE8-1242-4E69-9D19-D4AB99D9373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074651" y="1768375"/>
                  <a:ext cx="1346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CFF5611-4B33-4D6D-A48C-26E0864317E2}"/>
                    </a:ext>
                  </a:extLst>
                </p14:cNvPr>
                <p14:cNvContentPartPr/>
                <p14:nvPr/>
              </p14:nvContentPartPr>
              <p14:xfrm>
                <a:off x="3264011" y="1947655"/>
                <a:ext cx="72360" cy="172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CFF5611-4B33-4D6D-A48C-26E0864317E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46371" y="1930015"/>
                  <a:ext cx="108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7AC990F-F5FE-435C-B4B3-B4D3E78866AA}"/>
                    </a:ext>
                  </a:extLst>
                </p14:cNvPr>
                <p14:cNvContentPartPr/>
                <p14:nvPr/>
              </p14:nvContentPartPr>
              <p14:xfrm>
                <a:off x="3225491" y="1880695"/>
                <a:ext cx="136440" cy="225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7AC990F-F5FE-435C-B4B3-B4D3E78866A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07491" y="1862695"/>
                  <a:ext cx="1720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F716C39-89D1-425C-B3EB-95A51822E44B}"/>
                    </a:ext>
                  </a:extLst>
                </p14:cNvPr>
                <p14:cNvContentPartPr/>
                <p14:nvPr/>
              </p14:nvContentPartPr>
              <p14:xfrm>
                <a:off x="3417731" y="2135215"/>
                <a:ext cx="95760" cy="84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F716C39-89D1-425C-B3EB-95A51822E44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00091" y="2117575"/>
                  <a:ext cx="131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3D8C8B6-A2B7-4939-91BC-3294A5546AF2}"/>
                    </a:ext>
                  </a:extLst>
                </p14:cNvPr>
                <p14:cNvContentPartPr/>
                <p14:nvPr/>
              </p14:nvContentPartPr>
              <p14:xfrm>
                <a:off x="3660731" y="1963135"/>
                <a:ext cx="2520" cy="109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3D8C8B6-A2B7-4939-91BC-3294A5546AF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43091" y="1945135"/>
                  <a:ext cx="38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4F7B13B-A094-4200-9129-F3F0E246D6B2}"/>
                    </a:ext>
                  </a:extLst>
                </p14:cNvPr>
                <p14:cNvContentPartPr/>
                <p14:nvPr/>
              </p14:nvContentPartPr>
              <p14:xfrm>
                <a:off x="3600611" y="2009935"/>
                <a:ext cx="139680" cy="13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4F7B13B-A094-4200-9129-F3F0E246D6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82611" y="1992295"/>
                  <a:ext cx="175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78992D0-7997-415A-ADEE-0B3DF431F330}"/>
                    </a:ext>
                  </a:extLst>
                </p14:cNvPr>
                <p14:cNvContentPartPr/>
                <p14:nvPr/>
              </p14:nvContentPartPr>
              <p14:xfrm>
                <a:off x="3835691" y="1930375"/>
                <a:ext cx="113760" cy="158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78992D0-7997-415A-ADEE-0B3DF431F33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18051" y="1912375"/>
                  <a:ext cx="149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19E5CE7-8044-4700-99A8-EF6059076FFF}"/>
                    </a:ext>
                  </a:extLst>
                </p14:cNvPr>
                <p14:cNvContentPartPr/>
                <p14:nvPr/>
              </p14:nvContentPartPr>
              <p14:xfrm>
                <a:off x="3804731" y="1836415"/>
                <a:ext cx="160560" cy="243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19E5CE7-8044-4700-99A8-EF6059076FF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87091" y="1818775"/>
                  <a:ext cx="1962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7C02191-4EA6-4E6D-BFDA-B4ACE33B6394}"/>
                    </a:ext>
                  </a:extLst>
                </p14:cNvPr>
                <p14:cNvContentPartPr/>
                <p14:nvPr/>
              </p14:nvContentPartPr>
              <p14:xfrm>
                <a:off x="4021091" y="2055295"/>
                <a:ext cx="15120" cy="131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7C02191-4EA6-4E6D-BFDA-B4ACE33B639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03091" y="2037295"/>
                  <a:ext cx="50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52F5FEB-4EA8-4078-92D8-FDE466585077}"/>
                    </a:ext>
                  </a:extLst>
                </p14:cNvPr>
                <p14:cNvContentPartPr/>
                <p14:nvPr/>
              </p14:nvContentPartPr>
              <p14:xfrm>
                <a:off x="4029371" y="2039095"/>
                <a:ext cx="83520" cy="154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52F5FEB-4EA8-4078-92D8-FDE46658507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11731" y="2021455"/>
                  <a:ext cx="119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A49292F-BC30-4627-AD14-796596E3CC09}"/>
                    </a:ext>
                  </a:extLst>
                </p14:cNvPr>
                <p14:cNvContentPartPr/>
                <p14:nvPr/>
              </p14:nvContentPartPr>
              <p14:xfrm>
                <a:off x="4272371" y="1902295"/>
                <a:ext cx="13680" cy="135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A49292F-BC30-4627-AD14-796596E3CC0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54371" y="1884655"/>
                  <a:ext cx="49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4834993-A77A-486F-93C2-2864D57CB126}"/>
                    </a:ext>
                  </a:extLst>
                </p14:cNvPr>
                <p14:cNvContentPartPr/>
                <p14:nvPr/>
              </p14:nvContentPartPr>
              <p14:xfrm>
                <a:off x="4224131" y="1981855"/>
                <a:ext cx="151560" cy="6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4834993-A77A-486F-93C2-2864D57CB12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06491" y="1963855"/>
                  <a:ext cx="187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AF18225-36CB-4369-825D-5407D03ADA45}"/>
                    </a:ext>
                  </a:extLst>
                </p14:cNvPr>
                <p14:cNvContentPartPr/>
                <p14:nvPr/>
              </p14:nvContentPartPr>
              <p14:xfrm>
                <a:off x="4492331" y="1793575"/>
                <a:ext cx="107640" cy="267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AF18225-36CB-4369-825D-5407D03ADA4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74691" y="1775575"/>
                  <a:ext cx="1432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850F823-E385-489B-A32B-A4183207C4EA}"/>
                    </a:ext>
                  </a:extLst>
                </p14:cNvPr>
                <p14:cNvContentPartPr/>
                <p14:nvPr/>
              </p14:nvContentPartPr>
              <p14:xfrm>
                <a:off x="4430771" y="1926415"/>
                <a:ext cx="179640" cy="17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850F823-E385-489B-A32B-A4183207C4E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12771" y="1908415"/>
                  <a:ext cx="215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0551C6B-9AB9-42E9-8E58-D2FB0BA7183E}"/>
                    </a:ext>
                  </a:extLst>
                </p14:cNvPr>
                <p14:cNvContentPartPr/>
                <p14:nvPr/>
              </p14:nvContentPartPr>
              <p14:xfrm>
                <a:off x="4656131" y="1724095"/>
                <a:ext cx="131040" cy="465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0551C6B-9AB9-42E9-8E58-D2FB0BA7183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38491" y="1706455"/>
                  <a:ext cx="16668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63AD151-D0AB-42B8-BC06-76490C4EB2EB}"/>
                    </a:ext>
                  </a:extLst>
                </p14:cNvPr>
                <p14:cNvContentPartPr/>
                <p14:nvPr/>
              </p14:nvContentPartPr>
              <p14:xfrm>
                <a:off x="4922531" y="1961335"/>
                <a:ext cx="37440" cy="16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63AD151-D0AB-42B8-BC06-76490C4EB2E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04891" y="1943335"/>
                  <a:ext cx="730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9580334-8E36-4440-AAA4-C9453F39B4F8}"/>
              </a:ext>
            </a:extLst>
          </p:cNvPr>
          <p:cNvGrpSpPr/>
          <p:nvPr/>
        </p:nvGrpSpPr>
        <p:grpSpPr>
          <a:xfrm>
            <a:off x="5117651" y="1742815"/>
            <a:ext cx="389880" cy="331560"/>
            <a:chOff x="5117651" y="1742815"/>
            <a:chExt cx="38988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E8950A7-F72F-4B3E-BE29-4ACA0AD5F518}"/>
                    </a:ext>
                  </a:extLst>
                </p14:cNvPr>
                <p14:cNvContentPartPr/>
                <p14:nvPr/>
              </p14:nvContentPartPr>
              <p14:xfrm>
                <a:off x="5117651" y="1742815"/>
                <a:ext cx="131400" cy="281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E8950A7-F72F-4B3E-BE29-4ACA0AD5F51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99651" y="1724815"/>
                  <a:ext cx="1670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BAC6FAC-22E8-4CE8-AA3A-EA92C514965D}"/>
                    </a:ext>
                  </a:extLst>
                </p14:cNvPr>
                <p14:cNvContentPartPr/>
                <p14:nvPr/>
              </p14:nvContentPartPr>
              <p14:xfrm>
                <a:off x="5294051" y="1942255"/>
                <a:ext cx="150480" cy="114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BAC6FAC-22E8-4CE8-AA3A-EA92C514965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76411" y="1924615"/>
                  <a:ext cx="186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7B829C2-4231-4BAC-B630-1EB1E7A17A3C}"/>
                    </a:ext>
                  </a:extLst>
                </p14:cNvPr>
                <p14:cNvContentPartPr/>
                <p14:nvPr/>
              </p14:nvContentPartPr>
              <p14:xfrm>
                <a:off x="5302331" y="1922095"/>
                <a:ext cx="205200" cy="152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7B829C2-4231-4BAC-B630-1EB1E7A17A3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284691" y="1904095"/>
                  <a:ext cx="24084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BEE6E7A7-3E77-4DF4-84CB-64E043FD4D0B}"/>
              </a:ext>
            </a:extLst>
          </p:cNvPr>
          <p:cNvGrpSpPr/>
          <p:nvPr/>
        </p:nvGrpSpPr>
        <p:grpSpPr>
          <a:xfrm>
            <a:off x="700811" y="2720575"/>
            <a:ext cx="1394640" cy="376920"/>
            <a:chOff x="700811" y="2720575"/>
            <a:chExt cx="139464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72F2D69-50AF-45FA-8A81-560367A2D675}"/>
                    </a:ext>
                  </a:extLst>
                </p14:cNvPr>
                <p14:cNvContentPartPr/>
                <p14:nvPr/>
              </p14:nvContentPartPr>
              <p14:xfrm>
                <a:off x="700811" y="2815615"/>
                <a:ext cx="214560" cy="174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72F2D69-50AF-45FA-8A81-560367A2D67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2811" y="2797615"/>
                  <a:ext cx="2502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53D154D-8488-447A-8503-FFF9A81905DC}"/>
                    </a:ext>
                  </a:extLst>
                </p14:cNvPr>
                <p14:cNvContentPartPr/>
                <p14:nvPr/>
              </p14:nvContentPartPr>
              <p14:xfrm>
                <a:off x="1020491" y="2720575"/>
                <a:ext cx="88920" cy="293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53D154D-8488-447A-8503-FFF9A81905D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02851" y="2702575"/>
                  <a:ext cx="1245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CD94050-1A44-4FFF-B41B-80C8A3D7E59F}"/>
                    </a:ext>
                  </a:extLst>
                </p14:cNvPr>
                <p14:cNvContentPartPr/>
                <p14:nvPr/>
              </p14:nvContentPartPr>
              <p14:xfrm>
                <a:off x="1135691" y="2878255"/>
                <a:ext cx="81000" cy="67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CD94050-1A44-4FFF-B41B-80C8A3D7E59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18051" y="2860255"/>
                  <a:ext cx="116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DE78B11-0047-4865-9018-DEBEEDD160FD}"/>
                    </a:ext>
                  </a:extLst>
                </p14:cNvPr>
                <p14:cNvContentPartPr/>
                <p14:nvPr/>
              </p14:nvContentPartPr>
              <p14:xfrm>
                <a:off x="1144331" y="2871055"/>
                <a:ext cx="132840" cy="95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DE78B11-0047-4865-9018-DEBEEDD160F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26331" y="2853415"/>
                  <a:ext cx="168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D20536F-DE8E-4A3C-9AB2-2639CB3D14E0}"/>
                    </a:ext>
                  </a:extLst>
                </p14:cNvPr>
                <p14:cNvContentPartPr/>
                <p14:nvPr/>
              </p14:nvContentPartPr>
              <p14:xfrm>
                <a:off x="1356731" y="2866375"/>
                <a:ext cx="9720" cy="121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D20536F-DE8E-4A3C-9AB2-2639CB3D14E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339091" y="2848375"/>
                  <a:ext cx="45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28FAA21-BF90-4CA5-9852-ABD03C2AF767}"/>
                    </a:ext>
                  </a:extLst>
                </p14:cNvPr>
                <p14:cNvContentPartPr/>
                <p14:nvPr/>
              </p14:nvContentPartPr>
              <p14:xfrm>
                <a:off x="1295891" y="2928295"/>
                <a:ext cx="110160" cy="13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28FAA21-BF90-4CA5-9852-ABD03C2AF76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278251" y="2910655"/>
                  <a:ext cx="145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8AA99AA-BF98-45F4-821E-3FA9702A2CCD}"/>
                    </a:ext>
                  </a:extLst>
                </p14:cNvPr>
                <p14:cNvContentPartPr/>
                <p14:nvPr/>
              </p14:nvContentPartPr>
              <p14:xfrm>
                <a:off x="1460411" y="2913175"/>
                <a:ext cx="72000" cy="65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8AA99AA-BF98-45F4-821E-3FA9702A2CC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442771" y="2895535"/>
                  <a:ext cx="107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D380CFC-C02D-4DCF-A9EA-2C50E850E844}"/>
                    </a:ext>
                  </a:extLst>
                </p14:cNvPr>
                <p14:cNvContentPartPr/>
                <p14:nvPr/>
              </p14:nvContentPartPr>
              <p14:xfrm>
                <a:off x="1504691" y="2739295"/>
                <a:ext cx="45720" cy="229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D380CFC-C02D-4DCF-A9EA-2C50E850E84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486691" y="2721295"/>
                  <a:ext cx="81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E756560-BE25-490B-B909-7D2103D29538}"/>
                    </a:ext>
                  </a:extLst>
                </p14:cNvPr>
                <p14:cNvContentPartPr/>
                <p14:nvPr/>
              </p14:nvContentPartPr>
              <p14:xfrm>
                <a:off x="1599011" y="2921455"/>
                <a:ext cx="62280" cy="55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E756560-BE25-490B-B909-7D2103D2953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581011" y="2903455"/>
                  <a:ext cx="97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D0EA558-55E6-4E9C-B03D-3C3109E24236}"/>
                    </a:ext>
                  </a:extLst>
                </p14:cNvPr>
                <p14:cNvContentPartPr/>
                <p14:nvPr/>
              </p14:nvContentPartPr>
              <p14:xfrm>
                <a:off x="1603691" y="2902015"/>
                <a:ext cx="106560" cy="95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D0EA558-55E6-4E9C-B03D-3C3109E2423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585691" y="2884375"/>
                  <a:ext cx="142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5AC181D-22F3-4FE5-9105-20072D50F297}"/>
                    </a:ext>
                  </a:extLst>
                </p14:cNvPr>
                <p14:cNvContentPartPr/>
                <p14:nvPr/>
              </p14:nvContentPartPr>
              <p14:xfrm>
                <a:off x="1719971" y="2722015"/>
                <a:ext cx="82080" cy="375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5AC181D-22F3-4FE5-9105-20072D50F29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702331" y="2704015"/>
                  <a:ext cx="1177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978F1EE-23D0-48F1-86DD-3319DF11738D}"/>
                    </a:ext>
                  </a:extLst>
                </p14:cNvPr>
                <p14:cNvContentPartPr/>
                <p14:nvPr/>
              </p14:nvContentPartPr>
              <p14:xfrm>
                <a:off x="1910051" y="2902735"/>
                <a:ext cx="185400" cy="190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978F1EE-23D0-48F1-86DD-3319DF11738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892051" y="2884735"/>
                  <a:ext cx="22104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96ACB6D-0737-4E00-A712-267E3C7F4565}"/>
              </a:ext>
            </a:extLst>
          </p:cNvPr>
          <p:cNvGrpSpPr/>
          <p:nvPr/>
        </p:nvGrpSpPr>
        <p:grpSpPr>
          <a:xfrm>
            <a:off x="2310371" y="2675215"/>
            <a:ext cx="705240" cy="350280"/>
            <a:chOff x="2310371" y="2675215"/>
            <a:chExt cx="70524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45FEDC8-8D5A-4AB5-9A7A-5B1B963356B2}"/>
                    </a:ext>
                  </a:extLst>
                </p14:cNvPr>
                <p14:cNvContentPartPr/>
                <p14:nvPr/>
              </p14:nvContentPartPr>
              <p14:xfrm>
                <a:off x="2310371" y="2744335"/>
                <a:ext cx="225720" cy="219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45FEDC8-8D5A-4AB5-9A7A-5B1B963356B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292371" y="2726695"/>
                  <a:ext cx="261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CDC72B9-A7C6-4378-8664-3F8B7069E4D5}"/>
                    </a:ext>
                  </a:extLst>
                </p14:cNvPr>
                <p14:cNvContentPartPr/>
                <p14:nvPr/>
              </p14:nvContentPartPr>
              <p14:xfrm>
                <a:off x="2598011" y="2675215"/>
                <a:ext cx="70560" cy="343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CDC72B9-A7C6-4378-8664-3F8B7069E4D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80011" y="2657575"/>
                  <a:ext cx="1062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CBA0C21-E1F9-4584-BCD9-C58CB89B2C04}"/>
                    </a:ext>
                  </a:extLst>
                </p14:cNvPr>
                <p14:cNvContentPartPr/>
                <p14:nvPr/>
              </p14:nvContentPartPr>
              <p14:xfrm>
                <a:off x="2736971" y="2818855"/>
                <a:ext cx="119160" cy="113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CBA0C21-E1F9-4584-BCD9-C58CB89B2C0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19331" y="2801215"/>
                  <a:ext cx="154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45FE786-CBC1-49D7-871D-E0C4FD413F4B}"/>
                    </a:ext>
                  </a:extLst>
                </p14:cNvPr>
                <p14:cNvContentPartPr/>
                <p14:nvPr/>
              </p14:nvContentPartPr>
              <p14:xfrm>
                <a:off x="2730851" y="2805175"/>
                <a:ext cx="177120" cy="140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45FE786-CBC1-49D7-871D-E0C4FD413F4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713211" y="2787175"/>
                  <a:ext cx="212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2D0C1D6-C006-44F0-B106-E1C2CD43C077}"/>
                    </a:ext>
                  </a:extLst>
                </p14:cNvPr>
                <p14:cNvContentPartPr/>
                <p14:nvPr/>
              </p14:nvContentPartPr>
              <p14:xfrm>
                <a:off x="2915891" y="2687095"/>
                <a:ext cx="99720" cy="338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2D0C1D6-C006-44F0-B106-E1C2CD43C07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98251" y="2669095"/>
                  <a:ext cx="13536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CDD6BA5-EC3C-4C0B-A02E-5F86594531A1}"/>
              </a:ext>
            </a:extLst>
          </p:cNvPr>
          <p:cNvGrpSpPr/>
          <p:nvPr/>
        </p:nvGrpSpPr>
        <p:grpSpPr>
          <a:xfrm>
            <a:off x="3306491" y="2801215"/>
            <a:ext cx="209880" cy="123480"/>
            <a:chOff x="3306491" y="2801215"/>
            <a:chExt cx="209880" cy="12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3455985-C887-45A9-A5D1-5B6783F34BB6}"/>
                    </a:ext>
                  </a:extLst>
                </p14:cNvPr>
                <p14:cNvContentPartPr/>
                <p14:nvPr/>
              </p14:nvContentPartPr>
              <p14:xfrm>
                <a:off x="3332771" y="2801215"/>
                <a:ext cx="183600" cy="22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3455985-C887-45A9-A5D1-5B6783F34BB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14771" y="2783215"/>
                  <a:ext cx="219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75D9EA0-333D-4838-B89A-78810FB50703}"/>
                    </a:ext>
                  </a:extLst>
                </p14:cNvPr>
                <p14:cNvContentPartPr/>
                <p14:nvPr/>
              </p14:nvContentPartPr>
              <p14:xfrm>
                <a:off x="3306491" y="2916055"/>
                <a:ext cx="162720" cy="8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75D9EA0-333D-4838-B89A-78810FB5070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88491" y="2898055"/>
                  <a:ext cx="1983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14BF01C3-BEE0-4243-B091-E1482E12352E}"/>
              </a:ext>
            </a:extLst>
          </p:cNvPr>
          <p:cNvGrpSpPr/>
          <p:nvPr/>
        </p:nvGrpSpPr>
        <p:grpSpPr>
          <a:xfrm>
            <a:off x="3837851" y="2650735"/>
            <a:ext cx="461520" cy="590040"/>
            <a:chOff x="3837851" y="2650735"/>
            <a:chExt cx="46152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5094D28-04F9-4928-AFF0-CA1CD833C1B5}"/>
                    </a:ext>
                  </a:extLst>
                </p14:cNvPr>
                <p14:cNvContentPartPr/>
                <p14:nvPr/>
              </p14:nvContentPartPr>
              <p14:xfrm>
                <a:off x="3854411" y="2650735"/>
                <a:ext cx="148680" cy="166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5094D28-04F9-4928-AFF0-CA1CD833C1B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36771" y="2632735"/>
                  <a:ext cx="184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94237B9-0FCD-4FBB-94D4-1A6C1F04C277}"/>
                    </a:ext>
                  </a:extLst>
                </p14:cNvPr>
                <p14:cNvContentPartPr/>
                <p14:nvPr/>
              </p14:nvContentPartPr>
              <p14:xfrm>
                <a:off x="4094171" y="2678815"/>
                <a:ext cx="151560" cy="92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94237B9-0FCD-4FBB-94D4-1A6C1F04C27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076531" y="2660815"/>
                  <a:ext cx="187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B82B1E8-CC21-49C4-893B-8D186758ED5E}"/>
                    </a:ext>
                  </a:extLst>
                </p14:cNvPr>
                <p14:cNvContentPartPr/>
                <p14:nvPr/>
              </p14:nvContentPartPr>
              <p14:xfrm>
                <a:off x="3837851" y="2897695"/>
                <a:ext cx="461520" cy="35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B82B1E8-CC21-49C4-893B-8D186758ED5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820211" y="2880055"/>
                  <a:ext cx="497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1688527-E92C-4555-94F3-382BA6A7AE6B}"/>
                    </a:ext>
                  </a:extLst>
                </p14:cNvPr>
                <p14:cNvContentPartPr/>
                <p14:nvPr/>
              </p14:nvContentPartPr>
              <p14:xfrm>
                <a:off x="3903011" y="3006415"/>
                <a:ext cx="135000" cy="234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1688527-E92C-4555-94F3-382BA6A7AE6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885011" y="2988415"/>
                  <a:ext cx="170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70DE308-132E-4C70-82BE-4B77FABB7C01}"/>
                    </a:ext>
                  </a:extLst>
                </p14:cNvPr>
                <p14:cNvContentPartPr/>
                <p14:nvPr/>
              </p14:nvContentPartPr>
              <p14:xfrm>
                <a:off x="3873851" y="3025855"/>
                <a:ext cx="158760" cy="127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70DE308-132E-4C70-82BE-4B77FABB7C0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856211" y="3008215"/>
                  <a:ext cx="194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470498D-A8A9-4811-8D9E-E87F109E34C2}"/>
                    </a:ext>
                  </a:extLst>
                </p14:cNvPr>
                <p14:cNvContentPartPr/>
                <p14:nvPr/>
              </p14:nvContentPartPr>
              <p14:xfrm>
                <a:off x="4178771" y="3080215"/>
                <a:ext cx="106920" cy="105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470498D-A8A9-4811-8D9E-E87F109E34C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160771" y="3062215"/>
                  <a:ext cx="142560" cy="14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7E582B61-AAF6-4420-84C5-8C516E4576F8}"/>
                  </a:ext>
                </a:extLst>
              </p14:cNvPr>
              <p14:cNvContentPartPr/>
              <p14:nvPr/>
            </p14:nvContentPartPr>
            <p14:xfrm>
              <a:off x="3341051" y="2708335"/>
              <a:ext cx="177120" cy="2700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7E582B61-AAF6-4420-84C5-8C516E4576F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323051" y="2690335"/>
                <a:ext cx="21276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36671C7-9441-45E6-92F7-5DD9EE8663A0}"/>
              </a:ext>
            </a:extLst>
          </p:cNvPr>
          <p:cNvGrpSpPr/>
          <p:nvPr/>
        </p:nvGrpSpPr>
        <p:grpSpPr>
          <a:xfrm>
            <a:off x="4493771" y="2508535"/>
            <a:ext cx="952560" cy="653760"/>
            <a:chOff x="4493771" y="2508535"/>
            <a:chExt cx="952560" cy="6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5D2648C-068F-40C2-997B-0C8EB101B070}"/>
                    </a:ext>
                  </a:extLst>
                </p14:cNvPr>
                <p14:cNvContentPartPr/>
                <p14:nvPr/>
              </p14:nvContentPartPr>
              <p14:xfrm>
                <a:off x="4523291" y="2508535"/>
                <a:ext cx="92520" cy="653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5D2648C-068F-40C2-997B-0C8EB101B07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505291" y="2490895"/>
                  <a:ext cx="12816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266C05E-5550-462B-A4D3-C08A96AD6736}"/>
                    </a:ext>
                  </a:extLst>
                </p14:cNvPr>
                <p14:cNvContentPartPr/>
                <p14:nvPr/>
              </p14:nvContentPartPr>
              <p14:xfrm>
                <a:off x="4493771" y="2775295"/>
                <a:ext cx="106200" cy="153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266C05E-5550-462B-A4D3-C08A96AD673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476131" y="2757295"/>
                  <a:ext cx="141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0D7D1F8-1F3E-4708-9960-1F55DA0A64CF}"/>
                    </a:ext>
                  </a:extLst>
                </p14:cNvPr>
                <p14:cNvContentPartPr/>
                <p14:nvPr/>
              </p14:nvContentPartPr>
              <p14:xfrm>
                <a:off x="4773131" y="2698255"/>
                <a:ext cx="108000" cy="224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0D7D1F8-1F3E-4708-9960-1F55DA0A64C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755131" y="2680615"/>
                  <a:ext cx="143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96AFDDD-F6C5-4E89-81C2-6CEE4F01C26D}"/>
                    </a:ext>
                  </a:extLst>
                </p14:cNvPr>
                <p14:cNvContentPartPr/>
                <p14:nvPr/>
              </p14:nvContentPartPr>
              <p14:xfrm>
                <a:off x="4777811" y="2865295"/>
                <a:ext cx="98280" cy="7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96AFDDD-F6C5-4E89-81C2-6CEE4F01C26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759811" y="2847295"/>
                  <a:ext cx="133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D2E776A-D62D-497C-9075-1A0E3426DE87}"/>
                    </a:ext>
                  </a:extLst>
                </p14:cNvPr>
                <p14:cNvContentPartPr/>
                <p14:nvPr/>
              </p14:nvContentPartPr>
              <p14:xfrm>
                <a:off x="4754411" y="2673055"/>
                <a:ext cx="121680" cy="5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D2E776A-D62D-497C-9075-1A0E3426DE8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736411" y="2655055"/>
                  <a:ext cx="157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38500E6-8A83-4872-9182-8A1E6E3C5D42}"/>
                    </a:ext>
                  </a:extLst>
                </p14:cNvPr>
                <p14:cNvContentPartPr/>
                <p14:nvPr/>
              </p14:nvContentPartPr>
              <p14:xfrm>
                <a:off x="4998851" y="2850175"/>
                <a:ext cx="3960" cy="18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38500E6-8A83-4872-9182-8A1E6E3C5D4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981211" y="2832175"/>
                  <a:ext cx="39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182FCE4-417D-4DB5-9AFF-BE6CDAC2375E}"/>
                    </a:ext>
                  </a:extLst>
                </p14:cNvPr>
                <p14:cNvContentPartPr/>
                <p14:nvPr/>
              </p14:nvContentPartPr>
              <p14:xfrm>
                <a:off x="5088851" y="2609335"/>
                <a:ext cx="144360" cy="273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182FCE4-417D-4DB5-9AFF-BE6CDAC2375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71211" y="2591335"/>
                  <a:ext cx="1800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36E6321-B712-4B08-B453-360F44F78D38}"/>
                    </a:ext>
                  </a:extLst>
                </p14:cNvPr>
                <p14:cNvContentPartPr/>
                <p14:nvPr/>
              </p14:nvContentPartPr>
              <p14:xfrm>
                <a:off x="5283611" y="2635255"/>
                <a:ext cx="162720" cy="228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36E6321-B712-4B08-B453-360F44F78D3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265971" y="2617615"/>
                  <a:ext cx="19836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89BF6559-3CC4-4F33-996B-674806D0577B}"/>
              </a:ext>
            </a:extLst>
          </p:cNvPr>
          <p:cNvGrpSpPr/>
          <p:nvPr/>
        </p:nvGrpSpPr>
        <p:grpSpPr>
          <a:xfrm>
            <a:off x="2416931" y="3509695"/>
            <a:ext cx="658800" cy="753120"/>
            <a:chOff x="2416931" y="3509695"/>
            <a:chExt cx="658800" cy="75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A32AAFB-2D32-4375-8CB3-53915CD8A9E3}"/>
                    </a:ext>
                  </a:extLst>
                </p14:cNvPr>
                <p14:cNvContentPartPr/>
                <p14:nvPr/>
              </p14:nvContentPartPr>
              <p14:xfrm>
                <a:off x="2495771" y="3509695"/>
                <a:ext cx="147600" cy="2908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A32AAFB-2D32-4375-8CB3-53915CD8A9E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477771" y="3491695"/>
                  <a:ext cx="1832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E6B2D5C-AEE1-41B2-8D9B-EA5E6F475E8E}"/>
                    </a:ext>
                  </a:extLst>
                </p14:cNvPr>
                <p14:cNvContentPartPr/>
                <p14:nvPr/>
              </p14:nvContentPartPr>
              <p14:xfrm>
                <a:off x="2775851" y="3553255"/>
                <a:ext cx="167400" cy="164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E6B2D5C-AEE1-41B2-8D9B-EA5E6F475E8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758211" y="3535255"/>
                  <a:ext cx="203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D012457-3625-47B6-909B-51EBC330B149}"/>
                    </a:ext>
                  </a:extLst>
                </p14:cNvPr>
                <p14:cNvContentPartPr/>
                <p14:nvPr/>
              </p14:nvContentPartPr>
              <p14:xfrm>
                <a:off x="2416931" y="3858175"/>
                <a:ext cx="658800" cy="45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D012457-3625-47B6-909B-51EBC330B14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399291" y="3840535"/>
                  <a:ext cx="694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A85F6CD-8FCE-465F-8D0B-E40FA8F5CC56}"/>
                    </a:ext>
                  </a:extLst>
                </p14:cNvPr>
                <p14:cNvContentPartPr/>
                <p14:nvPr/>
              </p14:nvContentPartPr>
              <p14:xfrm>
                <a:off x="2505131" y="3949615"/>
                <a:ext cx="190080" cy="290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A85F6CD-8FCE-465F-8D0B-E40FA8F5CC5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487491" y="3931975"/>
                  <a:ext cx="2257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1205439-D255-4D00-9D8A-C02EFF8CF1D4}"/>
                    </a:ext>
                  </a:extLst>
                </p14:cNvPr>
                <p14:cNvContentPartPr/>
                <p14:nvPr/>
              </p14:nvContentPartPr>
              <p14:xfrm>
                <a:off x="2814011" y="4052215"/>
                <a:ext cx="109800" cy="173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1205439-D255-4D00-9D8A-C02EFF8CF1D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796371" y="4034575"/>
                  <a:ext cx="145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72F6430-968C-4B95-9A66-84E7333D3CF0}"/>
                    </a:ext>
                  </a:extLst>
                </p14:cNvPr>
                <p14:cNvContentPartPr/>
                <p14:nvPr/>
              </p14:nvContentPartPr>
              <p14:xfrm>
                <a:off x="2829131" y="4042495"/>
                <a:ext cx="216720" cy="220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72F6430-968C-4B95-9A66-84E7333D3CF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11131" y="4024855"/>
                  <a:ext cx="25236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DA5C46E-9EE6-4B61-BBEF-0A28F9A7C498}"/>
              </a:ext>
            </a:extLst>
          </p:cNvPr>
          <p:cNvGrpSpPr/>
          <p:nvPr/>
        </p:nvGrpSpPr>
        <p:grpSpPr>
          <a:xfrm>
            <a:off x="3356171" y="3852415"/>
            <a:ext cx="232560" cy="102960"/>
            <a:chOff x="3356171" y="3852415"/>
            <a:chExt cx="232560" cy="1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96F1C5F-C73D-4078-BD12-B4933B45CE62}"/>
                    </a:ext>
                  </a:extLst>
                </p14:cNvPr>
                <p14:cNvContentPartPr/>
                <p14:nvPr/>
              </p14:nvContentPartPr>
              <p14:xfrm>
                <a:off x="3356171" y="3852415"/>
                <a:ext cx="232560" cy="19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96F1C5F-C73D-4078-BD12-B4933B45CE6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338531" y="3834415"/>
                  <a:ext cx="268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4E815A5-14D3-460C-BCBB-64F1B524DD8E}"/>
                    </a:ext>
                  </a:extLst>
                </p14:cNvPr>
                <p14:cNvContentPartPr/>
                <p14:nvPr/>
              </p14:nvContentPartPr>
              <p14:xfrm>
                <a:off x="3394331" y="3928735"/>
                <a:ext cx="175680" cy="26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4E815A5-14D3-460C-BCBB-64F1B524DD8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376331" y="3910735"/>
                  <a:ext cx="21132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18B7C848-3BB5-4DB1-AFEB-6F3490256877}"/>
              </a:ext>
            </a:extLst>
          </p:cNvPr>
          <p:cNvGrpSpPr/>
          <p:nvPr/>
        </p:nvGrpSpPr>
        <p:grpSpPr>
          <a:xfrm>
            <a:off x="3805811" y="3679615"/>
            <a:ext cx="504720" cy="663480"/>
            <a:chOff x="3805811" y="3679615"/>
            <a:chExt cx="50472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77354D7-A245-4CE2-A7B0-718DE9A32A1F}"/>
                    </a:ext>
                  </a:extLst>
                </p14:cNvPr>
                <p14:cNvContentPartPr/>
                <p14:nvPr/>
              </p14:nvContentPartPr>
              <p14:xfrm>
                <a:off x="3870611" y="3679615"/>
                <a:ext cx="173520" cy="228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77354D7-A245-4CE2-A7B0-718DE9A32A1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52971" y="3661975"/>
                  <a:ext cx="209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E793545-04EF-4612-9007-543106EB1EB2}"/>
                    </a:ext>
                  </a:extLst>
                </p14:cNvPr>
                <p14:cNvContentPartPr/>
                <p14:nvPr/>
              </p14:nvContentPartPr>
              <p14:xfrm>
                <a:off x="4097411" y="3771415"/>
                <a:ext cx="170640" cy="101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E793545-04EF-4612-9007-543106EB1EB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079411" y="3753415"/>
                  <a:ext cx="206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734BA83-7B6E-45DB-90D7-415024C5A230}"/>
                    </a:ext>
                  </a:extLst>
                </p14:cNvPr>
                <p14:cNvContentPartPr/>
                <p14:nvPr/>
              </p14:nvContentPartPr>
              <p14:xfrm>
                <a:off x="3805811" y="3985975"/>
                <a:ext cx="464040" cy="83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734BA83-7B6E-45DB-90D7-415024C5A23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787811" y="3968335"/>
                  <a:ext cx="499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274148D-A231-4F89-9D6D-66CFF91CA4A5}"/>
                    </a:ext>
                  </a:extLst>
                </p14:cNvPr>
                <p14:cNvContentPartPr/>
                <p14:nvPr/>
              </p14:nvContentPartPr>
              <p14:xfrm>
                <a:off x="3935771" y="4086775"/>
                <a:ext cx="118440" cy="256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274148D-A231-4F89-9D6D-66CFF91CA4A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918131" y="4068775"/>
                  <a:ext cx="1540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04E77BA-3633-4C7B-BAD6-1804995D1DC0}"/>
                    </a:ext>
                  </a:extLst>
                </p14:cNvPr>
                <p14:cNvContentPartPr/>
                <p14:nvPr/>
              </p14:nvContentPartPr>
              <p14:xfrm>
                <a:off x="3854051" y="4134295"/>
                <a:ext cx="186840" cy="115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04E77BA-3633-4C7B-BAD6-1804995D1DC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36411" y="4116655"/>
                  <a:ext cx="222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1B23837-3697-4EFC-B125-B85C27C1AA13}"/>
                    </a:ext>
                  </a:extLst>
                </p14:cNvPr>
                <p14:cNvContentPartPr/>
                <p14:nvPr/>
              </p14:nvContentPartPr>
              <p14:xfrm>
                <a:off x="4137011" y="4160215"/>
                <a:ext cx="173520" cy="1479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1B23837-3697-4EFC-B125-B85C27C1AA1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119371" y="4142575"/>
                  <a:ext cx="20916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4D37F66E-82E7-43B8-960E-D5EE743B94A7}"/>
              </a:ext>
            </a:extLst>
          </p:cNvPr>
          <p:cNvGrpSpPr/>
          <p:nvPr/>
        </p:nvGrpSpPr>
        <p:grpSpPr>
          <a:xfrm>
            <a:off x="4496291" y="3635335"/>
            <a:ext cx="1231200" cy="469080"/>
            <a:chOff x="4496291" y="3635335"/>
            <a:chExt cx="123120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084A834-970E-4781-8120-89B8D875018E}"/>
                    </a:ext>
                  </a:extLst>
                </p14:cNvPr>
                <p14:cNvContentPartPr/>
                <p14:nvPr/>
              </p14:nvContentPartPr>
              <p14:xfrm>
                <a:off x="4496291" y="3635335"/>
                <a:ext cx="106920" cy="469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084A834-970E-4781-8120-89B8D875018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478291" y="3617335"/>
                  <a:ext cx="14256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E42011F-B3C0-4CD1-B448-4CBDC496694F}"/>
                    </a:ext>
                  </a:extLst>
                </p14:cNvPr>
                <p14:cNvContentPartPr/>
                <p14:nvPr/>
              </p14:nvContentPartPr>
              <p14:xfrm>
                <a:off x="4711931" y="3801655"/>
                <a:ext cx="87120" cy="1587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E42011F-B3C0-4CD1-B448-4CBDC496694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693931" y="3783655"/>
                  <a:ext cx="122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D2A0894-168A-48AD-AEEF-9AE4092D28F3}"/>
                    </a:ext>
                  </a:extLst>
                </p14:cNvPr>
                <p14:cNvContentPartPr/>
                <p14:nvPr/>
              </p14:nvContentPartPr>
              <p14:xfrm>
                <a:off x="4659371" y="3679255"/>
                <a:ext cx="166680" cy="239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D2A0894-168A-48AD-AEEF-9AE4092D28F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641371" y="3661615"/>
                  <a:ext cx="202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E1673DE-B6E5-48E7-89EA-2DDDA98943C8}"/>
                    </a:ext>
                  </a:extLst>
                </p14:cNvPr>
                <p14:cNvContentPartPr/>
                <p14:nvPr/>
              </p14:nvContentPartPr>
              <p14:xfrm>
                <a:off x="4926491" y="3910735"/>
                <a:ext cx="103320" cy="163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E1673DE-B6E5-48E7-89EA-2DDDA98943C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908491" y="3893095"/>
                  <a:ext cx="138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B8F14C3-5027-4805-BBF1-E3E9A50E3EB7}"/>
                    </a:ext>
                  </a:extLst>
                </p14:cNvPr>
                <p14:cNvContentPartPr/>
                <p14:nvPr/>
              </p14:nvContentPartPr>
              <p14:xfrm>
                <a:off x="5159051" y="3763855"/>
                <a:ext cx="7200" cy="134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B8F14C3-5027-4805-BBF1-E3E9A50E3EB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141411" y="3746215"/>
                  <a:ext cx="42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A5938CF-E59E-4AA6-9208-2E5BB83E7A7D}"/>
                    </a:ext>
                  </a:extLst>
                </p14:cNvPr>
                <p14:cNvContentPartPr/>
                <p14:nvPr/>
              </p14:nvContentPartPr>
              <p14:xfrm>
                <a:off x="5076611" y="3859255"/>
                <a:ext cx="134640" cy="133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A5938CF-E59E-4AA6-9208-2E5BB83E7A7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058611" y="3841255"/>
                  <a:ext cx="170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171F7AA-EA55-4887-A19A-8CB6DEDDC1AF}"/>
                    </a:ext>
                  </a:extLst>
                </p14:cNvPr>
                <p14:cNvContentPartPr/>
                <p14:nvPr/>
              </p14:nvContentPartPr>
              <p14:xfrm>
                <a:off x="5352731" y="3712015"/>
                <a:ext cx="124920" cy="194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171F7AA-EA55-4887-A19A-8CB6DEDDC1A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335091" y="3694375"/>
                  <a:ext cx="160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B0EEA71-3602-40D5-AB15-F91824D3B086}"/>
                    </a:ext>
                  </a:extLst>
                </p14:cNvPr>
                <p14:cNvContentPartPr/>
                <p14:nvPr/>
              </p14:nvContentPartPr>
              <p14:xfrm>
                <a:off x="5304851" y="3637135"/>
                <a:ext cx="219960" cy="299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B0EEA71-3602-40D5-AB15-F91824D3B08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287211" y="3619135"/>
                  <a:ext cx="2556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0B71B1B-2054-42FE-B544-0DC83150E3F6}"/>
                    </a:ext>
                  </a:extLst>
                </p14:cNvPr>
                <p14:cNvContentPartPr/>
                <p14:nvPr/>
              </p14:nvContentPartPr>
              <p14:xfrm>
                <a:off x="5620931" y="3888415"/>
                <a:ext cx="106560" cy="195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0B71B1B-2054-42FE-B544-0DC83150E3F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02931" y="3870775"/>
                  <a:ext cx="14220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F1C1E179-D383-43F1-B021-7A735A26E2B5}"/>
              </a:ext>
            </a:extLst>
          </p:cNvPr>
          <p:cNvGrpSpPr/>
          <p:nvPr/>
        </p:nvGrpSpPr>
        <p:grpSpPr>
          <a:xfrm>
            <a:off x="5886611" y="3515095"/>
            <a:ext cx="1170360" cy="682200"/>
            <a:chOff x="5886611" y="3515095"/>
            <a:chExt cx="1170360" cy="68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1CAB9E3-DAF0-4F54-9176-F262CFB4B27C}"/>
                    </a:ext>
                  </a:extLst>
                </p14:cNvPr>
                <p14:cNvContentPartPr/>
                <p14:nvPr/>
              </p14:nvContentPartPr>
              <p14:xfrm>
                <a:off x="5948171" y="3716335"/>
                <a:ext cx="3960" cy="192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1CAB9E3-DAF0-4F54-9176-F262CFB4B27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930531" y="3698335"/>
                  <a:ext cx="396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1037A3B-DC54-4CDB-BD3D-3473F3D7C361}"/>
                    </a:ext>
                  </a:extLst>
                </p14:cNvPr>
                <p14:cNvContentPartPr/>
                <p14:nvPr/>
              </p14:nvContentPartPr>
              <p14:xfrm>
                <a:off x="5886611" y="3823975"/>
                <a:ext cx="134280" cy="20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1037A3B-DC54-4CDB-BD3D-3473F3D7C36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868971" y="3806335"/>
                  <a:ext cx="169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F09935A-119D-4485-A84C-FF8E83C1CFCA}"/>
                    </a:ext>
                  </a:extLst>
                </p14:cNvPr>
                <p14:cNvContentPartPr/>
                <p14:nvPr/>
              </p14:nvContentPartPr>
              <p14:xfrm>
                <a:off x="6149411" y="3643255"/>
                <a:ext cx="167040" cy="268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F09935A-119D-4485-A84C-FF8E83C1CFC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131411" y="3625255"/>
                  <a:ext cx="2026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6D475DF-26DE-466E-AE5C-B4D3DF906293}"/>
                    </a:ext>
                  </a:extLst>
                </p14:cNvPr>
                <p14:cNvContentPartPr/>
                <p14:nvPr/>
              </p14:nvContentPartPr>
              <p14:xfrm>
                <a:off x="6092891" y="3770695"/>
                <a:ext cx="190440" cy="288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6D475DF-26DE-466E-AE5C-B4D3DF90629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074891" y="3753055"/>
                  <a:ext cx="226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C41EB7A-FD69-4732-9595-5DDE9ABBF60F}"/>
                    </a:ext>
                  </a:extLst>
                </p14:cNvPr>
                <p14:cNvContentPartPr/>
                <p14:nvPr/>
              </p14:nvContentPartPr>
              <p14:xfrm>
                <a:off x="6366851" y="3515095"/>
                <a:ext cx="122040" cy="5871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C41EB7A-FD69-4732-9595-5DDE9ABBF60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348851" y="3497455"/>
                  <a:ext cx="15768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0BDB858-40F0-4928-87DA-7ED25C13764D}"/>
                    </a:ext>
                  </a:extLst>
                </p14:cNvPr>
                <p14:cNvContentPartPr/>
                <p14:nvPr/>
              </p14:nvContentPartPr>
              <p14:xfrm>
                <a:off x="6637931" y="3645055"/>
                <a:ext cx="22680" cy="3481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0BDB858-40F0-4928-87DA-7ED25C13764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619931" y="3627055"/>
                  <a:ext cx="583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7D6419A-D4D0-455B-A907-1D956BAF8FAA}"/>
                    </a:ext>
                  </a:extLst>
                </p14:cNvPr>
                <p14:cNvContentPartPr/>
                <p14:nvPr/>
              </p14:nvContentPartPr>
              <p14:xfrm>
                <a:off x="6754571" y="3623815"/>
                <a:ext cx="16920" cy="341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7D6419A-D4D0-455B-A907-1D956BAF8FA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736931" y="3606175"/>
                  <a:ext cx="525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7A0E8C3-FA1D-4C37-831A-0D8B04752015}"/>
                    </a:ext>
                  </a:extLst>
                </p14:cNvPr>
                <p14:cNvContentPartPr/>
                <p14:nvPr/>
              </p14:nvContentPartPr>
              <p14:xfrm>
                <a:off x="6674291" y="3841255"/>
                <a:ext cx="149040" cy="10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7A0E8C3-FA1D-4C37-831A-0D8B0475201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56651" y="3823615"/>
                  <a:ext cx="184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C90E460-7B18-4E48-ABF6-6BBFEEA15411}"/>
                    </a:ext>
                  </a:extLst>
                </p14:cNvPr>
                <p14:cNvContentPartPr/>
                <p14:nvPr/>
              </p14:nvContentPartPr>
              <p14:xfrm>
                <a:off x="6875531" y="3911815"/>
                <a:ext cx="181440" cy="2854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C90E460-7B18-4E48-ABF6-6BBFEEA1541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857891" y="3893815"/>
                  <a:ext cx="217080" cy="32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FC866A6B-49FE-4241-81CC-7837B8742A37}"/>
                  </a:ext>
                </a:extLst>
              </p14:cNvPr>
              <p14:cNvContentPartPr/>
              <p14:nvPr/>
            </p14:nvContentPartPr>
            <p14:xfrm>
              <a:off x="9344771" y="2490535"/>
              <a:ext cx="766800" cy="28368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FC866A6B-49FE-4241-81CC-7837B8742A37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9327131" y="2472535"/>
                <a:ext cx="802440" cy="31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FBE3CED-A8C8-4DC2-B670-5107C227FFE4}"/>
              </a:ext>
            </a:extLst>
          </p:cNvPr>
          <p:cNvGrpSpPr/>
          <p:nvPr/>
        </p:nvGrpSpPr>
        <p:grpSpPr>
          <a:xfrm>
            <a:off x="10252331" y="2423935"/>
            <a:ext cx="1177560" cy="453240"/>
            <a:chOff x="10252331" y="2423935"/>
            <a:chExt cx="117756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1C7DB46-1740-497D-8BDA-F8878BDB9CFE}"/>
                    </a:ext>
                  </a:extLst>
                </p14:cNvPr>
                <p14:cNvContentPartPr/>
                <p14:nvPr/>
              </p14:nvContentPartPr>
              <p14:xfrm>
                <a:off x="10252331" y="2423935"/>
                <a:ext cx="1177560" cy="453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1C7DB46-1740-497D-8BDA-F8878BDB9CF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234691" y="2405935"/>
                  <a:ext cx="121320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2E1F396-3100-4A43-8E98-35ED1B6B0DC7}"/>
                    </a:ext>
                  </a:extLst>
                </p14:cNvPr>
                <p14:cNvContentPartPr/>
                <p14:nvPr/>
              </p14:nvContentPartPr>
              <p14:xfrm>
                <a:off x="11194451" y="2514655"/>
                <a:ext cx="58680" cy="18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2E1F396-3100-4A43-8E98-35ED1B6B0DC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176451" y="2496655"/>
                  <a:ext cx="94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8442C01-5F7E-49B4-AD5C-8087B70EF61B}"/>
                    </a:ext>
                  </a:extLst>
                </p14:cNvPr>
                <p14:cNvContentPartPr/>
                <p14:nvPr/>
              </p14:nvContentPartPr>
              <p14:xfrm>
                <a:off x="10652651" y="2532655"/>
                <a:ext cx="267120" cy="230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8442C01-5F7E-49B4-AD5C-8087B70EF61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635011" y="2514655"/>
                  <a:ext cx="30276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A967A875-0B40-4ABF-BA23-374ADD5248D8}"/>
                  </a:ext>
                </a:extLst>
              </p14:cNvPr>
              <p14:cNvContentPartPr/>
              <p14:nvPr/>
            </p14:nvContentPartPr>
            <p14:xfrm>
              <a:off x="11559131" y="2456335"/>
              <a:ext cx="556560" cy="34272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A967A875-0B40-4ABF-BA23-374ADD5248D8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1541131" y="2438335"/>
                <a:ext cx="592200" cy="37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0E73D51A-EA89-4344-A99A-BDB97951B3D1}"/>
              </a:ext>
            </a:extLst>
          </p:cNvPr>
          <p:cNvGrpSpPr/>
          <p:nvPr/>
        </p:nvGrpSpPr>
        <p:grpSpPr>
          <a:xfrm>
            <a:off x="4687811" y="4249495"/>
            <a:ext cx="1514880" cy="534960"/>
            <a:chOff x="4687811" y="4249495"/>
            <a:chExt cx="151488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A16A8BD-61CD-41A0-8D01-7B500482C79F}"/>
                    </a:ext>
                  </a:extLst>
                </p14:cNvPr>
                <p14:cNvContentPartPr/>
                <p14:nvPr/>
              </p14:nvContentPartPr>
              <p14:xfrm>
                <a:off x="4687811" y="4249495"/>
                <a:ext cx="1514880" cy="2782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A16A8BD-61CD-41A0-8D01-7B500482C79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670171" y="4231855"/>
                  <a:ext cx="15505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972A019-C903-4F4D-97B7-4002B8BF65F7}"/>
                    </a:ext>
                  </a:extLst>
                </p14:cNvPr>
                <p14:cNvContentPartPr/>
                <p14:nvPr/>
              </p14:nvContentPartPr>
              <p14:xfrm>
                <a:off x="5139251" y="4581415"/>
                <a:ext cx="244440" cy="190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972A019-C903-4F4D-97B7-4002B8BF65F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121251" y="4563415"/>
                  <a:ext cx="280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61ED44E-0BF2-4F35-AD82-5227A63FBD38}"/>
                    </a:ext>
                  </a:extLst>
                </p14:cNvPr>
                <p14:cNvContentPartPr/>
                <p14:nvPr/>
              </p14:nvContentPartPr>
              <p14:xfrm>
                <a:off x="5103251" y="4690135"/>
                <a:ext cx="184680" cy="230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61ED44E-0BF2-4F35-AD82-5227A63FBD3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085251" y="4672135"/>
                  <a:ext cx="220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0FA3562-A2D3-4CEA-8BFC-6FCA02BF0545}"/>
                    </a:ext>
                  </a:extLst>
                </p14:cNvPr>
                <p14:cNvContentPartPr/>
                <p14:nvPr/>
              </p14:nvContentPartPr>
              <p14:xfrm>
                <a:off x="5111171" y="4766815"/>
                <a:ext cx="178560" cy="17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0FA3562-A2D3-4CEA-8BFC-6FCA02BF054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093531" y="4748815"/>
                  <a:ext cx="214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4841FF4-0814-424A-BF14-64344138EDEE}"/>
                    </a:ext>
                  </a:extLst>
                </p14:cNvPr>
                <p14:cNvContentPartPr/>
                <p14:nvPr/>
              </p14:nvContentPartPr>
              <p14:xfrm>
                <a:off x="5501771" y="4637935"/>
                <a:ext cx="140400" cy="1249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4841FF4-0814-424A-BF14-64344138EDE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484131" y="4620295"/>
                  <a:ext cx="176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9F95176-F482-40A8-8DC1-B62FD685C817}"/>
                    </a:ext>
                  </a:extLst>
                </p14:cNvPr>
                <p14:cNvContentPartPr/>
                <p14:nvPr/>
              </p14:nvContentPartPr>
              <p14:xfrm>
                <a:off x="5559731" y="4524535"/>
                <a:ext cx="47520" cy="2307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9F95176-F482-40A8-8DC1-B62FD685C81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541731" y="4506535"/>
                  <a:ext cx="8316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CD55E995-D44C-46A1-99FB-6F053C745904}"/>
              </a:ext>
            </a:extLst>
          </p:cNvPr>
          <p:cNvGrpSpPr/>
          <p:nvPr/>
        </p:nvGrpSpPr>
        <p:grpSpPr>
          <a:xfrm>
            <a:off x="578771" y="4856815"/>
            <a:ext cx="1377720" cy="544320"/>
            <a:chOff x="578771" y="4856815"/>
            <a:chExt cx="137772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902EEA8-5FEC-43B8-AD4A-5855332AC435}"/>
                    </a:ext>
                  </a:extLst>
                </p14:cNvPr>
                <p14:cNvContentPartPr/>
                <p14:nvPr/>
              </p14:nvContentPartPr>
              <p14:xfrm>
                <a:off x="578771" y="4948255"/>
                <a:ext cx="71640" cy="315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902EEA8-5FEC-43B8-AD4A-5855332AC43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60771" y="4930615"/>
                  <a:ext cx="1072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6E31AC0-486A-4A3C-8AD0-0E4FE7B60CAF}"/>
                    </a:ext>
                  </a:extLst>
                </p14:cNvPr>
                <p14:cNvContentPartPr/>
                <p14:nvPr/>
              </p14:nvContentPartPr>
              <p14:xfrm>
                <a:off x="687851" y="5134015"/>
                <a:ext cx="109080" cy="1242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6E31AC0-486A-4A3C-8AD0-0E4FE7B60CA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70211" y="5116375"/>
                  <a:ext cx="144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5EE160C-7B19-40F1-99AC-CA059DFA027C}"/>
                    </a:ext>
                  </a:extLst>
                </p14:cNvPr>
                <p14:cNvContentPartPr/>
                <p14:nvPr/>
              </p14:nvContentPartPr>
              <p14:xfrm>
                <a:off x="902411" y="4954735"/>
                <a:ext cx="125640" cy="3078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5EE160C-7B19-40F1-99AC-CA059DFA027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84411" y="4937095"/>
                  <a:ext cx="1612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297D14C-911A-4967-AB25-8BD812AD3F40}"/>
                    </a:ext>
                  </a:extLst>
                </p14:cNvPr>
                <p14:cNvContentPartPr/>
                <p14:nvPr/>
              </p14:nvContentPartPr>
              <p14:xfrm>
                <a:off x="882971" y="5073535"/>
                <a:ext cx="172800" cy="172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297D14C-911A-4967-AB25-8BD812AD3F4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64971" y="5055535"/>
                  <a:ext cx="208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D98139A-069B-4C85-B6B4-460329CFCB67}"/>
                    </a:ext>
                  </a:extLst>
                </p14:cNvPr>
                <p14:cNvContentPartPr/>
                <p14:nvPr/>
              </p14:nvContentPartPr>
              <p14:xfrm>
                <a:off x="1108331" y="4856815"/>
                <a:ext cx="848160" cy="5443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D98139A-069B-4C85-B6B4-460329CFCB6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90331" y="4838815"/>
                  <a:ext cx="88380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818DA66-55A5-487A-B0F3-1EB557E2580F}"/>
                    </a:ext>
                  </a:extLst>
                </p14:cNvPr>
                <p14:cNvContentPartPr/>
                <p14:nvPr/>
              </p14:nvContentPartPr>
              <p14:xfrm>
                <a:off x="1589651" y="4987855"/>
                <a:ext cx="207000" cy="324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818DA66-55A5-487A-B0F3-1EB557E2580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571651" y="4969855"/>
                  <a:ext cx="24264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E8C3ED1A-6C40-41FE-B14B-68287441E624}"/>
                  </a:ext>
                </a:extLst>
              </p14:cNvPr>
              <p14:cNvContentPartPr/>
              <p14:nvPr/>
            </p14:nvContentPartPr>
            <p14:xfrm>
              <a:off x="2921291" y="5575015"/>
              <a:ext cx="317880" cy="29484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E8C3ED1A-6C40-41FE-B14B-68287441E624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903291" y="5557015"/>
                <a:ext cx="353520" cy="33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8" name="Group 297">
            <a:extLst>
              <a:ext uri="{FF2B5EF4-FFF2-40B4-BE49-F238E27FC236}">
                <a16:creationId xmlns:a16="http://schemas.microsoft.com/office/drawing/2014/main" id="{0DA7C272-A063-4950-A5A3-D0257680A4B7}"/>
              </a:ext>
            </a:extLst>
          </p:cNvPr>
          <p:cNvGrpSpPr/>
          <p:nvPr/>
        </p:nvGrpSpPr>
        <p:grpSpPr>
          <a:xfrm>
            <a:off x="3464531" y="5311135"/>
            <a:ext cx="1012320" cy="701280"/>
            <a:chOff x="3464531" y="5311135"/>
            <a:chExt cx="1012320" cy="70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E2BF750-6ACA-4BD6-AA51-4D7B49374379}"/>
                    </a:ext>
                  </a:extLst>
                </p14:cNvPr>
                <p14:cNvContentPartPr/>
                <p14:nvPr/>
              </p14:nvContentPartPr>
              <p14:xfrm>
                <a:off x="3464531" y="5593015"/>
                <a:ext cx="273240" cy="871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E2BF750-6ACA-4BD6-AA51-4D7B4937437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446891" y="5575375"/>
                  <a:ext cx="308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EF7D6AF-AC10-4AAB-AA81-920AE1159F90}"/>
                    </a:ext>
                  </a:extLst>
                </p14:cNvPr>
                <p14:cNvContentPartPr/>
                <p14:nvPr/>
              </p14:nvContentPartPr>
              <p14:xfrm>
                <a:off x="3487931" y="5731975"/>
                <a:ext cx="243000" cy="241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EF7D6AF-AC10-4AAB-AA81-920AE1159F9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70291" y="5713975"/>
                  <a:ext cx="278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608F4E7-AA69-4CD0-89A8-A214FD0D4AE3}"/>
                    </a:ext>
                  </a:extLst>
                </p14:cNvPr>
                <p14:cNvContentPartPr/>
                <p14:nvPr/>
              </p14:nvContentPartPr>
              <p14:xfrm>
                <a:off x="4008851" y="5311135"/>
                <a:ext cx="95400" cy="219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608F4E7-AA69-4CD0-89A8-A214FD0D4AE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990851" y="5293495"/>
                  <a:ext cx="1310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345C751-CFAE-4F14-93FC-6C7D5AE97BD0}"/>
                    </a:ext>
                  </a:extLst>
                </p14:cNvPr>
                <p14:cNvContentPartPr/>
                <p14:nvPr/>
              </p14:nvContentPartPr>
              <p14:xfrm>
                <a:off x="4202531" y="5401135"/>
                <a:ext cx="127440" cy="1173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345C751-CFAE-4F14-93FC-6C7D5AE97BD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184531" y="5383135"/>
                  <a:ext cx="163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D91844B-8BE0-4548-86CC-45D8CB3E3B89}"/>
                    </a:ext>
                  </a:extLst>
                </p14:cNvPr>
                <p14:cNvContentPartPr/>
                <p14:nvPr/>
              </p14:nvContentPartPr>
              <p14:xfrm>
                <a:off x="3952331" y="5668975"/>
                <a:ext cx="524520" cy="115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D91844B-8BE0-4548-86CC-45D8CB3E3B8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934691" y="5650975"/>
                  <a:ext cx="560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BFC04EB-3CD8-45EC-AC9F-5410E6CBC927}"/>
                    </a:ext>
                  </a:extLst>
                </p14:cNvPr>
                <p14:cNvContentPartPr/>
                <p14:nvPr/>
              </p14:nvContentPartPr>
              <p14:xfrm>
                <a:off x="4040531" y="5765815"/>
                <a:ext cx="103320" cy="2466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BFC04EB-3CD8-45EC-AC9F-5410E6CBC92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022891" y="5747815"/>
                  <a:ext cx="1389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E6D2196-38CB-4D49-8E1F-ECA961C08595}"/>
                    </a:ext>
                  </a:extLst>
                </p14:cNvPr>
                <p14:cNvContentPartPr/>
                <p14:nvPr/>
              </p14:nvContentPartPr>
              <p14:xfrm>
                <a:off x="3987971" y="5792455"/>
                <a:ext cx="136440" cy="1177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E6D2196-38CB-4D49-8E1F-ECA961C0859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970331" y="5774455"/>
                  <a:ext cx="172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0DFE3A7-8B8A-437D-9AF2-1CC5D727667B}"/>
                    </a:ext>
                  </a:extLst>
                </p14:cNvPr>
                <p14:cNvContentPartPr/>
                <p14:nvPr/>
              </p14:nvContentPartPr>
              <p14:xfrm>
                <a:off x="4238531" y="5817655"/>
                <a:ext cx="126000" cy="1681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0DFE3A7-8B8A-437D-9AF2-1CC5D727667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220531" y="5799655"/>
                  <a:ext cx="16164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686709BE-12BC-41F5-9FCF-E3B762BFC92A}"/>
              </a:ext>
            </a:extLst>
          </p:cNvPr>
          <p:cNvGrpSpPr/>
          <p:nvPr/>
        </p:nvGrpSpPr>
        <p:grpSpPr>
          <a:xfrm>
            <a:off x="4760531" y="5355415"/>
            <a:ext cx="687600" cy="504720"/>
            <a:chOff x="4760531" y="5355415"/>
            <a:chExt cx="68760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AB1E7D9-092C-4431-B9CD-4DE13421BC94}"/>
                    </a:ext>
                  </a:extLst>
                </p14:cNvPr>
                <p14:cNvContentPartPr/>
                <p14:nvPr/>
              </p14:nvContentPartPr>
              <p14:xfrm>
                <a:off x="4760531" y="5355415"/>
                <a:ext cx="151200" cy="3308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AB1E7D9-092C-4431-B9CD-4DE13421BC9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742531" y="5337775"/>
                  <a:ext cx="1868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5E8EE1A-32A6-4E6E-A009-2B733AD6B361}"/>
                    </a:ext>
                  </a:extLst>
                </p14:cNvPr>
                <p14:cNvContentPartPr/>
                <p14:nvPr/>
              </p14:nvContentPartPr>
              <p14:xfrm>
                <a:off x="5170931" y="5400055"/>
                <a:ext cx="46440" cy="2754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5E8EE1A-32A6-4E6E-A009-2B733AD6B36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153291" y="5382415"/>
                  <a:ext cx="820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A4B602C-FE85-4124-9343-F2FBFC288636}"/>
                    </a:ext>
                  </a:extLst>
                </p14:cNvPr>
                <p14:cNvContentPartPr/>
                <p14:nvPr/>
              </p14:nvContentPartPr>
              <p14:xfrm>
                <a:off x="5279651" y="5378455"/>
                <a:ext cx="13680" cy="2710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A4B602C-FE85-4124-9343-F2FBFC28863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261651" y="5360455"/>
                  <a:ext cx="493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DE9D8BD-7248-4807-A9D8-5FBED6B6746C}"/>
                    </a:ext>
                  </a:extLst>
                </p14:cNvPr>
                <p14:cNvContentPartPr/>
                <p14:nvPr/>
              </p14:nvContentPartPr>
              <p14:xfrm>
                <a:off x="5200091" y="5529655"/>
                <a:ext cx="129240" cy="356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DE9D8BD-7248-4807-A9D8-5FBED6B6746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182451" y="5512015"/>
                  <a:ext cx="164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9857B85-CD1B-4C81-8C4A-B24E7DA4EBB1}"/>
                    </a:ext>
                  </a:extLst>
                </p14:cNvPr>
                <p14:cNvContentPartPr/>
                <p14:nvPr/>
              </p14:nvContentPartPr>
              <p14:xfrm>
                <a:off x="4997771" y="5519935"/>
                <a:ext cx="19080" cy="126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9857B85-CD1B-4C81-8C4A-B24E7DA4EBB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979771" y="5502295"/>
                  <a:ext cx="54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8B0F9CE-9FDC-4DA8-ABC0-92BF35996DEF}"/>
                    </a:ext>
                  </a:extLst>
                </p14:cNvPr>
                <p14:cNvContentPartPr/>
                <p14:nvPr/>
              </p14:nvContentPartPr>
              <p14:xfrm>
                <a:off x="5443091" y="5524255"/>
                <a:ext cx="5040" cy="32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8B0F9CE-9FDC-4DA8-ABC0-92BF35996DE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425091" y="5506255"/>
                  <a:ext cx="40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65F6DFC-53C4-425B-A221-C40BE09DBED6}"/>
                    </a:ext>
                  </a:extLst>
                </p14:cNvPr>
                <p14:cNvContentPartPr/>
                <p14:nvPr/>
              </p14:nvContentPartPr>
              <p14:xfrm>
                <a:off x="5316371" y="5699575"/>
                <a:ext cx="131760" cy="1605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65F6DFC-53C4-425B-A221-C40BE09DBED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298371" y="5681935"/>
                  <a:ext cx="16740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FEAD535D-219D-497F-8780-AACB3E39E0C1}"/>
              </a:ext>
            </a:extLst>
          </p:cNvPr>
          <p:cNvGrpSpPr/>
          <p:nvPr/>
        </p:nvGrpSpPr>
        <p:grpSpPr>
          <a:xfrm>
            <a:off x="5652971" y="5447935"/>
            <a:ext cx="188280" cy="147600"/>
            <a:chOff x="5652971" y="5447935"/>
            <a:chExt cx="188280" cy="1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9B51270-6BBF-4CCB-94E9-9C0EEC2045C3}"/>
                    </a:ext>
                  </a:extLst>
                </p14:cNvPr>
                <p14:cNvContentPartPr/>
                <p14:nvPr/>
              </p14:nvContentPartPr>
              <p14:xfrm>
                <a:off x="5652971" y="5460535"/>
                <a:ext cx="128160" cy="1350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9B51270-6BBF-4CCB-94E9-9C0EEC2045C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635331" y="5442895"/>
                  <a:ext cx="163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658D293-0643-4DBD-983A-3E2A5C31A5B2}"/>
                    </a:ext>
                  </a:extLst>
                </p14:cNvPr>
                <p14:cNvContentPartPr/>
                <p14:nvPr/>
              </p14:nvContentPartPr>
              <p14:xfrm>
                <a:off x="5661611" y="5447935"/>
                <a:ext cx="179640" cy="1173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658D293-0643-4DBD-983A-3E2A5C31A5B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643611" y="5430295"/>
                  <a:ext cx="21528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F905979D-9A7F-45A2-9A45-B714A94917F6}"/>
              </a:ext>
            </a:extLst>
          </p:cNvPr>
          <p:cNvGrpSpPr/>
          <p:nvPr/>
        </p:nvGrpSpPr>
        <p:grpSpPr>
          <a:xfrm>
            <a:off x="6099731" y="5442535"/>
            <a:ext cx="177120" cy="154440"/>
            <a:chOff x="6099731" y="5442535"/>
            <a:chExt cx="177120" cy="15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FCE6471-04C0-4D73-94FF-49649CBC5B52}"/>
                    </a:ext>
                  </a:extLst>
                </p14:cNvPr>
                <p14:cNvContentPartPr/>
                <p14:nvPr/>
              </p14:nvContentPartPr>
              <p14:xfrm>
                <a:off x="6208811" y="5442535"/>
                <a:ext cx="14400" cy="1544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FCE6471-04C0-4D73-94FF-49649CBC5B5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190811" y="5424535"/>
                  <a:ext cx="50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89FC061-3390-42B6-A6C2-55A88267B8B0}"/>
                    </a:ext>
                  </a:extLst>
                </p14:cNvPr>
                <p14:cNvContentPartPr/>
                <p14:nvPr/>
              </p14:nvContentPartPr>
              <p14:xfrm>
                <a:off x="6099731" y="5530015"/>
                <a:ext cx="177120" cy="86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89FC061-3390-42B6-A6C2-55A88267B8B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081731" y="5512015"/>
                  <a:ext cx="2127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7412E160-69D7-4068-98F9-C82769787C55}"/>
              </a:ext>
            </a:extLst>
          </p:cNvPr>
          <p:cNvGrpSpPr/>
          <p:nvPr/>
        </p:nvGrpSpPr>
        <p:grpSpPr>
          <a:xfrm>
            <a:off x="6561251" y="5306815"/>
            <a:ext cx="461880" cy="398520"/>
            <a:chOff x="6561251" y="5306815"/>
            <a:chExt cx="4618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E4BB9AE2-2CEB-4E72-A30E-956E04D8A5D2}"/>
                    </a:ext>
                  </a:extLst>
                </p14:cNvPr>
                <p14:cNvContentPartPr/>
                <p14:nvPr/>
              </p14:nvContentPartPr>
              <p14:xfrm>
                <a:off x="6561251" y="5306815"/>
                <a:ext cx="285480" cy="3153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E4BB9AE2-2CEB-4E72-A30E-956E04D8A5D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543611" y="5289175"/>
                  <a:ext cx="3211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8B31E2E-4EFA-4F37-BF5A-BDD3C337065D}"/>
                    </a:ext>
                  </a:extLst>
                </p14:cNvPr>
                <p14:cNvContentPartPr/>
                <p14:nvPr/>
              </p14:nvContentPartPr>
              <p14:xfrm>
                <a:off x="6898931" y="5594455"/>
                <a:ext cx="124200" cy="1108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8B31E2E-4EFA-4F37-BF5A-BDD3C337065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881291" y="5576815"/>
                  <a:ext cx="15984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5EC20866-8077-4EA0-A5B6-992E309CBD20}"/>
                  </a:ext>
                </a:extLst>
              </p14:cNvPr>
              <p14:cNvContentPartPr/>
              <p14:nvPr/>
            </p14:nvContentPartPr>
            <p14:xfrm>
              <a:off x="8302931" y="4369015"/>
              <a:ext cx="1323720" cy="52704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5EC20866-8077-4EA0-A5B6-992E309CBD20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8284931" y="4351015"/>
                <a:ext cx="1359360" cy="56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" name="Group 318">
            <a:extLst>
              <a:ext uri="{FF2B5EF4-FFF2-40B4-BE49-F238E27FC236}">
                <a16:creationId xmlns:a16="http://schemas.microsoft.com/office/drawing/2014/main" id="{0FD2C0C1-F57B-4F14-B8B1-5B20DEBEECE9}"/>
              </a:ext>
            </a:extLst>
          </p:cNvPr>
          <p:cNvGrpSpPr/>
          <p:nvPr/>
        </p:nvGrpSpPr>
        <p:grpSpPr>
          <a:xfrm>
            <a:off x="9854891" y="4342735"/>
            <a:ext cx="1143000" cy="368640"/>
            <a:chOff x="9854891" y="4342735"/>
            <a:chExt cx="114300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8022B72-135D-48CB-AFC3-8238CC92028C}"/>
                    </a:ext>
                  </a:extLst>
                </p14:cNvPr>
                <p14:cNvContentPartPr/>
                <p14:nvPr/>
              </p14:nvContentPartPr>
              <p14:xfrm>
                <a:off x="9854891" y="4342735"/>
                <a:ext cx="1143000" cy="3686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8022B72-135D-48CB-AFC3-8238CC92028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836891" y="4325095"/>
                  <a:ext cx="11786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8FDCE6A8-4D41-4B43-878F-3AA7FA4CAF7D}"/>
                    </a:ext>
                  </a:extLst>
                </p14:cNvPr>
                <p14:cNvContentPartPr/>
                <p14:nvPr/>
              </p14:nvContentPartPr>
              <p14:xfrm>
                <a:off x="10719251" y="4384495"/>
                <a:ext cx="202320" cy="453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8FDCE6A8-4D41-4B43-878F-3AA7FA4CAF7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701611" y="4366495"/>
                  <a:ext cx="23796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41003BC-19FF-4703-AEC4-8E4FA69FD913}"/>
              </a:ext>
            </a:extLst>
          </p:cNvPr>
          <p:cNvGrpSpPr/>
          <p:nvPr/>
        </p:nvGrpSpPr>
        <p:grpSpPr>
          <a:xfrm>
            <a:off x="8306531" y="5074975"/>
            <a:ext cx="1865160" cy="338760"/>
            <a:chOff x="8306531" y="5074975"/>
            <a:chExt cx="186516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F526F813-F0A5-4FB3-8E19-FB73D0F6A313}"/>
                    </a:ext>
                  </a:extLst>
                </p14:cNvPr>
                <p14:cNvContentPartPr/>
                <p14:nvPr/>
              </p14:nvContentPartPr>
              <p14:xfrm>
                <a:off x="8306531" y="5095855"/>
                <a:ext cx="176760" cy="3074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F526F813-F0A5-4FB3-8E19-FB73D0F6A31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288891" y="5077855"/>
                  <a:ext cx="2124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C5502C9-DE3A-49C8-B87E-9C1781FB5195}"/>
                    </a:ext>
                  </a:extLst>
                </p14:cNvPr>
                <p14:cNvContentPartPr/>
                <p14:nvPr/>
              </p14:nvContentPartPr>
              <p14:xfrm>
                <a:off x="8374211" y="5095855"/>
                <a:ext cx="94680" cy="241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C5502C9-DE3A-49C8-B87E-9C1781FB519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356211" y="5077855"/>
                  <a:ext cx="130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365AD929-9B83-4990-ADA7-E668698BF508}"/>
                    </a:ext>
                  </a:extLst>
                </p14:cNvPr>
                <p14:cNvContentPartPr/>
                <p14:nvPr/>
              </p14:nvContentPartPr>
              <p14:xfrm>
                <a:off x="8638451" y="5222575"/>
                <a:ext cx="149760" cy="169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365AD929-9B83-4990-ADA7-E668698BF50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620451" y="5204575"/>
                  <a:ext cx="185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DDB6E2A-D74B-49EE-902C-7E1A59898375}"/>
                    </a:ext>
                  </a:extLst>
                </p14:cNvPr>
                <p14:cNvContentPartPr/>
                <p14:nvPr/>
              </p14:nvContentPartPr>
              <p14:xfrm>
                <a:off x="8624771" y="5278375"/>
                <a:ext cx="156600" cy="216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DDB6E2A-D74B-49EE-902C-7E1A5989837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606771" y="5260375"/>
                  <a:ext cx="192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24A9F28A-67B1-43F7-9C75-867A70892915}"/>
                    </a:ext>
                  </a:extLst>
                </p14:cNvPr>
                <p14:cNvContentPartPr/>
                <p14:nvPr/>
              </p14:nvContentPartPr>
              <p14:xfrm>
                <a:off x="8908091" y="5074975"/>
                <a:ext cx="211320" cy="3387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24A9F28A-67B1-43F7-9C75-867A7089291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890091" y="5056975"/>
                  <a:ext cx="2469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45BC78A-807A-4192-BC94-0EC036D6CED3}"/>
                    </a:ext>
                  </a:extLst>
                </p14:cNvPr>
                <p14:cNvContentPartPr/>
                <p14:nvPr/>
              </p14:nvContentPartPr>
              <p14:xfrm>
                <a:off x="8897291" y="5080735"/>
                <a:ext cx="192240" cy="111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45BC78A-807A-4192-BC94-0EC036D6CED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879291" y="5063095"/>
                  <a:ext cx="227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69E55CED-EAF9-4B94-9174-1BFE50A6B66E}"/>
                    </a:ext>
                  </a:extLst>
                </p14:cNvPr>
                <p14:cNvContentPartPr/>
                <p14:nvPr/>
              </p14:nvContentPartPr>
              <p14:xfrm>
                <a:off x="9212291" y="5298175"/>
                <a:ext cx="24480" cy="939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69E55CED-EAF9-4B94-9174-1BFE50A6B66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194651" y="5280535"/>
                  <a:ext cx="60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B6CF649-14B0-4132-A582-B4B28C92F51F}"/>
                    </a:ext>
                  </a:extLst>
                </p14:cNvPr>
                <p14:cNvContentPartPr/>
                <p14:nvPr/>
              </p14:nvContentPartPr>
              <p14:xfrm>
                <a:off x="9405971" y="5188375"/>
                <a:ext cx="146160" cy="1803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B6CF649-14B0-4132-A582-B4B28C92F51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387971" y="5170375"/>
                  <a:ext cx="1818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87039042-23E1-489E-A4BA-C51983A0637B}"/>
                    </a:ext>
                  </a:extLst>
                </p14:cNvPr>
                <p14:cNvContentPartPr/>
                <p14:nvPr/>
              </p14:nvContentPartPr>
              <p14:xfrm>
                <a:off x="9629531" y="5257495"/>
                <a:ext cx="6480" cy="594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87039042-23E1-489E-A4BA-C51983A0637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611531" y="5239495"/>
                  <a:ext cx="42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36AAE946-A9CE-421A-B19E-D08EC9B81267}"/>
                    </a:ext>
                  </a:extLst>
                </p14:cNvPr>
                <p14:cNvContentPartPr/>
                <p14:nvPr/>
              </p14:nvContentPartPr>
              <p14:xfrm>
                <a:off x="9623411" y="5135455"/>
                <a:ext cx="7920" cy="154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36AAE946-A9CE-421A-B19E-D08EC9B8126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605411" y="5117455"/>
                  <a:ext cx="43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A34A6AE-F63B-4536-A0CF-5419D6600474}"/>
                    </a:ext>
                  </a:extLst>
                </p14:cNvPr>
                <p14:cNvContentPartPr/>
                <p14:nvPr/>
              </p14:nvContentPartPr>
              <p14:xfrm>
                <a:off x="9714851" y="5270095"/>
                <a:ext cx="128160" cy="810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A34A6AE-F63B-4536-A0CF-5419D660047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697211" y="5252455"/>
                  <a:ext cx="163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6A77CE0-A548-499B-BC28-E8092129AD93}"/>
                    </a:ext>
                  </a:extLst>
                </p14:cNvPr>
                <p14:cNvContentPartPr/>
                <p14:nvPr/>
              </p14:nvContentPartPr>
              <p14:xfrm>
                <a:off x="9907091" y="5150575"/>
                <a:ext cx="264600" cy="2142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6A77CE0-A548-499B-BC28-E8092129AD9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889451" y="5132935"/>
                  <a:ext cx="30024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3B2082B0-51E1-412E-A2EC-2704AC07E8FF}"/>
              </a:ext>
            </a:extLst>
          </p:cNvPr>
          <p:cNvGrpSpPr/>
          <p:nvPr/>
        </p:nvGrpSpPr>
        <p:grpSpPr>
          <a:xfrm>
            <a:off x="8648891" y="5608135"/>
            <a:ext cx="3275280" cy="665280"/>
            <a:chOff x="8648891" y="5608135"/>
            <a:chExt cx="3275280" cy="66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6C27ADFE-3152-4D69-9E5A-557CF2E96553}"/>
                    </a:ext>
                  </a:extLst>
                </p14:cNvPr>
                <p14:cNvContentPartPr/>
                <p14:nvPr/>
              </p14:nvContentPartPr>
              <p14:xfrm>
                <a:off x="8667251" y="5974255"/>
                <a:ext cx="136440" cy="115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6C27ADFE-3152-4D69-9E5A-557CF2E9655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649611" y="5956615"/>
                  <a:ext cx="172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54FE1722-7C6A-459B-B1C3-BA22F9947D38}"/>
                    </a:ext>
                  </a:extLst>
                </p14:cNvPr>
                <p14:cNvContentPartPr/>
                <p14:nvPr/>
              </p14:nvContentPartPr>
              <p14:xfrm>
                <a:off x="8648891" y="6025375"/>
                <a:ext cx="180000" cy="334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54FE1722-7C6A-459B-B1C3-BA22F9947D3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631251" y="6007375"/>
                  <a:ext cx="215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F5F33DE-2549-461A-9891-F0B3B638034B}"/>
                    </a:ext>
                  </a:extLst>
                </p14:cNvPr>
                <p14:cNvContentPartPr/>
                <p14:nvPr/>
              </p14:nvContentPartPr>
              <p14:xfrm>
                <a:off x="8897651" y="5909815"/>
                <a:ext cx="191880" cy="1933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F5F33DE-2549-461A-9891-F0B3B638034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880011" y="5892175"/>
                  <a:ext cx="227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37125349-72FD-46B6-BCBB-24CC760C63DC}"/>
                    </a:ext>
                  </a:extLst>
                </p14:cNvPr>
                <p14:cNvContentPartPr/>
                <p14:nvPr/>
              </p14:nvContentPartPr>
              <p14:xfrm>
                <a:off x="8889731" y="5835655"/>
                <a:ext cx="231480" cy="651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37125349-72FD-46B6-BCBB-24CC760C63D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871731" y="5818015"/>
                  <a:ext cx="267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86FEB0D8-64B7-4A12-BDDD-EAC430BAC533}"/>
                    </a:ext>
                  </a:extLst>
                </p14:cNvPr>
                <p14:cNvContentPartPr/>
                <p14:nvPr/>
              </p14:nvContentPartPr>
              <p14:xfrm>
                <a:off x="9149291" y="6083335"/>
                <a:ext cx="23760" cy="1137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86FEB0D8-64B7-4A12-BDDD-EAC430BAC53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131651" y="6065335"/>
                  <a:ext cx="59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64DBF157-2C59-4F1F-9D78-B0B11257A1E9}"/>
                    </a:ext>
                  </a:extLst>
                </p14:cNvPr>
                <p14:cNvContentPartPr/>
                <p14:nvPr/>
              </p14:nvContentPartPr>
              <p14:xfrm>
                <a:off x="9305891" y="5915575"/>
                <a:ext cx="105480" cy="1173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64DBF157-2C59-4F1F-9D78-B0B11257A1E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287891" y="5897575"/>
                  <a:ext cx="141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17E00EC9-C56F-4D85-BC97-FEA39AB366BE}"/>
                    </a:ext>
                  </a:extLst>
                </p14:cNvPr>
                <p14:cNvContentPartPr/>
                <p14:nvPr/>
              </p14:nvContentPartPr>
              <p14:xfrm>
                <a:off x="9480851" y="5890735"/>
                <a:ext cx="55800" cy="1112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17E00EC9-C56F-4D85-BC97-FEA39AB366B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463211" y="5872735"/>
                  <a:ext cx="91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B2459D7E-4928-496A-91FA-38C89E3119AB}"/>
                    </a:ext>
                  </a:extLst>
                </p14:cNvPr>
                <p14:cNvContentPartPr/>
                <p14:nvPr/>
              </p14:nvContentPartPr>
              <p14:xfrm>
                <a:off x="9601451" y="5964535"/>
                <a:ext cx="91800" cy="525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B2459D7E-4928-496A-91FA-38C89E3119A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583811" y="5946895"/>
                  <a:ext cx="1274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579A783-86D9-4DA7-A2CE-6F40C205A0E2}"/>
                    </a:ext>
                  </a:extLst>
                </p14:cNvPr>
                <p14:cNvContentPartPr/>
                <p14:nvPr/>
              </p14:nvContentPartPr>
              <p14:xfrm>
                <a:off x="9824291" y="5678695"/>
                <a:ext cx="109080" cy="5947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579A783-86D9-4DA7-A2CE-6F40C205A0E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806651" y="5661055"/>
                  <a:ext cx="14472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B95936B5-FE32-4B66-ACED-A47AA52B4A04}"/>
                    </a:ext>
                  </a:extLst>
                </p14:cNvPr>
                <p14:cNvContentPartPr/>
                <p14:nvPr/>
              </p14:nvContentPartPr>
              <p14:xfrm>
                <a:off x="9991331" y="5743855"/>
                <a:ext cx="102960" cy="1537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B95936B5-FE32-4B66-ACED-A47AA52B4A0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973331" y="5725855"/>
                  <a:ext cx="138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B4BAFA9D-CD7D-4E6B-8F0F-FF5B1284A1FF}"/>
                    </a:ext>
                  </a:extLst>
                </p14:cNvPr>
                <p14:cNvContentPartPr/>
                <p14:nvPr/>
              </p14:nvContentPartPr>
              <p14:xfrm>
                <a:off x="10129931" y="5762935"/>
                <a:ext cx="171360" cy="1371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B4BAFA9D-CD7D-4E6B-8F0F-FF5B1284A1F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111931" y="5744935"/>
                  <a:ext cx="207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9B880E45-3E94-4010-A31E-42CE6E076AD9}"/>
                    </a:ext>
                  </a:extLst>
                </p14:cNvPr>
                <p14:cNvContentPartPr/>
                <p14:nvPr/>
              </p14:nvContentPartPr>
              <p14:xfrm>
                <a:off x="9927971" y="5971735"/>
                <a:ext cx="393480" cy="234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9B880E45-3E94-4010-A31E-42CE6E076AD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909971" y="5953735"/>
                  <a:ext cx="429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F77BEFB1-D3B6-4D9B-8E2C-1C7567E9A1E6}"/>
                    </a:ext>
                  </a:extLst>
                </p14:cNvPr>
                <p14:cNvContentPartPr/>
                <p14:nvPr/>
              </p14:nvContentPartPr>
              <p14:xfrm>
                <a:off x="9999971" y="6030775"/>
                <a:ext cx="105120" cy="2163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F77BEFB1-D3B6-4D9B-8E2C-1C7567E9A1E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982331" y="6012775"/>
                  <a:ext cx="1407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65E1250-D722-4AD1-B404-A0687DA71D73}"/>
                    </a:ext>
                  </a:extLst>
                </p14:cNvPr>
                <p14:cNvContentPartPr/>
                <p14:nvPr/>
              </p14:nvContentPartPr>
              <p14:xfrm>
                <a:off x="9905291" y="6046975"/>
                <a:ext cx="182160" cy="1245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65E1250-D722-4AD1-B404-A0687DA71D7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887651" y="6028975"/>
                  <a:ext cx="217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F59C2AA-01C8-4D79-B5C8-986B3E2DF056}"/>
                    </a:ext>
                  </a:extLst>
                </p14:cNvPr>
                <p14:cNvContentPartPr/>
                <p14:nvPr/>
              </p14:nvContentPartPr>
              <p14:xfrm>
                <a:off x="10215971" y="6120415"/>
                <a:ext cx="164160" cy="968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F59C2AA-01C8-4D79-B5C8-986B3E2DF05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197971" y="6102775"/>
                  <a:ext cx="199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392B985C-37B0-4A6E-8B3E-3E1096D48AFF}"/>
                    </a:ext>
                  </a:extLst>
                </p14:cNvPr>
                <p14:cNvContentPartPr/>
                <p14:nvPr/>
              </p14:nvContentPartPr>
              <p14:xfrm>
                <a:off x="10470491" y="5904415"/>
                <a:ext cx="122400" cy="860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392B985C-37B0-4A6E-8B3E-3E1096D48AF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452851" y="5886775"/>
                  <a:ext cx="158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39B8BCC3-2AE7-4015-863D-7F4BE0FDBDCE}"/>
                    </a:ext>
                  </a:extLst>
                </p14:cNvPr>
                <p14:cNvContentPartPr/>
                <p14:nvPr/>
              </p14:nvContentPartPr>
              <p14:xfrm>
                <a:off x="10559411" y="5759695"/>
                <a:ext cx="38160" cy="2350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39B8BCC3-2AE7-4015-863D-7F4BE0FDBDC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541411" y="5741695"/>
                  <a:ext cx="738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D904FB92-A1BD-407A-A5DC-DC1C9CA97AA3}"/>
                    </a:ext>
                  </a:extLst>
                </p14:cNvPr>
                <p14:cNvContentPartPr/>
                <p14:nvPr/>
              </p14:nvContentPartPr>
              <p14:xfrm>
                <a:off x="10692611" y="5746015"/>
                <a:ext cx="28080" cy="2721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D904FB92-A1BD-407A-A5DC-DC1C9CA97AA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674971" y="5728015"/>
                  <a:ext cx="637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7C1906F-968A-4284-B3EE-69299BA0F333}"/>
                    </a:ext>
                  </a:extLst>
                </p14:cNvPr>
                <p14:cNvContentPartPr/>
                <p14:nvPr/>
              </p14:nvContentPartPr>
              <p14:xfrm>
                <a:off x="10807451" y="5747095"/>
                <a:ext cx="8640" cy="2530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7C1906F-968A-4284-B3EE-69299BA0F33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789451" y="5729095"/>
                  <a:ext cx="442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A25C9072-3E43-482B-95EC-AD9B5594E6EC}"/>
                    </a:ext>
                  </a:extLst>
                </p14:cNvPr>
                <p14:cNvContentPartPr/>
                <p14:nvPr/>
              </p14:nvContentPartPr>
              <p14:xfrm>
                <a:off x="10687931" y="5907655"/>
                <a:ext cx="115200" cy="212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A25C9072-3E43-482B-95EC-AD9B5594E6E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669931" y="5889655"/>
                  <a:ext cx="150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0EFA18E3-1464-43F4-A504-1461E6C22129}"/>
                    </a:ext>
                  </a:extLst>
                </p14:cNvPr>
                <p14:cNvContentPartPr/>
                <p14:nvPr/>
              </p14:nvContentPartPr>
              <p14:xfrm>
                <a:off x="10837691" y="5988655"/>
                <a:ext cx="95040" cy="2210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0EFA18E3-1464-43F4-A504-1461E6C2212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820051" y="5970655"/>
                  <a:ext cx="1306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765B567F-0EC8-405F-95DD-027455FBFBDC}"/>
                    </a:ext>
                  </a:extLst>
                </p14:cNvPr>
                <p14:cNvContentPartPr/>
                <p14:nvPr/>
              </p14:nvContentPartPr>
              <p14:xfrm>
                <a:off x="11015891" y="5869495"/>
                <a:ext cx="127080" cy="1054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765B567F-0EC8-405F-95DD-027455FBFBD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997891" y="5851855"/>
                  <a:ext cx="162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0719346-FB42-4B28-B91F-382B5AAD5C37}"/>
                    </a:ext>
                  </a:extLst>
                </p14:cNvPr>
                <p14:cNvContentPartPr/>
                <p14:nvPr/>
              </p14:nvContentPartPr>
              <p14:xfrm>
                <a:off x="10991051" y="5888935"/>
                <a:ext cx="129600" cy="918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0719346-FB42-4B28-B91F-382B5AAD5C3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973411" y="5870935"/>
                  <a:ext cx="165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1197BA2-8052-4845-8CBC-4176EA5E7C2B}"/>
                    </a:ext>
                  </a:extLst>
                </p14:cNvPr>
                <p14:cNvContentPartPr/>
                <p14:nvPr/>
              </p14:nvContentPartPr>
              <p14:xfrm>
                <a:off x="11307851" y="5828815"/>
                <a:ext cx="5040" cy="1706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1197BA2-8052-4845-8CBC-4176EA5E7C2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289851" y="5811175"/>
                  <a:ext cx="40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4AD74338-05ED-4E49-A2E8-BE845A3F1237}"/>
                    </a:ext>
                  </a:extLst>
                </p14:cNvPr>
                <p14:cNvContentPartPr/>
                <p14:nvPr/>
              </p14:nvContentPartPr>
              <p14:xfrm>
                <a:off x="11249891" y="5931415"/>
                <a:ext cx="110520" cy="97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4AD74338-05ED-4E49-A2E8-BE845A3F123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231891" y="5913775"/>
                  <a:ext cx="146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B0CE9BC6-DE54-4531-A4CE-CBB86B8DFD14}"/>
                    </a:ext>
                  </a:extLst>
                </p14:cNvPr>
                <p14:cNvContentPartPr/>
                <p14:nvPr/>
              </p14:nvContentPartPr>
              <p14:xfrm>
                <a:off x="11501171" y="5756815"/>
                <a:ext cx="192240" cy="2361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B0CE9BC6-DE54-4531-A4CE-CBB86B8DFD1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483531" y="5739175"/>
                  <a:ext cx="227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34EFDBB9-6CE6-4F19-9477-0467A11895C2}"/>
                    </a:ext>
                  </a:extLst>
                </p14:cNvPr>
                <p14:cNvContentPartPr/>
                <p14:nvPr/>
              </p14:nvContentPartPr>
              <p14:xfrm>
                <a:off x="11713211" y="5983255"/>
                <a:ext cx="78480" cy="741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34EFDBB9-6CE6-4F19-9477-0467A11895C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695211" y="5965615"/>
                  <a:ext cx="114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D7E317A9-BCE1-4C39-8BA8-D3D8B5683798}"/>
                    </a:ext>
                  </a:extLst>
                </p14:cNvPr>
                <p14:cNvContentPartPr/>
                <p14:nvPr/>
              </p14:nvContentPartPr>
              <p14:xfrm>
                <a:off x="11762891" y="5608135"/>
                <a:ext cx="161280" cy="6404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D7E317A9-BCE1-4C39-8BA8-D3D8B568379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744891" y="5590135"/>
                  <a:ext cx="196920" cy="67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B91A5B43-B73A-417C-9497-B444C3CC9945}"/>
              </a:ext>
            </a:extLst>
          </p:cNvPr>
          <p:cNvGrpSpPr/>
          <p:nvPr/>
        </p:nvGrpSpPr>
        <p:grpSpPr>
          <a:xfrm>
            <a:off x="8261891" y="5894335"/>
            <a:ext cx="172440" cy="268200"/>
            <a:chOff x="8261891" y="5894335"/>
            <a:chExt cx="17244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A9202E01-4BFD-42F2-99AF-B369149646A9}"/>
                    </a:ext>
                  </a:extLst>
                </p14:cNvPr>
                <p14:cNvContentPartPr/>
                <p14:nvPr/>
              </p14:nvContentPartPr>
              <p14:xfrm>
                <a:off x="8290691" y="5894335"/>
                <a:ext cx="109080" cy="2682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A9202E01-4BFD-42F2-99AF-B369149646A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272691" y="5876695"/>
                  <a:ext cx="1447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1C83C35E-D5FC-4484-A05D-AA7F450841AD}"/>
                    </a:ext>
                  </a:extLst>
                </p14:cNvPr>
                <p14:cNvContentPartPr/>
                <p14:nvPr/>
              </p14:nvContentPartPr>
              <p14:xfrm>
                <a:off x="8261891" y="5897575"/>
                <a:ext cx="172440" cy="396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1C83C35E-D5FC-4484-A05D-AA7F450841A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243891" y="5879935"/>
                  <a:ext cx="20808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3367D50B-595F-412D-B68D-BD8B4A5BCC48}"/>
              </a:ext>
            </a:extLst>
          </p:cNvPr>
          <p:cNvGrpSpPr/>
          <p:nvPr/>
        </p:nvGrpSpPr>
        <p:grpSpPr>
          <a:xfrm>
            <a:off x="859571" y="6204655"/>
            <a:ext cx="1087920" cy="528120"/>
            <a:chOff x="859571" y="6204655"/>
            <a:chExt cx="108792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7CCFCF1C-01BE-48E0-B578-06B28C2656BA}"/>
                    </a:ext>
                  </a:extLst>
                </p14:cNvPr>
                <p14:cNvContentPartPr/>
                <p14:nvPr/>
              </p14:nvContentPartPr>
              <p14:xfrm>
                <a:off x="859571" y="6204655"/>
                <a:ext cx="1087920" cy="5281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7CCFCF1C-01BE-48E0-B578-06B28C2656B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41571" y="6187015"/>
                  <a:ext cx="112356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83BA0D05-F477-4983-97D5-FD6847C55C72}"/>
                    </a:ext>
                  </a:extLst>
                </p14:cNvPr>
                <p14:cNvContentPartPr/>
                <p14:nvPr/>
              </p14:nvContentPartPr>
              <p14:xfrm>
                <a:off x="1636811" y="6313015"/>
                <a:ext cx="20880" cy="662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83BA0D05-F477-4983-97D5-FD6847C55C7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618811" y="6295375"/>
                  <a:ext cx="56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4FEE1CF6-DCD1-4F32-AF62-1839BCFC1233}"/>
                    </a:ext>
                  </a:extLst>
                </p14:cNvPr>
                <p14:cNvContentPartPr/>
                <p14:nvPr/>
              </p14:nvContentPartPr>
              <p14:xfrm>
                <a:off x="1309931" y="6376015"/>
                <a:ext cx="329040" cy="424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4FEE1CF6-DCD1-4F32-AF62-1839BCFC123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292291" y="6358375"/>
                  <a:ext cx="36468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6FA8E4AC-D617-48E1-ACD5-22B554F86238}"/>
              </a:ext>
            </a:extLst>
          </p:cNvPr>
          <p:cNvGrpSpPr/>
          <p:nvPr/>
        </p:nvGrpSpPr>
        <p:grpSpPr>
          <a:xfrm>
            <a:off x="2095811" y="6145255"/>
            <a:ext cx="2357280" cy="551520"/>
            <a:chOff x="2095811" y="6145255"/>
            <a:chExt cx="2357280" cy="55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B860F6B6-B1FA-4766-AE38-7D1100466489}"/>
                    </a:ext>
                  </a:extLst>
                </p14:cNvPr>
                <p14:cNvContentPartPr/>
                <p14:nvPr/>
              </p14:nvContentPartPr>
              <p14:xfrm>
                <a:off x="2095811" y="6145255"/>
                <a:ext cx="1863000" cy="4921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B860F6B6-B1FA-4766-AE38-7D110046648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077811" y="6127255"/>
                  <a:ext cx="189864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F41B0965-7334-4BEB-AA67-41118FC68E6D}"/>
                    </a:ext>
                  </a:extLst>
                </p14:cNvPr>
                <p14:cNvContentPartPr/>
                <p14:nvPr/>
              </p14:nvContentPartPr>
              <p14:xfrm>
                <a:off x="3613931" y="6296095"/>
                <a:ext cx="30240" cy="183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F41B0965-7334-4BEB-AA67-41118FC68E6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596291" y="6278455"/>
                  <a:ext cx="65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9FBEE5E5-059B-4423-9491-FA294BC79327}"/>
                    </a:ext>
                  </a:extLst>
                </p14:cNvPr>
                <p14:cNvContentPartPr/>
                <p14:nvPr/>
              </p14:nvContentPartPr>
              <p14:xfrm>
                <a:off x="3434291" y="6310135"/>
                <a:ext cx="289080" cy="442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9FBEE5E5-059B-4423-9491-FA294BC7932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416291" y="6292495"/>
                  <a:ext cx="324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392C4E3F-922C-45F8-85D5-60702C4CF741}"/>
                    </a:ext>
                  </a:extLst>
                </p14:cNvPr>
                <p14:cNvContentPartPr/>
                <p14:nvPr/>
              </p14:nvContentPartPr>
              <p14:xfrm>
                <a:off x="4121531" y="6277015"/>
                <a:ext cx="331560" cy="4197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392C4E3F-922C-45F8-85D5-60702C4CF74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103531" y="6259015"/>
                  <a:ext cx="367200" cy="45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8B6924AD-E573-4B20-8567-09798E96489C}"/>
              </a:ext>
            </a:extLst>
          </p:cNvPr>
          <p:cNvGrpSpPr/>
          <p:nvPr/>
        </p:nvGrpSpPr>
        <p:grpSpPr>
          <a:xfrm>
            <a:off x="4624811" y="6227335"/>
            <a:ext cx="1343880" cy="446040"/>
            <a:chOff x="4624811" y="6227335"/>
            <a:chExt cx="134388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52F281E1-9ADF-49C8-8AE1-148A224D2D32}"/>
                    </a:ext>
                  </a:extLst>
                </p14:cNvPr>
                <p14:cNvContentPartPr/>
                <p14:nvPr/>
              </p14:nvContentPartPr>
              <p14:xfrm>
                <a:off x="4637771" y="6280975"/>
                <a:ext cx="154440" cy="2372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52F281E1-9ADF-49C8-8AE1-148A224D2D3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619771" y="6262975"/>
                  <a:ext cx="1900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E23CFE8F-C2A6-496A-9F8B-8C40DB6B6D25}"/>
                    </a:ext>
                  </a:extLst>
                </p14:cNvPr>
                <p14:cNvContentPartPr/>
                <p14:nvPr/>
              </p14:nvContentPartPr>
              <p14:xfrm>
                <a:off x="4624811" y="6337855"/>
                <a:ext cx="195840" cy="482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E23CFE8F-C2A6-496A-9F8B-8C40DB6B6D2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606811" y="6320215"/>
                  <a:ext cx="231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6BA876C8-53C1-475E-BC16-CDB653AC065E}"/>
                    </a:ext>
                  </a:extLst>
                </p14:cNvPr>
                <p14:cNvContentPartPr/>
                <p14:nvPr/>
              </p14:nvContentPartPr>
              <p14:xfrm>
                <a:off x="4831451" y="6227335"/>
                <a:ext cx="1137240" cy="4460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6BA876C8-53C1-475E-BC16-CDB653AC065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813451" y="6209335"/>
                  <a:ext cx="117288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D70B1658-303F-443B-99CF-FDB3546666B5}"/>
                    </a:ext>
                  </a:extLst>
                </p14:cNvPr>
                <p14:cNvContentPartPr/>
                <p14:nvPr/>
              </p14:nvContentPartPr>
              <p14:xfrm>
                <a:off x="5744771" y="6259375"/>
                <a:ext cx="32040" cy="201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D70B1658-303F-443B-99CF-FDB3546666B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726771" y="6241735"/>
                  <a:ext cx="6768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75963540-D291-4EA6-9754-D94085C20978}"/>
                  </a:ext>
                </a:extLst>
              </p14:cNvPr>
              <p14:cNvContentPartPr/>
              <p14:nvPr/>
            </p14:nvContentPartPr>
            <p14:xfrm>
              <a:off x="6137891" y="6342895"/>
              <a:ext cx="1634400" cy="36540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75963540-D291-4EA6-9754-D94085C20978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6120251" y="6325255"/>
                <a:ext cx="1670040" cy="40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" name="Group 396">
            <a:extLst>
              <a:ext uri="{FF2B5EF4-FFF2-40B4-BE49-F238E27FC236}">
                <a16:creationId xmlns:a16="http://schemas.microsoft.com/office/drawing/2014/main" id="{2ACB927F-11AF-4908-BB70-C3FAE6A1F75E}"/>
              </a:ext>
            </a:extLst>
          </p:cNvPr>
          <p:cNvGrpSpPr/>
          <p:nvPr/>
        </p:nvGrpSpPr>
        <p:grpSpPr>
          <a:xfrm>
            <a:off x="7964171" y="6302935"/>
            <a:ext cx="2416320" cy="425160"/>
            <a:chOff x="7964171" y="6302935"/>
            <a:chExt cx="241632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60529DF8-5BCC-4781-9320-2BF84C3F8C81}"/>
                    </a:ext>
                  </a:extLst>
                </p14:cNvPr>
                <p14:cNvContentPartPr/>
                <p14:nvPr/>
              </p14:nvContentPartPr>
              <p14:xfrm>
                <a:off x="7964171" y="6342895"/>
                <a:ext cx="346680" cy="3711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60529DF8-5BCC-4781-9320-2BF84C3F8C8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946171" y="6324895"/>
                  <a:ext cx="3823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0059C5DC-8D4B-4683-80E1-1DC5CA92FB43}"/>
                    </a:ext>
                  </a:extLst>
                </p14:cNvPr>
                <p14:cNvContentPartPr/>
                <p14:nvPr/>
              </p14:nvContentPartPr>
              <p14:xfrm>
                <a:off x="8469251" y="6302935"/>
                <a:ext cx="493560" cy="3344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0059C5DC-8D4B-4683-80E1-1DC5CA92FB4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451251" y="6284935"/>
                  <a:ext cx="5292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7F05B9B6-DF34-474B-A745-4B1DA66447A0}"/>
                    </a:ext>
                  </a:extLst>
                </p14:cNvPr>
                <p14:cNvContentPartPr/>
                <p14:nvPr/>
              </p14:nvContentPartPr>
              <p14:xfrm>
                <a:off x="8528291" y="6482935"/>
                <a:ext cx="218520" cy="2844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7F05B9B6-DF34-474B-A745-4B1DA66447A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510651" y="6464935"/>
                  <a:ext cx="254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8557C4C8-DDC0-409B-BB07-D111C842E2DA}"/>
                    </a:ext>
                  </a:extLst>
                </p14:cNvPr>
                <p14:cNvContentPartPr/>
                <p14:nvPr/>
              </p14:nvContentPartPr>
              <p14:xfrm>
                <a:off x="9166571" y="6433255"/>
                <a:ext cx="32400" cy="2426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8557C4C8-DDC0-409B-BB07-D111C842E2D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148571" y="6415255"/>
                  <a:ext cx="680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D3B2F516-015F-417A-9966-8195F1CF802E}"/>
                    </a:ext>
                  </a:extLst>
                </p14:cNvPr>
                <p14:cNvContentPartPr/>
                <p14:nvPr/>
              </p14:nvContentPartPr>
              <p14:xfrm>
                <a:off x="9274931" y="6414175"/>
                <a:ext cx="45000" cy="22860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D3B2F516-015F-417A-9966-8195F1CF802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257291" y="6396175"/>
                  <a:ext cx="806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B660DF21-3103-42F3-B4D2-B4F304D455E4}"/>
                    </a:ext>
                  </a:extLst>
                </p14:cNvPr>
                <p14:cNvContentPartPr/>
                <p14:nvPr/>
              </p14:nvContentPartPr>
              <p14:xfrm>
                <a:off x="9140291" y="6571135"/>
                <a:ext cx="175320" cy="259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B660DF21-3103-42F3-B4D2-B4F304D455E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122291" y="6553135"/>
                  <a:ext cx="210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AC94517D-9FF8-46A6-82F8-E6CBC3F5E4B0}"/>
                    </a:ext>
                  </a:extLst>
                </p14:cNvPr>
                <p14:cNvContentPartPr/>
                <p14:nvPr/>
              </p14:nvContentPartPr>
              <p14:xfrm>
                <a:off x="9424691" y="6593815"/>
                <a:ext cx="108720" cy="86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AC94517D-9FF8-46A6-82F8-E6CBC3F5E4B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406691" y="6575815"/>
                  <a:ext cx="144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4B81B05A-CE1F-4A72-A40F-65279519A506}"/>
                    </a:ext>
                  </a:extLst>
                </p14:cNvPr>
                <p14:cNvContentPartPr/>
                <p14:nvPr/>
              </p14:nvContentPartPr>
              <p14:xfrm>
                <a:off x="9576251" y="6319135"/>
                <a:ext cx="804240" cy="40896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4B81B05A-CE1F-4A72-A40F-65279519A50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558611" y="6301495"/>
                  <a:ext cx="83988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33FDD0F0-4406-4C37-875C-F695C15E8FDB}"/>
                    </a:ext>
                  </a:extLst>
                </p14:cNvPr>
                <p14:cNvContentPartPr/>
                <p14:nvPr/>
              </p14:nvContentPartPr>
              <p14:xfrm>
                <a:off x="9812411" y="6474295"/>
                <a:ext cx="30600" cy="90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33FDD0F0-4406-4C37-875C-F695C15E8FD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794411" y="6456295"/>
                  <a:ext cx="6624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55BBAD41-3FBA-432B-BF17-8C452FDB12FB}"/>
              </a:ext>
            </a:extLst>
          </p:cNvPr>
          <p:cNvGrpSpPr/>
          <p:nvPr/>
        </p:nvGrpSpPr>
        <p:grpSpPr>
          <a:xfrm>
            <a:off x="8579411" y="52615"/>
            <a:ext cx="2669400" cy="2272680"/>
            <a:chOff x="8579411" y="52615"/>
            <a:chExt cx="2669400" cy="22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5C817A5-8D8D-42AA-B396-37969D418046}"/>
                    </a:ext>
                  </a:extLst>
                </p14:cNvPr>
                <p14:cNvContentPartPr/>
                <p14:nvPr/>
              </p14:nvContentPartPr>
              <p14:xfrm>
                <a:off x="9572651" y="1893655"/>
                <a:ext cx="255960" cy="90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5C817A5-8D8D-42AA-B396-37969D41804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554651" y="1876015"/>
                  <a:ext cx="291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737B466-627B-4D89-8C88-FD0C095CFD6F}"/>
                    </a:ext>
                  </a:extLst>
                </p14:cNvPr>
                <p14:cNvContentPartPr/>
                <p14:nvPr/>
              </p14:nvContentPartPr>
              <p14:xfrm>
                <a:off x="9561851" y="2114335"/>
                <a:ext cx="54360" cy="98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737B466-627B-4D89-8C88-FD0C095CFD6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543851" y="2096335"/>
                  <a:ext cx="90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EDE4C11-ED31-414B-A421-4A8AA870CC73}"/>
                    </a:ext>
                  </a:extLst>
                </p14:cNvPr>
                <p14:cNvContentPartPr/>
                <p14:nvPr/>
              </p14:nvContentPartPr>
              <p14:xfrm>
                <a:off x="9534131" y="2035135"/>
                <a:ext cx="101880" cy="195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EDE4C11-ED31-414B-A421-4A8AA870CC7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516491" y="2017495"/>
                  <a:ext cx="1375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E31CB3B-271E-4FD5-9411-2BCA49C62ABB}"/>
                    </a:ext>
                  </a:extLst>
                </p14:cNvPr>
                <p14:cNvContentPartPr/>
                <p14:nvPr/>
              </p14:nvContentPartPr>
              <p14:xfrm>
                <a:off x="9686411" y="2205775"/>
                <a:ext cx="119160" cy="119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E31CB3B-271E-4FD5-9411-2BCA49C62ABB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668411" y="2188135"/>
                  <a:ext cx="154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2C7B213-4232-4D36-A76A-F76B4FF95C76}"/>
                    </a:ext>
                  </a:extLst>
                </p14:cNvPr>
                <p14:cNvContentPartPr/>
                <p14:nvPr/>
              </p14:nvContentPartPr>
              <p14:xfrm>
                <a:off x="9990971" y="1902295"/>
                <a:ext cx="281880" cy="86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2C7B213-4232-4D36-A76A-F76B4FF95C7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972971" y="1884295"/>
                  <a:ext cx="317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20749E3-CD4B-46C4-B68D-0B365FDEFCDD}"/>
                    </a:ext>
                  </a:extLst>
                </p14:cNvPr>
                <p14:cNvContentPartPr/>
                <p14:nvPr/>
              </p14:nvContentPartPr>
              <p14:xfrm>
                <a:off x="10095371" y="2069335"/>
                <a:ext cx="71640" cy="144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20749E3-CD4B-46C4-B68D-0B365FDEFCD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077731" y="2051335"/>
                  <a:ext cx="107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4FF28E2-BF0D-448E-BFD4-D41C28AE66E1}"/>
                    </a:ext>
                  </a:extLst>
                </p14:cNvPr>
                <p14:cNvContentPartPr/>
                <p14:nvPr/>
              </p14:nvContentPartPr>
              <p14:xfrm>
                <a:off x="10077731" y="2020375"/>
                <a:ext cx="129960" cy="182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4FF28E2-BF0D-448E-BFD4-D41C28AE66E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060091" y="2002735"/>
                  <a:ext cx="165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3DB0541-3EDB-42A6-B898-72BC804B0D46}"/>
                    </a:ext>
                  </a:extLst>
                </p14:cNvPr>
                <p14:cNvContentPartPr/>
                <p14:nvPr/>
              </p14:nvContentPartPr>
              <p14:xfrm>
                <a:off x="10265651" y="2171935"/>
                <a:ext cx="95400" cy="149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3DB0541-3EDB-42A6-B898-72BC804B0D4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248011" y="2153935"/>
                  <a:ext cx="131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8E12497-4F0D-4B5D-90BB-F031CC9405A5}"/>
                    </a:ext>
                  </a:extLst>
                </p14:cNvPr>
                <p14:cNvContentPartPr/>
                <p14:nvPr/>
              </p14:nvContentPartPr>
              <p14:xfrm>
                <a:off x="8861651" y="346375"/>
                <a:ext cx="984600" cy="1463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8E12497-4F0D-4B5D-90BB-F031CC9405A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844011" y="328735"/>
                  <a:ext cx="1020240" cy="14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FBF4ADF-6F3B-4714-BE4C-12C9452B38C6}"/>
                    </a:ext>
                  </a:extLst>
                </p14:cNvPr>
                <p14:cNvContentPartPr/>
                <p14:nvPr/>
              </p14:nvContentPartPr>
              <p14:xfrm>
                <a:off x="9894491" y="353935"/>
                <a:ext cx="642240" cy="1377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FBF4ADF-6F3B-4714-BE4C-12C9452B38C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876851" y="336295"/>
                  <a:ext cx="677880" cy="14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3449AA3-CFC0-4EFC-8FFC-204F795C04B4}"/>
                    </a:ext>
                  </a:extLst>
                </p14:cNvPr>
                <p14:cNvContentPartPr/>
                <p14:nvPr/>
              </p14:nvContentPartPr>
              <p14:xfrm>
                <a:off x="9872531" y="301015"/>
                <a:ext cx="614880" cy="67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3449AA3-CFC0-4EFC-8FFC-204F795C04B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854531" y="283015"/>
                  <a:ext cx="650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7B3B249-3A38-4ADC-8F9B-268EC8AF76DF}"/>
                    </a:ext>
                  </a:extLst>
                </p14:cNvPr>
                <p14:cNvContentPartPr/>
                <p14:nvPr/>
              </p14:nvContentPartPr>
              <p14:xfrm>
                <a:off x="9590291" y="1565335"/>
                <a:ext cx="225360" cy="115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7B3B249-3A38-4ADC-8F9B-268EC8AF76D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572651" y="1547335"/>
                  <a:ext cx="261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4F17B3B-7A12-4301-ADFF-A10777BE5461}"/>
                    </a:ext>
                  </a:extLst>
                </p14:cNvPr>
                <p14:cNvContentPartPr/>
                <p14:nvPr/>
              </p14:nvContentPartPr>
              <p14:xfrm>
                <a:off x="9967571" y="1552375"/>
                <a:ext cx="263160" cy="30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4F17B3B-7A12-4301-ADFF-A10777BE546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949931" y="1534375"/>
                  <a:ext cx="298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CC05AEB-A335-48D2-A74E-B84F6F0887DD}"/>
                    </a:ext>
                  </a:extLst>
                </p14:cNvPr>
                <p14:cNvContentPartPr/>
                <p14:nvPr/>
              </p14:nvContentPartPr>
              <p14:xfrm>
                <a:off x="9963971" y="1531855"/>
                <a:ext cx="111600" cy="105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CC05AEB-A335-48D2-A74E-B84F6F0887D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945971" y="1513855"/>
                  <a:ext cx="147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530F908-7A76-439D-847A-81D7D89BF3B4}"/>
                    </a:ext>
                  </a:extLst>
                </p14:cNvPr>
                <p14:cNvContentPartPr/>
                <p14:nvPr/>
              </p14:nvContentPartPr>
              <p14:xfrm>
                <a:off x="10290851" y="1469935"/>
                <a:ext cx="70200" cy="199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530F908-7A76-439D-847A-81D7D89BF3B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272851" y="1451935"/>
                  <a:ext cx="105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369917A-0F0C-4CAE-9379-899C85DCAA74}"/>
                    </a:ext>
                  </a:extLst>
                </p14:cNvPr>
                <p14:cNvContentPartPr/>
                <p14:nvPr/>
              </p14:nvContentPartPr>
              <p14:xfrm>
                <a:off x="10185011" y="1560655"/>
                <a:ext cx="201600" cy="25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369917A-0F0C-4CAE-9379-899C85DCAA7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167011" y="1543015"/>
                  <a:ext cx="237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963E60C-8138-4640-8E97-FC9E8E3B0512}"/>
                    </a:ext>
                  </a:extLst>
                </p14:cNvPr>
                <p14:cNvContentPartPr/>
                <p14:nvPr/>
              </p14:nvContentPartPr>
              <p14:xfrm>
                <a:off x="9436571" y="762535"/>
                <a:ext cx="24120" cy="13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963E60C-8138-4640-8E97-FC9E8E3B0512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418571" y="744895"/>
                  <a:ext cx="59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C29E266-302D-466E-A01E-2D07B582FD25}"/>
                    </a:ext>
                  </a:extLst>
                </p14:cNvPr>
                <p14:cNvContentPartPr/>
                <p14:nvPr/>
              </p14:nvContentPartPr>
              <p14:xfrm>
                <a:off x="9517211" y="756775"/>
                <a:ext cx="109440" cy="13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C29E266-302D-466E-A01E-2D07B582FD2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499211" y="739135"/>
                  <a:ext cx="145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CC32F6B-AF26-483E-8184-740033A0DC09}"/>
                    </a:ext>
                  </a:extLst>
                </p14:cNvPr>
                <p14:cNvContentPartPr/>
                <p14:nvPr/>
              </p14:nvContentPartPr>
              <p14:xfrm>
                <a:off x="9795491" y="747415"/>
                <a:ext cx="107640" cy="26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CC32F6B-AF26-483E-8184-740033A0DC0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777491" y="729775"/>
                  <a:ext cx="143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18F97F7-CF22-4E6E-AFBC-D3AA713471F7}"/>
                    </a:ext>
                  </a:extLst>
                </p14:cNvPr>
                <p14:cNvContentPartPr/>
                <p14:nvPr/>
              </p14:nvContentPartPr>
              <p14:xfrm>
                <a:off x="9999251" y="766855"/>
                <a:ext cx="117000" cy="13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18F97F7-CF22-4E6E-AFBC-D3AA713471F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981251" y="748855"/>
                  <a:ext cx="152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F92F509-E59A-427E-B7FB-189725A4472B}"/>
                    </a:ext>
                  </a:extLst>
                </p14:cNvPr>
                <p14:cNvContentPartPr/>
                <p14:nvPr/>
              </p14:nvContentPartPr>
              <p14:xfrm>
                <a:off x="9414251" y="790615"/>
                <a:ext cx="16560" cy="3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F92F509-E59A-427E-B7FB-189725A4472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396611" y="772975"/>
                  <a:ext cx="52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9E96656-E16A-4EC3-83E9-58F602AA2434}"/>
                    </a:ext>
                  </a:extLst>
                </p14:cNvPr>
                <p14:cNvContentPartPr/>
                <p14:nvPr/>
              </p14:nvContentPartPr>
              <p14:xfrm>
                <a:off x="9427211" y="842455"/>
                <a:ext cx="46440" cy="156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9E96656-E16A-4EC3-83E9-58F602AA243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409211" y="824815"/>
                  <a:ext cx="82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8948058-4B2F-45F4-A4B9-9B89AE6EFE7F}"/>
                    </a:ext>
                  </a:extLst>
                </p14:cNvPr>
                <p14:cNvContentPartPr/>
                <p14:nvPr/>
              </p14:nvContentPartPr>
              <p14:xfrm>
                <a:off x="9420731" y="1071415"/>
                <a:ext cx="57600" cy="212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8948058-4B2F-45F4-A4B9-9B89AE6EFE7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403091" y="1053415"/>
                  <a:ext cx="932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A6FE30E-381C-48CD-A79E-CF35EE8A14EB}"/>
                    </a:ext>
                  </a:extLst>
                </p14:cNvPr>
                <p14:cNvContentPartPr/>
                <p14:nvPr/>
              </p14:nvContentPartPr>
              <p14:xfrm>
                <a:off x="9489131" y="1341055"/>
                <a:ext cx="11520" cy="25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A6FE30E-381C-48CD-A79E-CF35EE8A14E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471131" y="1323055"/>
                  <a:ext cx="47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0FD6821-29E7-4C74-BA98-B1544CE64AAF}"/>
                    </a:ext>
                  </a:extLst>
                </p14:cNvPr>
                <p14:cNvContentPartPr/>
                <p14:nvPr/>
              </p14:nvContentPartPr>
              <p14:xfrm>
                <a:off x="9498491" y="1346815"/>
                <a:ext cx="142200" cy="40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0FD6821-29E7-4C74-BA98-B1544CE64AA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480491" y="1328815"/>
                  <a:ext cx="177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526730B-FBD8-44DB-AFFB-90FE09E0C34B}"/>
                    </a:ext>
                  </a:extLst>
                </p14:cNvPr>
                <p14:cNvContentPartPr/>
                <p14:nvPr/>
              </p14:nvContentPartPr>
              <p14:xfrm>
                <a:off x="9728891" y="1325935"/>
                <a:ext cx="148680" cy="40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526730B-FBD8-44DB-AFFB-90FE09E0C34B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711251" y="1307935"/>
                  <a:ext cx="184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1AE3971-B98B-4573-AE2C-A91511FD8C23}"/>
                    </a:ext>
                  </a:extLst>
                </p14:cNvPr>
                <p14:cNvContentPartPr/>
                <p14:nvPr/>
              </p14:nvContentPartPr>
              <p14:xfrm>
                <a:off x="10046411" y="1301815"/>
                <a:ext cx="112320" cy="19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1AE3971-B98B-4573-AE2C-A91511FD8C23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028411" y="1284175"/>
                  <a:ext cx="147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69F2707-02BB-4DD3-89E1-0088CBF3A84B}"/>
                    </a:ext>
                  </a:extLst>
                </p14:cNvPr>
                <p14:cNvContentPartPr/>
                <p14:nvPr/>
              </p14:nvContentPartPr>
              <p14:xfrm>
                <a:off x="10150451" y="766855"/>
                <a:ext cx="15120" cy="14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69F2707-02BB-4DD3-89E1-0088CBF3A84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132451" y="748855"/>
                  <a:ext cx="50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932E52A-7CDE-4D06-A331-BB224B81F554}"/>
                    </a:ext>
                  </a:extLst>
                </p14:cNvPr>
                <p14:cNvContentPartPr/>
                <p14:nvPr/>
              </p14:nvContentPartPr>
              <p14:xfrm>
                <a:off x="10139651" y="832735"/>
                <a:ext cx="34920" cy="201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932E52A-7CDE-4D06-A331-BB224B81F55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122011" y="814735"/>
                  <a:ext cx="70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C854A6B-14E2-4F9B-95A0-30FF70323C03}"/>
                    </a:ext>
                  </a:extLst>
                </p14:cNvPr>
                <p14:cNvContentPartPr/>
                <p14:nvPr/>
              </p14:nvContentPartPr>
              <p14:xfrm>
                <a:off x="10172411" y="1216135"/>
                <a:ext cx="54000" cy="84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C854A6B-14E2-4F9B-95A0-30FF70323C0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154771" y="1198135"/>
                  <a:ext cx="89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09090D8-031E-4534-B13F-EBE6F1110B23}"/>
                    </a:ext>
                  </a:extLst>
                </p14:cNvPr>
                <p14:cNvContentPartPr/>
                <p14:nvPr/>
              </p14:nvContentPartPr>
              <p14:xfrm>
                <a:off x="9628091" y="1047295"/>
                <a:ext cx="68040" cy="37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09090D8-031E-4534-B13F-EBE6F1110B2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610091" y="1029655"/>
                  <a:ext cx="103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7ABBC81-F1CE-4E23-86E7-72B9FF672EA8}"/>
                    </a:ext>
                  </a:extLst>
                </p14:cNvPr>
                <p14:cNvContentPartPr/>
                <p14:nvPr/>
              </p14:nvContentPartPr>
              <p14:xfrm>
                <a:off x="9564371" y="1003735"/>
                <a:ext cx="145800" cy="199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7ABBC81-F1CE-4E23-86E7-72B9FF672EA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546731" y="985735"/>
                  <a:ext cx="181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E85F84B-9C7C-40E9-A37B-448F4B62CD7D}"/>
                    </a:ext>
                  </a:extLst>
                </p14:cNvPr>
                <p14:cNvContentPartPr/>
                <p14:nvPr/>
              </p14:nvContentPartPr>
              <p14:xfrm>
                <a:off x="9567611" y="815815"/>
                <a:ext cx="9720" cy="155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E85F84B-9C7C-40E9-A37B-448F4B62CD7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549971" y="797815"/>
                  <a:ext cx="45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B9F440D-2108-4FC4-A2F8-06B3D5A93D8B}"/>
                    </a:ext>
                  </a:extLst>
                </p14:cNvPr>
                <p14:cNvContentPartPr/>
                <p14:nvPr/>
              </p14:nvContentPartPr>
              <p14:xfrm>
                <a:off x="9625571" y="817255"/>
                <a:ext cx="14040" cy="155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B9F440D-2108-4FC4-A2F8-06B3D5A93D8B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607571" y="799615"/>
                  <a:ext cx="49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67C40FC-8953-4A02-8341-A5AAD1BDDB25}"/>
                    </a:ext>
                  </a:extLst>
                </p14:cNvPr>
                <p14:cNvContentPartPr/>
                <p14:nvPr/>
              </p14:nvContentPartPr>
              <p14:xfrm>
                <a:off x="9592811" y="907255"/>
                <a:ext cx="30600" cy="14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67C40FC-8953-4A02-8341-A5AAD1BDDB25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575171" y="889615"/>
                  <a:ext cx="66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4B43223-CA9B-4459-943C-F29441953E2E}"/>
                    </a:ext>
                  </a:extLst>
                </p14:cNvPr>
                <p14:cNvContentPartPr/>
                <p14:nvPr/>
              </p14:nvContentPartPr>
              <p14:xfrm>
                <a:off x="9549611" y="782335"/>
                <a:ext cx="113040" cy="15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4B43223-CA9B-4459-943C-F29441953E2E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531611" y="764335"/>
                  <a:ext cx="148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3C6B095-B925-4BBB-AF54-D38B83CD5B69}"/>
                    </a:ext>
                  </a:extLst>
                </p14:cNvPr>
                <p14:cNvContentPartPr/>
                <p14:nvPr/>
              </p14:nvContentPartPr>
              <p14:xfrm>
                <a:off x="10407491" y="844615"/>
                <a:ext cx="118080" cy="194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3C6B095-B925-4BBB-AF54-D38B83CD5B69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389491" y="826615"/>
                  <a:ext cx="153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B846E36-B73A-474B-9296-F61C12531C94}"/>
                    </a:ext>
                  </a:extLst>
                </p14:cNvPr>
                <p14:cNvContentPartPr/>
                <p14:nvPr/>
              </p14:nvContentPartPr>
              <p14:xfrm>
                <a:off x="10570571" y="946495"/>
                <a:ext cx="66960" cy="91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B846E36-B73A-474B-9296-F61C12531C9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552571" y="928495"/>
                  <a:ext cx="102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86C3B61-F5CE-4DBA-8AE5-BACF0B0043E6}"/>
                    </a:ext>
                  </a:extLst>
                </p14:cNvPr>
                <p14:cNvContentPartPr/>
                <p14:nvPr/>
              </p14:nvContentPartPr>
              <p14:xfrm>
                <a:off x="10588211" y="929575"/>
                <a:ext cx="113760" cy="11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86C3B61-F5CE-4DBA-8AE5-BACF0B0043E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570571" y="911575"/>
                  <a:ext cx="149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5924F5C-ACDE-448A-A59F-D4D42B0AD31E}"/>
                    </a:ext>
                  </a:extLst>
                </p14:cNvPr>
                <p14:cNvContentPartPr/>
                <p14:nvPr/>
              </p14:nvContentPartPr>
              <p14:xfrm>
                <a:off x="10289771" y="800695"/>
                <a:ext cx="82080" cy="477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5924F5C-ACDE-448A-A59F-D4D42B0AD31E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271771" y="782695"/>
                  <a:ext cx="11772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829B989-10EC-4698-B654-0F15F9AF0FF1}"/>
                    </a:ext>
                  </a:extLst>
                </p14:cNvPr>
                <p14:cNvContentPartPr/>
                <p14:nvPr/>
              </p14:nvContentPartPr>
              <p14:xfrm>
                <a:off x="10248371" y="797455"/>
                <a:ext cx="95400" cy="71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829B989-10EC-4698-B654-0F15F9AF0FF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230731" y="779815"/>
                  <a:ext cx="131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AE02889-0A4F-449E-8384-000D09CBA20C}"/>
                    </a:ext>
                  </a:extLst>
                </p14:cNvPr>
                <p14:cNvContentPartPr/>
                <p14:nvPr/>
              </p14:nvContentPartPr>
              <p14:xfrm>
                <a:off x="9954611" y="784855"/>
                <a:ext cx="47520" cy="6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AE02889-0A4F-449E-8384-000D09CBA20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936971" y="766855"/>
                  <a:ext cx="83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5246D67-3115-4BC7-8EE3-3038AB4F718B}"/>
                    </a:ext>
                  </a:extLst>
                </p14:cNvPr>
                <p14:cNvContentPartPr/>
                <p14:nvPr/>
              </p14:nvContentPartPr>
              <p14:xfrm>
                <a:off x="10071611" y="783775"/>
                <a:ext cx="30600" cy="4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5246D67-3115-4BC7-8EE3-3038AB4F718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053611" y="765775"/>
                  <a:ext cx="66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FFB5C8B-482E-498E-9AFA-B6A0B004549C}"/>
                    </a:ext>
                  </a:extLst>
                </p14:cNvPr>
                <p14:cNvContentPartPr/>
                <p14:nvPr/>
              </p14:nvContentPartPr>
              <p14:xfrm>
                <a:off x="10150451" y="766855"/>
                <a:ext cx="21240" cy="78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FFB5C8B-482E-498E-9AFA-B6A0B004549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132451" y="748855"/>
                  <a:ext cx="56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3AE01D8-190E-49CA-B6E9-D567585825A2}"/>
                    </a:ext>
                  </a:extLst>
                </p14:cNvPr>
                <p14:cNvContentPartPr/>
                <p14:nvPr/>
              </p14:nvContentPartPr>
              <p14:xfrm>
                <a:off x="10141091" y="932455"/>
                <a:ext cx="11520" cy="56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3AE01D8-190E-49CA-B6E9-D567585825A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123091" y="914455"/>
                  <a:ext cx="47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DE97C33-7E13-42FF-95B4-24121B59E1EE}"/>
                    </a:ext>
                  </a:extLst>
                </p14:cNvPr>
                <p14:cNvContentPartPr/>
                <p14:nvPr/>
              </p14:nvContentPartPr>
              <p14:xfrm>
                <a:off x="10156571" y="1037575"/>
                <a:ext cx="6840" cy="39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DE97C33-7E13-42FF-95B4-24121B59E1EE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138931" y="1019575"/>
                  <a:ext cx="42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7AFFD59-E727-4A2A-8FFF-9991613EDC49}"/>
                    </a:ext>
                  </a:extLst>
                </p14:cNvPr>
                <p14:cNvContentPartPr/>
                <p14:nvPr/>
              </p14:nvContentPartPr>
              <p14:xfrm>
                <a:off x="10182491" y="1225855"/>
                <a:ext cx="6120" cy="46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7AFFD59-E727-4A2A-8FFF-9991613EDC4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164491" y="1208215"/>
                  <a:ext cx="41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1F95AFB-27C8-4A45-BD8F-1D1FB91F7703}"/>
                    </a:ext>
                  </a:extLst>
                </p14:cNvPr>
                <p14:cNvContentPartPr/>
                <p14:nvPr/>
              </p14:nvContentPartPr>
              <p14:xfrm>
                <a:off x="9408491" y="880615"/>
                <a:ext cx="16200" cy="111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1F95AFB-27C8-4A45-BD8F-1D1FB91F770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390851" y="862615"/>
                  <a:ext cx="51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D98FB42-B1E7-4DEF-B404-C6517B09EC6F}"/>
                    </a:ext>
                  </a:extLst>
                </p14:cNvPr>
                <p14:cNvContentPartPr/>
                <p14:nvPr/>
              </p14:nvContentPartPr>
              <p14:xfrm>
                <a:off x="8579411" y="907255"/>
                <a:ext cx="30240" cy="224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D98FB42-B1E7-4DEF-B404-C6517B09EC6F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561771" y="889615"/>
                  <a:ext cx="658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9211150-10C3-49C9-9288-2CD04C1F7998}"/>
                    </a:ext>
                  </a:extLst>
                </p14:cNvPr>
                <p14:cNvContentPartPr/>
                <p14:nvPr/>
              </p14:nvContentPartPr>
              <p14:xfrm>
                <a:off x="8639531" y="952255"/>
                <a:ext cx="22680" cy="218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9211150-10C3-49C9-9288-2CD04C1F799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621531" y="934615"/>
                  <a:ext cx="583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E07ACBB-348C-4181-930A-CA4BBB73C01E}"/>
                    </a:ext>
                  </a:extLst>
                </p14:cNvPr>
                <p14:cNvContentPartPr/>
                <p14:nvPr/>
              </p14:nvContentPartPr>
              <p14:xfrm>
                <a:off x="8594891" y="1078255"/>
                <a:ext cx="71640" cy="9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E07ACBB-348C-4181-930A-CA4BBB73C01E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577251" y="1060615"/>
                  <a:ext cx="107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818F8DA-48E4-49F2-BE44-DA4C18BF22E5}"/>
                    </a:ext>
                  </a:extLst>
                </p14:cNvPr>
                <p14:cNvContentPartPr/>
                <p14:nvPr/>
              </p14:nvContentPartPr>
              <p14:xfrm>
                <a:off x="8586971" y="862255"/>
                <a:ext cx="100080" cy="28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818F8DA-48E4-49F2-BE44-DA4C18BF22E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568971" y="844615"/>
                  <a:ext cx="135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4683B56-0B94-47CD-82E2-EAF2D6AF1637}"/>
                    </a:ext>
                  </a:extLst>
                </p14:cNvPr>
                <p14:cNvContentPartPr/>
                <p14:nvPr/>
              </p14:nvContentPartPr>
              <p14:xfrm>
                <a:off x="8753291" y="1022455"/>
                <a:ext cx="65160" cy="27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4683B56-0B94-47CD-82E2-EAF2D6AF1637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735291" y="1004455"/>
                  <a:ext cx="100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34C41AC-03A7-4C23-9BB9-9B52448A6805}"/>
                    </a:ext>
                  </a:extLst>
                </p14:cNvPr>
                <p14:cNvContentPartPr/>
                <p14:nvPr/>
              </p14:nvContentPartPr>
              <p14:xfrm>
                <a:off x="8740331" y="1071415"/>
                <a:ext cx="99720" cy="14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34C41AC-03A7-4C23-9BB9-9B52448A6805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722331" y="1053415"/>
                  <a:ext cx="135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CC4DF8B-F379-4ED6-B239-567A8A1336E6}"/>
                    </a:ext>
                  </a:extLst>
                </p14:cNvPr>
                <p14:cNvContentPartPr/>
                <p14:nvPr/>
              </p14:nvContentPartPr>
              <p14:xfrm>
                <a:off x="8899451" y="1014175"/>
                <a:ext cx="150840" cy="115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CC4DF8B-F379-4ED6-B239-567A8A1336E6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881451" y="996175"/>
                  <a:ext cx="186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3BDBEAE-E439-4115-9833-BEE881B26208}"/>
                    </a:ext>
                  </a:extLst>
                </p14:cNvPr>
                <p14:cNvContentPartPr/>
                <p14:nvPr/>
              </p14:nvContentPartPr>
              <p14:xfrm>
                <a:off x="10644731" y="496855"/>
                <a:ext cx="25920" cy="207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3BDBEAE-E439-4115-9833-BEE881B2620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626731" y="478855"/>
                  <a:ext cx="615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DE274C2-87B2-4363-BADE-F3589B6D6134}"/>
                    </a:ext>
                  </a:extLst>
                </p14:cNvPr>
                <p14:cNvContentPartPr/>
                <p14:nvPr/>
              </p14:nvContentPartPr>
              <p14:xfrm>
                <a:off x="10769651" y="487135"/>
                <a:ext cx="11880" cy="245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DE274C2-87B2-4363-BADE-F3589B6D6134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751651" y="469135"/>
                  <a:ext cx="475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E82D5DB-6C57-4766-AC65-D44C683C93B7}"/>
                    </a:ext>
                  </a:extLst>
                </p14:cNvPr>
                <p14:cNvContentPartPr/>
                <p14:nvPr/>
              </p14:nvContentPartPr>
              <p14:xfrm>
                <a:off x="10654091" y="603775"/>
                <a:ext cx="151920" cy="48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E82D5DB-6C57-4766-AC65-D44C683C93B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636451" y="586135"/>
                  <a:ext cx="187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B53EB19-1745-4978-A314-4F8B9255C252}"/>
                    </a:ext>
                  </a:extLst>
                </p14:cNvPr>
                <p14:cNvContentPartPr/>
                <p14:nvPr/>
              </p14:nvContentPartPr>
              <p14:xfrm>
                <a:off x="10862891" y="578935"/>
                <a:ext cx="132480" cy="13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B53EB19-1745-4978-A314-4F8B9255C252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844891" y="560935"/>
                  <a:ext cx="168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FC0A683-0B3C-4748-9F9A-A8FBF3C7F3DD}"/>
                    </a:ext>
                  </a:extLst>
                </p14:cNvPr>
                <p14:cNvContentPartPr/>
                <p14:nvPr/>
              </p14:nvContentPartPr>
              <p14:xfrm>
                <a:off x="10851731" y="622135"/>
                <a:ext cx="156600" cy="29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FC0A683-0B3C-4748-9F9A-A8FBF3C7F3D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834091" y="604135"/>
                  <a:ext cx="192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18A7B2D-06A2-4E4E-BA98-04848BA7685A}"/>
                    </a:ext>
                  </a:extLst>
                </p14:cNvPr>
                <p14:cNvContentPartPr/>
                <p14:nvPr/>
              </p14:nvContentPartPr>
              <p14:xfrm>
                <a:off x="11066651" y="549775"/>
                <a:ext cx="182160" cy="129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18A7B2D-06A2-4E4E-BA98-04848BA7685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048651" y="532135"/>
                  <a:ext cx="217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95E671D-A720-4CA4-87A1-1098A215FB84}"/>
                    </a:ext>
                  </a:extLst>
                </p14:cNvPr>
                <p14:cNvContentPartPr/>
                <p14:nvPr/>
              </p14:nvContentPartPr>
              <p14:xfrm>
                <a:off x="9863891" y="1351855"/>
                <a:ext cx="29520" cy="14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95E671D-A720-4CA4-87A1-1098A215FB8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9845891" y="1333855"/>
                  <a:ext cx="65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78F7139-5AEC-433D-BF20-9E53E4A602FA}"/>
                    </a:ext>
                  </a:extLst>
                </p14:cNvPr>
                <p14:cNvContentPartPr/>
                <p14:nvPr/>
              </p14:nvContentPartPr>
              <p14:xfrm>
                <a:off x="9826091" y="801775"/>
                <a:ext cx="26280" cy="6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78F7139-5AEC-433D-BF20-9E53E4A602FA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9808451" y="783775"/>
                  <a:ext cx="61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67566AD-A9F8-43D8-82BD-9055BB31A795}"/>
                    </a:ext>
                  </a:extLst>
                </p14:cNvPr>
                <p14:cNvContentPartPr/>
                <p14:nvPr/>
              </p14:nvContentPartPr>
              <p14:xfrm>
                <a:off x="9404531" y="1081135"/>
                <a:ext cx="10440" cy="136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67566AD-A9F8-43D8-82BD-9055BB31A79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9386531" y="1063495"/>
                  <a:ext cx="46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FFDBC29-FCAC-48F4-B715-E2BEBEAA502A}"/>
                    </a:ext>
                  </a:extLst>
                </p14:cNvPr>
                <p14:cNvContentPartPr/>
                <p14:nvPr/>
              </p14:nvContentPartPr>
              <p14:xfrm>
                <a:off x="9463571" y="1282015"/>
                <a:ext cx="13320" cy="76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FFDBC29-FCAC-48F4-B715-E2BEBEAA502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9445571" y="1264015"/>
                  <a:ext cx="48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A71EC10-B714-41FD-8C71-9A5859495492}"/>
                    </a:ext>
                  </a:extLst>
                </p14:cNvPr>
                <p14:cNvContentPartPr/>
                <p14:nvPr/>
              </p14:nvContentPartPr>
              <p14:xfrm>
                <a:off x="9606491" y="1372015"/>
                <a:ext cx="80280" cy="9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A71EC10-B714-41FD-8C71-9A585949549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588491" y="1354015"/>
                  <a:ext cx="115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49AEE06-B07C-4CA6-B2D1-94C9CB956FA8}"/>
                    </a:ext>
                  </a:extLst>
                </p14:cNvPr>
                <p14:cNvContentPartPr/>
                <p14:nvPr/>
              </p14:nvContentPartPr>
              <p14:xfrm>
                <a:off x="10025891" y="1302535"/>
                <a:ext cx="82080" cy="24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49AEE06-B07C-4CA6-B2D1-94C9CB956FA8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0008251" y="1284895"/>
                  <a:ext cx="117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A820276-E27B-4724-A26D-30B0ABC8ED28}"/>
                    </a:ext>
                  </a:extLst>
                </p14:cNvPr>
                <p14:cNvContentPartPr/>
                <p14:nvPr/>
              </p14:nvContentPartPr>
              <p14:xfrm>
                <a:off x="10136411" y="1255015"/>
                <a:ext cx="52200" cy="55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A820276-E27B-4724-A26D-30B0ABC8ED28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0118411" y="1237375"/>
                  <a:ext cx="87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F9AC189-F19D-4208-84B4-73A8C6808E91}"/>
                    </a:ext>
                  </a:extLst>
                </p14:cNvPr>
                <p14:cNvContentPartPr/>
                <p14:nvPr/>
              </p14:nvContentPartPr>
              <p14:xfrm>
                <a:off x="10164851" y="1033255"/>
                <a:ext cx="19080" cy="82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F9AC189-F19D-4208-84B4-73A8C6808E91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147211" y="1015615"/>
                  <a:ext cx="54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5F00B22-45E6-413B-A49F-7B76F01634FD}"/>
                    </a:ext>
                  </a:extLst>
                </p14:cNvPr>
                <p14:cNvContentPartPr/>
                <p14:nvPr/>
              </p14:nvContentPartPr>
              <p14:xfrm>
                <a:off x="10138931" y="799615"/>
                <a:ext cx="12960" cy="87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5F00B22-45E6-413B-A49F-7B76F01634FD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121291" y="781615"/>
                  <a:ext cx="48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4511565-3811-4CF5-89AD-08B2F6585F3D}"/>
                    </a:ext>
                  </a:extLst>
                </p14:cNvPr>
                <p14:cNvContentPartPr/>
                <p14:nvPr/>
              </p14:nvContentPartPr>
              <p14:xfrm>
                <a:off x="9975131" y="796375"/>
                <a:ext cx="68040" cy="11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4511565-3811-4CF5-89AD-08B2F6585F3D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957491" y="778735"/>
                  <a:ext cx="103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914C01D-D8E2-4C2D-940C-640211451587}"/>
                    </a:ext>
                  </a:extLst>
                </p14:cNvPr>
                <p14:cNvContentPartPr/>
                <p14:nvPr/>
              </p14:nvContentPartPr>
              <p14:xfrm>
                <a:off x="9397331" y="801775"/>
                <a:ext cx="28440" cy="25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914C01D-D8E2-4C2D-940C-640211451587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9379691" y="783775"/>
                  <a:ext cx="640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6579617-D940-412E-950E-754B34F7395A}"/>
                    </a:ext>
                  </a:extLst>
                </p14:cNvPr>
                <p14:cNvContentPartPr/>
                <p14:nvPr/>
              </p14:nvContentPartPr>
              <p14:xfrm>
                <a:off x="9637451" y="52615"/>
                <a:ext cx="105840" cy="1864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6579617-D940-412E-950E-754B34F7395A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619451" y="34975"/>
                  <a:ext cx="141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236C974-60E2-4A78-BD42-671C5D9AC876}"/>
                    </a:ext>
                  </a:extLst>
                </p14:cNvPr>
                <p14:cNvContentPartPr/>
                <p14:nvPr/>
              </p14:nvContentPartPr>
              <p14:xfrm>
                <a:off x="9445571" y="225775"/>
                <a:ext cx="654840" cy="878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236C974-60E2-4A78-BD42-671C5D9AC876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9427931" y="208135"/>
                  <a:ext cx="690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1926D36-31A4-46AE-91D9-1E22E78C8616}"/>
                    </a:ext>
                  </a:extLst>
                </p14:cNvPr>
                <p14:cNvContentPartPr/>
                <p14:nvPr/>
              </p14:nvContentPartPr>
              <p14:xfrm>
                <a:off x="9371771" y="267175"/>
                <a:ext cx="128880" cy="910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1926D36-31A4-46AE-91D9-1E22E78C8616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9353771" y="249175"/>
                  <a:ext cx="164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E3B3DF68-879C-43F3-B15B-A34C5713B712}"/>
                    </a:ext>
                  </a:extLst>
                </p14:cNvPr>
                <p14:cNvContentPartPr/>
                <p14:nvPr/>
              </p14:nvContentPartPr>
              <p14:xfrm>
                <a:off x="9720611" y="438535"/>
                <a:ext cx="75240" cy="18115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E3B3DF68-879C-43F3-B15B-A34C5713B712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9702971" y="420895"/>
                  <a:ext cx="110880" cy="184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6605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11DB2FB-2D5F-4EE6-90EF-A3A0F5283872}"/>
              </a:ext>
            </a:extLst>
          </p:cNvPr>
          <p:cNvGrpSpPr/>
          <p:nvPr/>
        </p:nvGrpSpPr>
        <p:grpSpPr>
          <a:xfrm>
            <a:off x="7969211" y="323029"/>
            <a:ext cx="3021480" cy="2151000"/>
            <a:chOff x="7969211" y="323029"/>
            <a:chExt cx="3021480" cy="215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2462B7F-B0FD-45AA-BB8C-4A9A776A50D7}"/>
                    </a:ext>
                  </a:extLst>
                </p14:cNvPr>
                <p14:cNvContentPartPr/>
                <p14:nvPr/>
              </p14:nvContentPartPr>
              <p14:xfrm>
                <a:off x="9378251" y="323029"/>
                <a:ext cx="92160" cy="21510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2462B7F-B0FD-45AA-BB8C-4A9A776A50D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60251" y="305029"/>
                  <a:ext cx="127800" cy="21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6CF2A60-4067-4913-8532-BBEACAC0C692}"/>
                    </a:ext>
                  </a:extLst>
                </p14:cNvPr>
                <p14:cNvContentPartPr/>
                <p14:nvPr/>
              </p14:nvContentPartPr>
              <p14:xfrm>
                <a:off x="7969211" y="1339669"/>
                <a:ext cx="3021480" cy="64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6CF2A60-4067-4913-8532-BBEACAC0C69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51571" y="1321669"/>
                  <a:ext cx="3057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3673D9D-3309-436D-8D4E-80B6998EDF00}"/>
                    </a:ext>
                  </a:extLst>
                </p14:cNvPr>
                <p14:cNvContentPartPr/>
                <p14:nvPr/>
              </p14:nvContentPartPr>
              <p14:xfrm>
                <a:off x="8370251" y="2012869"/>
                <a:ext cx="262440" cy="180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3673D9D-3309-436D-8D4E-80B6998EDF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52611" y="1995229"/>
                  <a:ext cx="298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B81F517-FEE6-4BC5-9AED-89B488B60555}"/>
                    </a:ext>
                  </a:extLst>
                </p14:cNvPr>
                <p14:cNvContentPartPr/>
                <p14:nvPr/>
              </p14:nvContentPartPr>
              <p14:xfrm>
                <a:off x="8776331" y="1738189"/>
                <a:ext cx="257760" cy="182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B81F517-FEE6-4BC5-9AED-89B488B6055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58691" y="1720189"/>
                  <a:ext cx="293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6BC4A35-466E-4C3B-B76B-08E7D0CFA25E}"/>
                    </a:ext>
                  </a:extLst>
                </p14:cNvPr>
                <p14:cNvContentPartPr/>
                <p14:nvPr/>
              </p14:nvContentPartPr>
              <p14:xfrm>
                <a:off x="9253331" y="1337869"/>
                <a:ext cx="236160" cy="194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6BC4A35-466E-4C3B-B76B-08E7D0CFA25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35331" y="1319869"/>
                  <a:ext cx="271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3322325-B4BC-47AD-98B8-793F9E427741}"/>
                    </a:ext>
                  </a:extLst>
                </p14:cNvPr>
                <p14:cNvContentPartPr/>
                <p14:nvPr/>
              </p14:nvContentPartPr>
              <p14:xfrm>
                <a:off x="9682811" y="1001989"/>
                <a:ext cx="229680" cy="172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3322325-B4BC-47AD-98B8-793F9E42774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64811" y="984349"/>
                  <a:ext cx="265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F551201-82F5-4C20-B90A-75476085C99B}"/>
                    </a:ext>
                  </a:extLst>
                </p14:cNvPr>
                <p14:cNvContentPartPr/>
                <p14:nvPr/>
              </p14:nvContentPartPr>
              <p14:xfrm>
                <a:off x="10172411" y="564589"/>
                <a:ext cx="280080" cy="204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F551201-82F5-4C20-B90A-75476085C99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154771" y="546589"/>
                  <a:ext cx="31572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344874-20F2-4421-AE96-C5340E282ECF}"/>
              </a:ext>
            </a:extLst>
          </p:cNvPr>
          <p:cNvGrpSpPr/>
          <p:nvPr/>
        </p:nvGrpSpPr>
        <p:grpSpPr>
          <a:xfrm>
            <a:off x="9161891" y="162469"/>
            <a:ext cx="187200" cy="240480"/>
            <a:chOff x="9161891" y="162469"/>
            <a:chExt cx="187200" cy="24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992BC26-A435-4F51-9F63-735A6A84641D}"/>
                    </a:ext>
                  </a:extLst>
                </p14:cNvPr>
                <p14:cNvContentPartPr/>
                <p14:nvPr/>
              </p14:nvContentPartPr>
              <p14:xfrm>
                <a:off x="9161891" y="193789"/>
                <a:ext cx="153360" cy="209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992BC26-A435-4F51-9F63-735A6A84641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44251" y="175789"/>
                  <a:ext cx="189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702B39F-561D-4A1F-904A-1A059CBE26A1}"/>
                    </a:ext>
                  </a:extLst>
                </p14:cNvPr>
                <p14:cNvContentPartPr/>
                <p14:nvPr/>
              </p14:nvContentPartPr>
              <p14:xfrm>
                <a:off x="9198611" y="162469"/>
                <a:ext cx="150480" cy="39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702B39F-561D-4A1F-904A-1A059CBE26A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80611" y="144469"/>
                  <a:ext cx="18612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931CFFF-79E5-4123-91BE-CCD718D5A1B4}"/>
                  </a:ext>
                </a:extLst>
              </p14:cNvPr>
              <p14:cNvContentPartPr/>
              <p14:nvPr/>
            </p14:nvContentPartPr>
            <p14:xfrm>
              <a:off x="11052611" y="1265149"/>
              <a:ext cx="107640" cy="245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931CFFF-79E5-4123-91BE-CCD718D5A1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034611" y="1247509"/>
                <a:ext cx="1432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053CB6A-8564-4E20-8B9D-F1FD123D2292}"/>
                  </a:ext>
                </a:extLst>
              </p14:cNvPr>
              <p14:cNvContentPartPr/>
              <p14:nvPr/>
            </p14:nvContentPartPr>
            <p14:xfrm>
              <a:off x="9467891" y="395749"/>
              <a:ext cx="1294920" cy="525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053CB6A-8564-4E20-8B9D-F1FD123D229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450251" y="378109"/>
                <a:ext cx="133056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9F8D089-0774-433D-8E9F-88966076287F}"/>
                  </a:ext>
                </a:extLst>
              </p14:cNvPr>
              <p14:cNvContentPartPr/>
              <p14:nvPr/>
            </p14:nvContentPartPr>
            <p14:xfrm>
              <a:off x="8002331" y="1932589"/>
              <a:ext cx="1397160" cy="5367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9F8D089-0774-433D-8E9F-88966076287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84331" y="1914949"/>
                <a:ext cx="143280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16A55E4-B207-4E9C-B7D7-5F3036481A64}"/>
                  </a:ext>
                </a:extLst>
              </p14:cNvPr>
              <p14:cNvContentPartPr/>
              <p14:nvPr/>
            </p14:nvContentPartPr>
            <p14:xfrm>
              <a:off x="9362411" y="841789"/>
              <a:ext cx="98280" cy="11210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16A55E4-B207-4E9C-B7D7-5F3036481A6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344771" y="823789"/>
                <a:ext cx="133920" cy="11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FEBA8A90-8390-46BC-8326-9BE22E4C14B8}"/>
              </a:ext>
            </a:extLst>
          </p:cNvPr>
          <p:cNvGrpSpPr/>
          <p:nvPr/>
        </p:nvGrpSpPr>
        <p:grpSpPr>
          <a:xfrm>
            <a:off x="8876411" y="748909"/>
            <a:ext cx="255600" cy="335520"/>
            <a:chOff x="8876411" y="748909"/>
            <a:chExt cx="25560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254037F-A38F-4621-A9C3-D8A55192D4F4}"/>
                    </a:ext>
                  </a:extLst>
                </p14:cNvPr>
                <p14:cNvContentPartPr/>
                <p14:nvPr/>
              </p14:nvContentPartPr>
              <p14:xfrm>
                <a:off x="8876411" y="748909"/>
                <a:ext cx="168480" cy="231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254037F-A38F-4621-A9C3-D8A55192D4F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58771" y="730909"/>
                  <a:ext cx="2041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BC96B41-612D-4292-BC71-F6AAFD9C988E}"/>
                    </a:ext>
                  </a:extLst>
                </p14:cNvPr>
                <p14:cNvContentPartPr/>
                <p14:nvPr/>
              </p14:nvContentPartPr>
              <p14:xfrm>
                <a:off x="8883971" y="761509"/>
                <a:ext cx="154440" cy="15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BC96B41-612D-4292-BC71-F6AAFD9C988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65971" y="743509"/>
                  <a:ext cx="190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223287F-0A50-414B-B8EB-5752644F2CC8}"/>
                    </a:ext>
                  </a:extLst>
                </p14:cNvPr>
                <p14:cNvContentPartPr/>
                <p14:nvPr/>
              </p14:nvContentPartPr>
              <p14:xfrm>
                <a:off x="9109331" y="969949"/>
                <a:ext cx="22680" cy="114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223287F-0A50-414B-B8EB-5752644F2CC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91691" y="952309"/>
                  <a:ext cx="5832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DB3335-105A-4F1A-8965-FF4EAFC6187D}"/>
              </a:ext>
            </a:extLst>
          </p:cNvPr>
          <p:cNvGrpSpPr/>
          <p:nvPr/>
        </p:nvGrpSpPr>
        <p:grpSpPr>
          <a:xfrm>
            <a:off x="477251" y="178615"/>
            <a:ext cx="4319640" cy="597240"/>
            <a:chOff x="477251" y="178615"/>
            <a:chExt cx="4319640" cy="59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5F21999-080F-49EA-9A0C-5E53BDF288E7}"/>
                    </a:ext>
                  </a:extLst>
                </p14:cNvPr>
                <p14:cNvContentPartPr/>
                <p14:nvPr/>
              </p14:nvContentPartPr>
              <p14:xfrm>
                <a:off x="477251" y="178615"/>
                <a:ext cx="888480" cy="389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5F21999-080F-49EA-9A0C-5E53BDF288E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9611" y="160975"/>
                  <a:ext cx="9241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58521CB-EFDB-434A-82B4-6D6939952353}"/>
                    </a:ext>
                  </a:extLst>
                </p14:cNvPr>
                <p14:cNvContentPartPr/>
                <p14:nvPr/>
              </p14:nvContentPartPr>
              <p14:xfrm>
                <a:off x="1129571" y="411895"/>
                <a:ext cx="248400" cy="216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58521CB-EFDB-434A-82B4-6D693995235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11931" y="393895"/>
                  <a:ext cx="2840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DFC8824-A828-4070-9391-C30336A2CDFF}"/>
                    </a:ext>
                  </a:extLst>
                </p14:cNvPr>
                <p14:cNvContentPartPr/>
                <p14:nvPr/>
              </p14:nvContentPartPr>
              <p14:xfrm>
                <a:off x="1313171" y="426295"/>
                <a:ext cx="963720" cy="162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DFC8824-A828-4070-9391-C30336A2CDF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95531" y="408295"/>
                  <a:ext cx="999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0B8FC70-E278-44DA-B514-6771DC4EE4CD}"/>
                    </a:ext>
                  </a:extLst>
                </p14:cNvPr>
                <p14:cNvContentPartPr/>
                <p14:nvPr/>
              </p14:nvContentPartPr>
              <p14:xfrm>
                <a:off x="1460051" y="295255"/>
                <a:ext cx="30240" cy="17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0B8FC70-E278-44DA-B514-6771DC4EE4C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42051" y="277255"/>
                  <a:ext cx="65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962EDBB-91C9-4067-98B6-D2C6BE2F8550}"/>
                    </a:ext>
                  </a:extLst>
                </p14:cNvPr>
                <p14:cNvContentPartPr/>
                <p14:nvPr/>
              </p14:nvContentPartPr>
              <p14:xfrm>
                <a:off x="2560931" y="485335"/>
                <a:ext cx="711360" cy="289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962EDBB-91C9-4067-98B6-D2C6BE2F855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43291" y="467695"/>
                  <a:ext cx="7470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3B8229D-6BD0-4BB0-9EF2-62EF9D90C96A}"/>
                    </a:ext>
                  </a:extLst>
                </p14:cNvPr>
                <p14:cNvContentPartPr/>
                <p14:nvPr/>
              </p14:nvContentPartPr>
              <p14:xfrm>
                <a:off x="3396491" y="554815"/>
                <a:ext cx="139320" cy="8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3B8229D-6BD0-4BB0-9EF2-62EF9D90C96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78491" y="537175"/>
                  <a:ext cx="174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FF6C2FC-C2CC-4731-9CA9-4798A0A87AB9}"/>
                    </a:ext>
                  </a:extLst>
                </p14:cNvPr>
                <p14:cNvContentPartPr/>
                <p14:nvPr/>
              </p14:nvContentPartPr>
              <p14:xfrm>
                <a:off x="3660011" y="267895"/>
                <a:ext cx="878040" cy="325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FF6C2FC-C2CC-4731-9CA9-4798A0A87AB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42371" y="249895"/>
                  <a:ext cx="9136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D6F0F0B-9627-4338-99B3-78817824AE26}"/>
                    </a:ext>
                  </a:extLst>
                </p14:cNvPr>
                <p14:cNvContentPartPr/>
                <p14:nvPr/>
              </p14:nvContentPartPr>
              <p14:xfrm>
                <a:off x="4555691" y="517375"/>
                <a:ext cx="241200" cy="258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D6F0F0B-9627-4338-99B3-78817824AE2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37691" y="499735"/>
                  <a:ext cx="276840" cy="2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98FD95E-542F-4727-BF4A-6505A51CE731}"/>
              </a:ext>
            </a:extLst>
          </p:cNvPr>
          <p:cNvGrpSpPr/>
          <p:nvPr/>
        </p:nvGrpSpPr>
        <p:grpSpPr>
          <a:xfrm>
            <a:off x="5119091" y="346015"/>
            <a:ext cx="1955160" cy="338040"/>
            <a:chOff x="5119091" y="346015"/>
            <a:chExt cx="1955160" cy="33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1387258-8777-4824-A420-E8FD38B6B64F}"/>
                    </a:ext>
                  </a:extLst>
                </p14:cNvPr>
                <p14:cNvContentPartPr/>
                <p14:nvPr/>
              </p14:nvContentPartPr>
              <p14:xfrm>
                <a:off x="5163371" y="372655"/>
                <a:ext cx="106920" cy="228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1387258-8777-4824-A420-E8FD38B6B64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45731" y="355015"/>
                  <a:ext cx="1425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610AC1C-E989-4EB6-8635-E2E5C3B04825}"/>
                    </a:ext>
                  </a:extLst>
                </p14:cNvPr>
                <p14:cNvContentPartPr/>
                <p14:nvPr/>
              </p14:nvContentPartPr>
              <p14:xfrm>
                <a:off x="5119091" y="374455"/>
                <a:ext cx="172800" cy="47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610AC1C-E989-4EB6-8635-E2E5C3B0482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01091" y="356455"/>
                  <a:ext cx="208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8A65A2D-6C88-4F75-8228-642118120F57}"/>
                    </a:ext>
                  </a:extLst>
                </p14:cNvPr>
                <p14:cNvContentPartPr/>
                <p14:nvPr/>
              </p14:nvContentPartPr>
              <p14:xfrm>
                <a:off x="5394131" y="401815"/>
                <a:ext cx="103320" cy="229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8A65A2D-6C88-4F75-8228-642118120F5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76131" y="384175"/>
                  <a:ext cx="1389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F82D807-0C83-4A69-9ED7-BADF83AB7667}"/>
                    </a:ext>
                  </a:extLst>
                </p14:cNvPr>
                <p14:cNvContentPartPr/>
                <p14:nvPr/>
              </p14:nvContentPartPr>
              <p14:xfrm>
                <a:off x="5357771" y="369775"/>
                <a:ext cx="159840" cy="30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F82D807-0C83-4A69-9ED7-BADF83AB766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40131" y="352135"/>
                  <a:ext cx="1954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9ECD01D-C18D-475A-8275-47F165380940}"/>
                    </a:ext>
                  </a:extLst>
                </p14:cNvPr>
                <p14:cNvContentPartPr/>
                <p14:nvPr/>
              </p14:nvContentPartPr>
              <p14:xfrm>
                <a:off x="5795531" y="346015"/>
                <a:ext cx="1278720" cy="3380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9ECD01D-C18D-475A-8275-47F16538094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77891" y="328375"/>
                  <a:ext cx="13143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1D09721-61FA-4DD3-9A72-21BC11D886F0}"/>
                    </a:ext>
                  </a:extLst>
                </p14:cNvPr>
                <p14:cNvContentPartPr/>
                <p14:nvPr/>
              </p14:nvContentPartPr>
              <p14:xfrm>
                <a:off x="6835571" y="457975"/>
                <a:ext cx="203040" cy="28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1D09721-61FA-4DD3-9A72-21BC11D886F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17571" y="440335"/>
                  <a:ext cx="23868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2BC02E7-1DF8-44D7-B16D-C73D348FB98D}"/>
              </a:ext>
            </a:extLst>
          </p:cNvPr>
          <p:cNvGrpSpPr/>
          <p:nvPr/>
        </p:nvGrpSpPr>
        <p:grpSpPr>
          <a:xfrm>
            <a:off x="1870811" y="1029295"/>
            <a:ext cx="1144080" cy="492840"/>
            <a:chOff x="1870811" y="1029295"/>
            <a:chExt cx="1144080" cy="49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8A104A4-41F4-4279-9FC9-14905E9EC856}"/>
                    </a:ext>
                  </a:extLst>
                </p14:cNvPr>
                <p14:cNvContentPartPr/>
                <p14:nvPr/>
              </p14:nvContentPartPr>
              <p14:xfrm>
                <a:off x="1876931" y="1103815"/>
                <a:ext cx="207360" cy="328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8A104A4-41F4-4279-9FC9-14905E9EC85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58931" y="1085815"/>
                  <a:ext cx="2430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1233204-F366-42B9-831D-036FB8383EEB}"/>
                    </a:ext>
                  </a:extLst>
                </p14:cNvPr>
                <p14:cNvContentPartPr/>
                <p14:nvPr/>
              </p14:nvContentPartPr>
              <p14:xfrm>
                <a:off x="1870811" y="1077535"/>
                <a:ext cx="227520" cy="48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1233204-F366-42B9-831D-036FB8383EE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52811" y="1059895"/>
                  <a:ext cx="263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28BB6CD-36B5-468D-B82A-77D75D4277E8}"/>
                    </a:ext>
                  </a:extLst>
                </p14:cNvPr>
                <p14:cNvContentPartPr/>
                <p14:nvPr/>
              </p14:nvContentPartPr>
              <p14:xfrm>
                <a:off x="2205251" y="1425295"/>
                <a:ext cx="6840" cy="96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28BB6CD-36B5-468D-B82A-77D75D4277E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87251" y="1407295"/>
                  <a:ext cx="42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EA4181C-5C5B-4283-AF76-023E15B17935}"/>
                    </a:ext>
                  </a:extLst>
                </p14:cNvPr>
                <p14:cNvContentPartPr/>
                <p14:nvPr/>
              </p14:nvContentPartPr>
              <p14:xfrm>
                <a:off x="2385971" y="1029295"/>
                <a:ext cx="133200" cy="456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EA4181C-5C5B-4283-AF76-023E15B1793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67971" y="1011655"/>
                  <a:ext cx="16884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E19D9E7-0BD1-4570-8BC4-8ABCCD34DD20}"/>
                    </a:ext>
                  </a:extLst>
                </p14:cNvPr>
                <p14:cNvContentPartPr/>
                <p14:nvPr/>
              </p14:nvContentPartPr>
              <p14:xfrm>
                <a:off x="2620691" y="1108135"/>
                <a:ext cx="7920" cy="333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E19D9E7-0BD1-4570-8BC4-8ABCCD34DD2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03051" y="1090135"/>
                  <a:ext cx="435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EC09EF8-7533-4A4D-8052-F2CEB7AF7A5F}"/>
                    </a:ext>
                  </a:extLst>
                </p14:cNvPr>
                <p14:cNvContentPartPr/>
                <p14:nvPr/>
              </p14:nvContentPartPr>
              <p14:xfrm>
                <a:off x="2797451" y="1100575"/>
                <a:ext cx="11520" cy="281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EC09EF8-7533-4A4D-8052-F2CEB7AF7A5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79811" y="1082575"/>
                  <a:ext cx="471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A14001C-BC2C-4864-9121-6BC0D8F990DF}"/>
                    </a:ext>
                  </a:extLst>
                </p14:cNvPr>
                <p14:cNvContentPartPr/>
                <p14:nvPr/>
              </p14:nvContentPartPr>
              <p14:xfrm>
                <a:off x="2646971" y="1285975"/>
                <a:ext cx="168480" cy="3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A14001C-BC2C-4864-9121-6BC0D8F990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28971" y="1268335"/>
                  <a:ext cx="204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4D74949-FABA-4F82-9529-C4B60A858ADB}"/>
                    </a:ext>
                  </a:extLst>
                </p14:cNvPr>
                <p14:cNvContentPartPr/>
                <p14:nvPr/>
              </p14:nvContentPartPr>
              <p14:xfrm>
                <a:off x="2862251" y="1049095"/>
                <a:ext cx="152640" cy="461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4D74949-FABA-4F82-9529-C4B60A858AD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44611" y="1031455"/>
                  <a:ext cx="188280" cy="49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D1A0709-C731-4950-9492-4B294FAFB552}"/>
              </a:ext>
            </a:extLst>
          </p:cNvPr>
          <p:cNvGrpSpPr/>
          <p:nvPr/>
        </p:nvGrpSpPr>
        <p:grpSpPr>
          <a:xfrm>
            <a:off x="3210731" y="1042255"/>
            <a:ext cx="1172520" cy="540720"/>
            <a:chOff x="3210731" y="1042255"/>
            <a:chExt cx="1172520" cy="54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058B379-58E4-46EA-BFC4-4ACF05E2057A}"/>
                    </a:ext>
                  </a:extLst>
                </p14:cNvPr>
                <p14:cNvContentPartPr/>
                <p14:nvPr/>
              </p14:nvContentPartPr>
              <p14:xfrm>
                <a:off x="3210731" y="1280935"/>
                <a:ext cx="160560" cy="15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058B379-58E4-46EA-BFC4-4ACF05E2057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92731" y="1263295"/>
                  <a:ext cx="196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E0D76D8-83D2-4B07-A18C-2E89E0BEE92D}"/>
                    </a:ext>
                  </a:extLst>
                </p14:cNvPr>
                <p14:cNvContentPartPr/>
                <p14:nvPr/>
              </p14:nvContentPartPr>
              <p14:xfrm>
                <a:off x="3241691" y="1360495"/>
                <a:ext cx="117000" cy="9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E0D76D8-83D2-4B07-A18C-2E89E0BEE92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24051" y="1342495"/>
                  <a:ext cx="152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9CEC01A-0EA2-409B-96AD-55FBE811825B}"/>
                    </a:ext>
                  </a:extLst>
                </p14:cNvPr>
                <p14:cNvContentPartPr/>
                <p14:nvPr/>
              </p14:nvContentPartPr>
              <p14:xfrm>
                <a:off x="3614651" y="1105615"/>
                <a:ext cx="150480" cy="364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9CEC01A-0EA2-409B-96AD-55FBE811825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97011" y="1087615"/>
                  <a:ext cx="1861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F5CC74B-B987-4F76-905B-12603CB8F0A4}"/>
                    </a:ext>
                  </a:extLst>
                </p14:cNvPr>
                <p14:cNvContentPartPr/>
                <p14:nvPr/>
              </p14:nvContentPartPr>
              <p14:xfrm>
                <a:off x="3585851" y="1092295"/>
                <a:ext cx="225360" cy="30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F5CC74B-B987-4F76-905B-12603CB8F0A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67851" y="1074655"/>
                  <a:ext cx="261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0CF449F-7C68-45AF-8F67-1CF2EF1F28EE}"/>
                    </a:ext>
                  </a:extLst>
                </p14:cNvPr>
                <p14:cNvContentPartPr/>
                <p14:nvPr/>
              </p14:nvContentPartPr>
              <p14:xfrm>
                <a:off x="3871331" y="1456615"/>
                <a:ext cx="11880" cy="126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0CF449F-7C68-45AF-8F67-1CF2EF1F28E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53691" y="1438615"/>
                  <a:ext cx="47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C28912F-DF11-47FC-BD96-14181B94CCBB}"/>
                    </a:ext>
                  </a:extLst>
                </p14:cNvPr>
                <p14:cNvContentPartPr/>
                <p14:nvPr/>
              </p14:nvContentPartPr>
              <p14:xfrm>
                <a:off x="3990851" y="1042255"/>
                <a:ext cx="79920" cy="458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C28912F-DF11-47FC-BD96-14181B94CC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72851" y="1024255"/>
                  <a:ext cx="11556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3A11727-5B97-4F39-AD0A-72C3FE9B6980}"/>
                    </a:ext>
                  </a:extLst>
                </p14:cNvPr>
                <p14:cNvContentPartPr/>
                <p14:nvPr/>
              </p14:nvContentPartPr>
              <p14:xfrm>
                <a:off x="4099571" y="1189135"/>
                <a:ext cx="144000" cy="215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3A11727-5B97-4F39-AD0A-72C3FE9B698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81571" y="1171495"/>
                  <a:ext cx="179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FDA3366-5965-4066-92A4-3B7F36EA4554}"/>
                    </a:ext>
                  </a:extLst>
                </p14:cNvPr>
                <p14:cNvContentPartPr/>
                <p14:nvPr/>
              </p14:nvContentPartPr>
              <p14:xfrm>
                <a:off x="4295411" y="1080775"/>
                <a:ext cx="87840" cy="502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FDA3366-5965-4066-92A4-3B7F36EA455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77771" y="1062775"/>
                  <a:ext cx="123480" cy="53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3EBA65B-B133-4D22-9A66-5FC1478C9397}"/>
                  </a:ext>
                </a:extLst>
              </p14:cNvPr>
              <p14:cNvContentPartPr/>
              <p14:nvPr/>
            </p14:nvContentPartPr>
            <p14:xfrm>
              <a:off x="4565411" y="872335"/>
              <a:ext cx="9360" cy="1351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3EBA65B-B133-4D22-9A66-5FC1478C939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547411" y="854335"/>
                <a:ext cx="45000" cy="138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0D7EC14C-AFBF-4074-ACB2-4C06716A076D}"/>
              </a:ext>
            </a:extLst>
          </p:cNvPr>
          <p:cNvGrpSpPr/>
          <p:nvPr/>
        </p:nvGrpSpPr>
        <p:grpSpPr>
          <a:xfrm>
            <a:off x="4854131" y="849655"/>
            <a:ext cx="1407960" cy="651240"/>
            <a:chOff x="4854131" y="849655"/>
            <a:chExt cx="1407960" cy="65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071AE3B-B3CD-47CF-8E53-4CA9107B7DE0}"/>
                    </a:ext>
                  </a:extLst>
                </p14:cNvPr>
                <p14:cNvContentPartPr/>
                <p14:nvPr/>
              </p14:nvContentPartPr>
              <p14:xfrm>
                <a:off x="4854131" y="1014895"/>
                <a:ext cx="145080" cy="173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071AE3B-B3CD-47CF-8E53-4CA9107B7DE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36131" y="996895"/>
                  <a:ext cx="180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087A1F2-F256-4A1D-A0AD-D45DB572FB87}"/>
                    </a:ext>
                  </a:extLst>
                </p14:cNvPr>
                <p14:cNvContentPartPr/>
                <p14:nvPr/>
              </p14:nvContentPartPr>
              <p14:xfrm>
                <a:off x="5112611" y="1050175"/>
                <a:ext cx="28800" cy="1281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087A1F2-F256-4A1D-A0AD-D45DB572FB8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94971" y="1032535"/>
                  <a:ext cx="64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9D48A6C-AB85-4B94-91BE-421A25EA9DFE}"/>
                    </a:ext>
                  </a:extLst>
                </p14:cNvPr>
                <p14:cNvContentPartPr/>
                <p14:nvPr/>
              </p14:nvContentPartPr>
              <p14:xfrm>
                <a:off x="5110811" y="995455"/>
                <a:ext cx="13320" cy="11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9D48A6C-AB85-4B94-91BE-421A25EA9DF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93171" y="977815"/>
                  <a:ext cx="48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4B7C566-6F7B-42EC-ABBB-349AEF11D66A}"/>
                    </a:ext>
                  </a:extLst>
                </p14:cNvPr>
                <p14:cNvContentPartPr/>
                <p14:nvPr/>
              </p14:nvContentPartPr>
              <p14:xfrm>
                <a:off x="5238971" y="1084015"/>
                <a:ext cx="98280" cy="118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4B7C566-6F7B-42EC-ABBB-349AEF11D6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21331" y="1066015"/>
                  <a:ext cx="133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9A3BE1F-E404-4329-97D0-B0B7C7C9222B}"/>
                    </a:ext>
                  </a:extLst>
                </p14:cNvPr>
                <p14:cNvContentPartPr/>
                <p14:nvPr/>
              </p14:nvContentPartPr>
              <p14:xfrm>
                <a:off x="5512571" y="1066015"/>
                <a:ext cx="5040" cy="143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9A3BE1F-E404-4329-97D0-B0B7C7C9222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94571" y="1048375"/>
                  <a:ext cx="40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558A74A-1963-42A4-AE56-12748097604B}"/>
                    </a:ext>
                  </a:extLst>
                </p14:cNvPr>
                <p14:cNvContentPartPr/>
                <p14:nvPr/>
              </p14:nvContentPartPr>
              <p14:xfrm>
                <a:off x="5590691" y="1047295"/>
                <a:ext cx="12240" cy="169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558A74A-1963-42A4-AE56-12748097604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72691" y="1029655"/>
                  <a:ext cx="478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FA3F5A7-87BB-40DA-807F-3B260F230294}"/>
                    </a:ext>
                  </a:extLst>
                </p14:cNvPr>
                <p14:cNvContentPartPr/>
                <p14:nvPr/>
              </p14:nvContentPartPr>
              <p14:xfrm>
                <a:off x="5470811" y="1036135"/>
                <a:ext cx="212400" cy="45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FA3F5A7-87BB-40DA-807F-3B260F23029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53171" y="1018495"/>
                  <a:ext cx="248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07B4ACE-4CD9-47B7-86F9-925A91CAAABA}"/>
                    </a:ext>
                  </a:extLst>
                </p14:cNvPr>
                <p14:cNvContentPartPr/>
                <p14:nvPr/>
              </p14:nvContentPartPr>
              <p14:xfrm>
                <a:off x="5905691" y="903295"/>
                <a:ext cx="168120" cy="1447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07B4ACE-4CD9-47B7-86F9-925A91CAAAB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88051" y="885655"/>
                  <a:ext cx="203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60156C9-E531-45CF-B663-6C7A1496AB75}"/>
                    </a:ext>
                  </a:extLst>
                </p14:cNvPr>
                <p14:cNvContentPartPr/>
                <p14:nvPr/>
              </p14:nvContentPartPr>
              <p14:xfrm>
                <a:off x="5948171" y="849655"/>
                <a:ext cx="85680" cy="255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60156C9-E531-45CF-B663-6C7A1496AB7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930171" y="831655"/>
                  <a:ext cx="1213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3F7C3D8-8C6B-4AA2-9CD3-DF55D1A7169A}"/>
                    </a:ext>
                  </a:extLst>
                </p14:cNvPr>
                <p14:cNvContentPartPr/>
                <p14:nvPr/>
              </p14:nvContentPartPr>
              <p14:xfrm>
                <a:off x="5924411" y="869455"/>
                <a:ext cx="156600" cy="42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3F7C3D8-8C6B-4AA2-9CD3-DF55D1A7169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906771" y="851455"/>
                  <a:ext cx="192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FA315A5-7D8A-46C5-BC4B-A8008F153951}"/>
                    </a:ext>
                  </a:extLst>
                </p14:cNvPr>
                <p14:cNvContentPartPr/>
                <p14:nvPr/>
              </p14:nvContentPartPr>
              <p14:xfrm>
                <a:off x="5835491" y="1168255"/>
                <a:ext cx="289800" cy="34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FA315A5-7D8A-46C5-BC4B-A8008F15395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17851" y="1150255"/>
                  <a:ext cx="325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0B175C6-EF09-4613-9528-CEAC72B0F837}"/>
                    </a:ext>
                  </a:extLst>
                </p14:cNvPr>
                <p14:cNvContentPartPr/>
                <p14:nvPr/>
              </p14:nvContentPartPr>
              <p14:xfrm>
                <a:off x="5946731" y="1256815"/>
                <a:ext cx="174600" cy="127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0B175C6-EF09-4613-9528-CEAC72B0F83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28731" y="1239175"/>
                  <a:ext cx="210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2AED65C-C644-40F2-A3A3-8D5BAF40FA6E}"/>
                    </a:ext>
                  </a:extLst>
                </p14:cNvPr>
                <p14:cNvContentPartPr/>
                <p14:nvPr/>
              </p14:nvContentPartPr>
              <p14:xfrm>
                <a:off x="5940611" y="1258255"/>
                <a:ext cx="145440" cy="242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2AED65C-C644-40F2-A3A3-8D5BAF40FA6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22611" y="1240255"/>
                  <a:ext cx="1810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92EED22-65DC-429A-8F5D-007F9B3DCC72}"/>
                    </a:ext>
                  </a:extLst>
                </p14:cNvPr>
                <p14:cNvContentPartPr/>
                <p14:nvPr/>
              </p14:nvContentPartPr>
              <p14:xfrm>
                <a:off x="5916851" y="1248175"/>
                <a:ext cx="197640" cy="21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92EED22-65DC-429A-8F5D-007F9B3DCC7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99211" y="1230175"/>
                  <a:ext cx="233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4702CC0-DD1C-4892-AA1D-735955D10683}"/>
                    </a:ext>
                  </a:extLst>
                </p14:cNvPr>
                <p14:cNvContentPartPr/>
                <p14:nvPr/>
              </p14:nvContentPartPr>
              <p14:xfrm>
                <a:off x="6185411" y="1363735"/>
                <a:ext cx="76680" cy="102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4702CC0-DD1C-4892-AA1D-735955D1068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67411" y="1346095"/>
                  <a:ext cx="11232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63A7F56-4BC4-4939-B5ED-7E638FDCD9FF}"/>
                  </a:ext>
                </a:extLst>
              </p14:cNvPr>
              <p14:cNvContentPartPr/>
              <p14:nvPr/>
            </p14:nvContentPartPr>
            <p14:xfrm>
              <a:off x="4819211" y="1666495"/>
              <a:ext cx="1720080" cy="658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63A7F56-4BC4-4939-B5ED-7E638FDCD9F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01211" y="1648855"/>
                <a:ext cx="1755720" cy="1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4F1186B9-F73B-4297-8313-7BA13E231E77}"/>
              </a:ext>
            </a:extLst>
          </p:cNvPr>
          <p:cNvGrpSpPr/>
          <p:nvPr/>
        </p:nvGrpSpPr>
        <p:grpSpPr>
          <a:xfrm>
            <a:off x="5003171" y="1968175"/>
            <a:ext cx="194040" cy="193320"/>
            <a:chOff x="5003171" y="1968175"/>
            <a:chExt cx="19404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5D5698F-67CD-462D-AF4F-C7912F73C447}"/>
                    </a:ext>
                  </a:extLst>
                </p14:cNvPr>
                <p14:cNvContentPartPr/>
                <p14:nvPr/>
              </p14:nvContentPartPr>
              <p14:xfrm>
                <a:off x="5034131" y="1969615"/>
                <a:ext cx="6480" cy="1918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5D5698F-67CD-462D-AF4F-C7912F73C44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016491" y="1951615"/>
                  <a:ext cx="42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E06AEDA-0AC6-49F3-B5B5-FC98A6CEF266}"/>
                    </a:ext>
                  </a:extLst>
                </p14:cNvPr>
                <p14:cNvContentPartPr/>
                <p14:nvPr/>
              </p14:nvContentPartPr>
              <p14:xfrm>
                <a:off x="5103971" y="1971055"/>
                <a:ext cx="19800" cy="175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E06AEDA-0AC6-49F3-B5B5-FC98A6CEF26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85971" y="1953055"/>
                  <a:ext cx="55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E56121B-BF8D-4C80-8C5F-A11C9F977571}"/>
                    </a:ext>
                  </a:extLst>
                </p14:cNvPr>
                <p14:cNvContentPartPr/>
                <p14:nvPr/>
              </p14:nvContentPartPr>
              <p14:xfrm>
                <a:off x="5003171" y="1968175"/>
                <a:ext cx="194040" cy="38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E56121B-BF8D-4C80-8C5F-A11C9F97757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85171" y="1950535"/>
                  <a:ext cx="22968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F6CD8B-F1B3-4BA4-A1DC-4BDE4E2CE4A7}"/>
              </a:ext>
            </a:extLst>
          </p:cNvPr>
          <p:cNvGrpSpPr/>
          <p:nvPr/>
        </p:nvGrpSpPr>
        <p:grpSpPr>
          <a:xfrm>
            <a:off x="5496731" y="1784935"/>
            <a:ext cx="503280" cy="870480"/>
            <a:chOff x="5496731" y="1784935"/>
            <a:chExt cx="503280" cy="87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EACC3FA-0EDE-4FD3-930D-CF2A0B19C580}"/>
                    </a:ext>
                  </a:extLst>
                </p14:cNvPr>
                <p14:cNvContentPartPr/>
                <p14:nvPr/>
              </p14:nvContentPartPr>
              <p14:xfrm>
                <a:off x="5583131" y="1860895"/>
                <a:ext cx="237600" cy="1382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EACC3FA-0EDE-4FD3-930D-CF2A0B19C58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65491" y="1842895"/>
                  <a:ext cx="273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EFFA40E-D17A-44BF-96C7-20C2D468A795}"/>
                    </a:ext>
                  </a:extLst>
                </p14:cNvPr>
                <p14:cNvContentPartPr/>
                <p14:nvPr/>
              </p14:nvContentPartPr>
              <p14:xfrm>
                <a:off x="5646851" y="1784935"/>
                <a:ext cx="119880" cy="3045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EFFA40E-D17A-44BF-96C7-20C2D468A79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29211" y="1767295"/>
                  <a:ext cx="1555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43EAB17-5B31-4AB7-BCDE-2796F61D65D0}"/>
                    </a:ext>
                  </a:extLst>
                </p14:cNvPr>
                <p14:cNvContentPartPr/>
                <p14:nvPr/>
              </p14:nvContentPartPr>
              <p14:xfrm>
                <a:off x="5588171" y="1812655"/>
                <a:ext cx="216360" cy="55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43EAB17-5B31-4AB7-BCDE-2796F61D65D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70531" y="1794655"/>
                  <a:ext cx="252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5371B83-6954-4EC8-95D1-9C5DB4E4744F}"/>
                    </a:ext>
                  </a:extLst>
                </p14:cNvPr>
                <p14:cNvContentPartPr/>
                <p14:nvPr/>
              </p14:nvContentPartPr>
              <p14:xfrm>
                <a:off x="5496731" y="2184895"/>
                <a:ext cx="455040" cy="396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5371B83-6954-4EC8-95D1-9C5DB4E4744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78731" y="2166895"/>
                  <a:ext cx="490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6449AF9-92A4-4DC9-A7F8-A285C9C4A723}"/>
                    </a:ext>
                  </a:extLst>
                </p14:cNvPr>
                <p14:cNvContentPartPr/>
                <p14:nvPr/>
              </p14:nvContentPartPr>
              <p14:xfrm>
                <a:off x="5579891" y="2306215"/>
                <a:ext cx="258480" cy="1807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6449AF9-92A4-4DC9-A7F8-A285C9C4A72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61891" y="2288575"/>
                  <a:ext cx="2941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36C5302-CD7E-4B08-BA87-87E6581725A7}"/>
                    </a:ext>
                  </a:extLst>
                </p14:cNvPr>
                <p14:cNvContentPartPr/>
                <p14:nvPr/>
              </p14:nvContentPartPr>
              <p14:xfrm>
                <a:off x="5724611" y="2260495"/>
                <a:ext cx="5760" cy="359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36C5302-CD7E-4B08-BA87-87E6581725A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06971" y="2242855"/>
                  <a:ext cx="414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9664232-1358-46AD-90F5-E1A8E4831021}"/>
                    </a:ext>
                  </a:extLst>
                </p14:cNvPr>
                <p14:cNvContentPartPr/>
                <p14:nvPr/>
              </p14:nvContentPartPr>
              <p14:xfrm>
                <a:off x="5656571" y="2635255"/>
                <a:ext cx="151560" cy="201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9664232-1358-46AD-90F5-E1A8E483102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38931" y="2617615"/>
                  <a:ext cx="187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6A140D2-2538-4411-A125-C5F3C822ECA4}"/>
                    </a:ext>
                  </a:extLst>
                </p14:cNvPr>
                <p14:cNvContentPartPr/>
                <p14:nvPr/>
              </p14:nvContentPartPr>
              <p14:xfrm>
                <a:off x="5676371" y="2273095"/>
                <a:ext cx="112320" cy="57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6A140D2-2538-4411-A125-C5F3C822ECA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58731" y="2255095"/>
                  <a:ext cx="147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8621DD7-74A8-4477-B7EC-194A9029C701}"/>
                    </a:ext>
                  </a:extLst>
                </p14:cNvPr>
                <p14:cNvContentPartPr/>
                <p14:nvPr/>
              </p14:nvContentPartPr>
              <p14:xfrm>
                <a:off x="5937011" y="2548495"/>
                <a:ext cx="63000" cy="103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8621DD7-74A8-4477-B7EC-194A9029C70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19371" y="2530495"/>
                  <a:ext cx="98640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A8A9D67-D654-43B2-B1F4-4E9150F61101}"/>
                  </a:ext>
                </a:extLst>
              </p14:cNvPr>
              <p14:cNvContentPartPr/>
              <p14:nvPr/>
            </p14:nvContentPartPr>
            <p14:xfrm>
              <a:off x="4554971" y="2206855"/>
              <a:ext cx="10080" cy="4438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A8A9D67-D654-43B2-B1F4-4E9150F6110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536971" y="2189215"/>
                <a:ext cx="4572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EC36898-2F69-45FC-AD10-FE0A516BB23A}"/>
                  </a:ext>
                </a:extLst>
              </p14:cNvPr>
              <p14:cNvContentPartPr/>
              <p14:nvPr/>
            </p14:nvContentPartPr>
            <p14:xfrm>
              <a:off x="6641171" y="881695"/>
              <a:ext cx="29520" cy="17834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EC36898-2F69-45FC-AD10-FE0A516BB23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623171" y="864055"/>
                <a:ext cx="65160" cy="18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D369037-CA49-4479-848F-D83C036CD2C9}"/>
                  </a:ext>
                </a:extLst>
              </p14:cNvPr>
              <p14:cNvContentPartPr/>
              <p14:nvPr/>
            </p14:nvContentPartPr>
            <p14:xfrm>
              <a:off x="1825091" y="3905335"/>
              <a:ext cx="138960" cy="21960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D369037-CA49-4479-848F-D83C036CD2C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807451" y="3887695"/>
                <a:ext cx="174600" cy="25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5642E7F-F3AB-4DC1-AFC1-E8D5AAA35C4B}"/>
              </a:ext>
            </a:extLst>
          </p:cNvPr>
          <p:cNvGrpSpPr/>
          <p:nvPr/>
        </p:nvGrpSpPr>
        <p:grpSpPr>
          <a:xfrm>
            <a:off x="717371" y="2926495"/>
            <a:ext cx="8901720" cy="1703160"/>
            <a:chOff x="717371" y="2926495"/>
            <a:chExt cx="8901720" cy="170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06B3384-E8C3-43F7-A69E-E08398B8F513}"/>
                    </a:ext>
                  </a:extLst>
                </p14:cNvPr>
                <p14:cNvContentPartPr/>
                <p14:nvPr/>
              </p14:nvContentPartPr>
              <p14:xfrm>
                <a:off x="753371" y="3258415"/>
                <a:ext cx="228960" cy="2278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06B3384-E8C3-43F7-A69E-E08398B8F51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5371" y="3240415"/>
                  <a:ext cx="264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9C688A3-FE3C-4C33-807E-111C732954BB}"/>
                    </a:ext>
                  </a:extLst>
                </p14:cNvPr>
                <p14:cNvContentPartPr/>
                <p14:nvPr/>
              </p14:nvContentPartPr>
              <p14:xfrm>
                <a:off x="829691" y="3169855"/>
                <a:ext cx="128160" cy="454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9C688A3-FE3C-4C33-807E-111C732954B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11691" y="3151855"/>
                  <a:ext cx="1638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D30CEDE-EBE9-45C9-B414-0A033B569669}"/>
                    </a:ext>
                  </a:extLst>
                </p14:cNvPr>
                <p14:cNvContentPartPr/>
                <p14:nvPr/>
              </p14:nvContentPartPr>
              <p14:xfrm>
                <a:off x="790451" y="3166975"/>
                <a:ext cx="140400" cy="30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D30CEDE-EBE9-45C9-B414-0A033B56966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2811" y="3149335"/>
                  <a:ext cx="176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0485415-2C68-4F05-B049-4DF3FB3DDCE4}"/>
                    </a:ext>
                  </a:extLst>
                </p14:cNvPr>
                <p14:cNvContentPartPr/>
                <p14:nvPr/>
              </p14:nvContentPartPr>
              <p14:xfrm>
                <a:off x="1147211" y="3390175"/>
                <a:ext cx="110160" cy="129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0485415-2C68-4F05-B049-4DF3FB3DDCE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9211" y="3372175"/>
                  <a:ext cx="145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606879B-C9A4-4FB2-9981-A4E1D2565C98}"/>
                    </a:ext>
                  </a:extLst>
                </p14:cNvPr>
                <p14:cNvContentPartPr/>
                <p14:nvPr/>
              </p14:nvContentPartPr>
              <p14:xfrm>
                <a:off x="1113731" y="3508255"/>
                <a:ext cx="82800" cy="11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606879B-C9A4-4FB2-9981-A4E1D2565C9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96091" y="3490615"/>
                  <a:ext cx="118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5A36007-1BC7-457A-8A27-34F2CE385538}"/>
                    </a:ext>
                  </a:extLst>
                </p14:cNvPr>
                <p14:cNvContentPartPr/>
                <p14:nvPr/>
              </p14:nvContentPartPr>
              <p14:xfrm>
                <a:off x="1428371" y="3239695"/>
                <a:ext cx="7200" cy="3380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5A36007-1BC7-457A-8A27-34F2CE38553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410371" y="3222055"/>
                  <a:ext cx="428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EF304C8-4C24-4669-A519-4E9D6AFB3B65}"/>
                    </a:ext>
                  </a:extLst>
                </p14:cNvPr>
                <p14:cNvContentPartPr/>
                <p14:nvPr/>
              </p14:nvContentPartPr>
              <p14:xfrm>
                <a:off x="1557971" y="3216655"/>
                <a:ext cx="28440" cy="3567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EF304C8-4C24-4669-A519-4E9D6AFB3B6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540331" y="3198655"/>
                  <a:ext cx="640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1756B53-B6C3-4148-B36E-F3F2FD71B07F}"/>
                    </a:ext>
                  </a:extLst>
                </p14:cNvPr>
                <p14:cNvContentPartPr/>
                <p14:nvPr/>
              </p14:nvContentPartPr>
              <p14:xfrm>
                <a:off x="1451771" y="3431215"/>
                <a:ext cx="139680" cy="25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1756B53-B6C3-4148-B36E-F3F2FD71B07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34131" y="3413575"/>
                  <a:ext cx="175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F12315E-7FF1-4164-81D6-B06CE3A92FEA}"/>
                    </a:ext>
                  </a:extLst>
                </p14:cNvPr>
                <p14:cNvContentPartPr/>
                <p14:nvPr/>
              </p14:nvContentPartPr>
              <p14:xfrm>
                <a:off x="1689731" y="3252655"/>
                <a:ext cx="204840" cy="356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F12315E-7FF1-4164-81D6-B06CE3A92FE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72091" y="3235015"/>
                  <a:ext cx="2404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C351790-DDAC-4DEA-B842-BF621A9C2A42}"/>
                    </a:ext>
                  </a:extLst>
                </p14:cNvPr>
                <p14:cNvContentPartPr/>
                <p14:nvPr/>
              </p14:nvContentPartPr>
              <p14:xfrm>
                <a:off x="2000411" y="3435175"/>
                <a:ext cx="117000" cy="1404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C351790-DDAC-4DEA-B842-BF621A9C2A4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982411" y="3417175"/>
                  <a:ext cx="152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D891AF5-9217-4309-8436-3B648856C5AB}"/>
                    </a:ext>
                  </a:extLst>
                </p14:cNvPr>
                <p14:cNvContentPartPr/>
                <p14:nvPr/>
              </p14:nvContentPartPr>
              <p14:xfrm>
                <a:off x="2096531" y="3244735"/>
                <a:ext cx="16200" cy="3200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D891AF5-9217-4309-8436-3B648856C5A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078891" y="3226735"/>
                  <a:ext cx="518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6F3C4AB-E881-4824-8577-DF71770E0BFE}"/>
                    </a:ext>
                  </a:extLst>
                </p14:cNvPr>
                <p14:cNvContentPartPr/>
                <p14:nvPr/>
              </p14:nvContentPartPr>
              <p14:xfrm>
                <a:off x="2380571" y="3379375"/>
                <a:ext cx="198000" cy="15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6F3C4AB-E881-4824-8577-DF71770E0BF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62931" y="3361735"/>
                  <a:ext cx="233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45CC3D4-7ABF-4410-BD91-21B1ABE21EC6}"/>
                    </a:ext>
                  </a:extLst>
                </p14:cNvPr>
                <p14:cNvContentPartPr/>
                <p14:nvPr/>
              </p14:nvContentPartPr>
              <p14:xfrm>
                <a:off x="2392091" y="3441295"/>
                <a:ext cx="134280" cy="7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45CC3D4-7ABF-4410-BD91-21B1ABE21EC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374451" y="3423295"/>
                  <a:ext cx="169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FE59B78-A947-4224-86EE-7762B6D10305}"/>
                    </a:ext>
                  </a:extLst>
                </p14:cNvPr>
                <p14:cNvContentPartPr/>
                <p14:nvPr/>
              </p14:nvContentPartPr>
              <p14:xfrm>
                <a:off x="2781611" y="3082015"/>
                <a:ext cx="1565640" cy="5907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FE59B78-A947-4224-86EE-7762B6D1030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63971" y="3064375"/>
                  <a:ext cx="160128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D180A4E-2E85-4084-A633-43D6C9A021A7}"/>
                    </a:ext>
                  </a:extLst>
                </p14:cNvPr>
                <p14:cNvContentPartPr/>
                <p14:nvPr/>
              </p14:nvContentPartPr>
              <p14:xfrm>
                <a:off x="4443011" y="3129895"/>
                <a:ext cx="851400" cy="590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D180A4E-2E85-4084-A633-43D6C9A021A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25371" y="3111895"/>
                  <a:ext cx="88704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93FC5A7-6F02-4677-85A5-2C95988F5A9C}"/>
                    </a:ext>
                  </a:extLst>
                </p14:cNvPr>
                <p14:cNvContentPartPr/>
                <p14:nvPr/>
              </p14:nvContentPartPr>
              <p14:xfrm>
                <a:off x="5085971" y="3332575"/>
                <a:ext cx="221400" cy="2221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93FC5A7-6F02-4677-85A5-2C95988F5A9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067971" y="3314935"/>
                  <a:ext cx="2570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D7526A8-7CAD-46FF-8031-7E19F4A045C0}"/>
                    </a:ext>
                  </a:extLst>
                </p14:cNvPr>
                <p14:cNvContentPartPr/>
                <p14:nvPr/>
              </p14:nvContentPartPr>
              <p14:xfrm>
                <a:off x="5501771" y="3019735"/>
                <a:ext cx="739440" cy="466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D7526A8-7CAD-46FF-8031-7E19F4A045C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484131" y="3001735"/>
                  <a:ext cx="77508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BEE149B-D0AA-4AC0-AC2C-13D68CA872C6}"/>
                    </a:ext>
                  </a:extLst>
                </p14:cNvPr>
                <p14:cNvContentPartPr/>
                <p14:nvPr/>
              </p14:nvContentPartPr>
              <p14:xfrm>
                <a:off x="5859611" y="3358495"/>
                <a:ext cx="72000" cy="80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BEE149B-D0AA-4AC0-AC2C-13D68CA872C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841971" y="3340855"/>
                  <a:ext cx="107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9E78F96-3581-489C-AE55-D09BDAF3FB49}"/>
                    </a:ext>
                  </a:extLst>
                </p14:cNvPr>
                <p14:cNvContentPartPr/>
                <p14:nvPr/>
              </p14:nvContentPartPr>
              <p14:xfrm>
                <a:off x="6253811" y="3087055"/>
                <a:ext cx="725400" cy="5353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9E78F96-3581-489C-AE55-D09BDAF3FB4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236171" y="3069055"/>
                  <a:ext cx="76104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950F1D5-19AF-4028-A3AB-B67E059E26E3}"/>
                    </a:ext>
                  </a:extLst>
                </p14:cNvPr>
                <p14:cNvContentPartPr/>
                <p14:nvPr/>
              </p14:nvContentPartPr>
              <p14:xfrm>
                <a:off x="6720371" y="3213775"/>
                <a:ext cx="36720" cy="11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950F1D5-19AF-4028-A3AB-B67E059E26E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02731" y="3195775"/>
                  <a:ext cx="72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CEFA288-0BFA-45C2-AB6B-CA3D1EF9D395}"/>
                    </a:ext>
                  </a:extLst>
                </p14:cNvPr>
                <p14:cNvContentPartPr/>
                <p14:nvPr/>
              </p14:nvContentPartPr>
              <p14:xfrm>
                <a:off x="5477291" y="3231775"/>
                <a:ext cx="272160" cy="874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CEFA288-0BFA-45C2-AB6B-CA3D1EF9D39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459651" y="3213775"/>
                  <a:ext cx="307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CA64EE6-5643-4445-9CD7-10AFAD8664C0}"/>
                    </a:ext>
                  </a:extLst>
                </p14:cNvPr>
                <p14:cNvContentPartPr/>
                <p14:nvPr/>
              </p14:nvContentPartPr>
              <p14:xfrm>
                <a:off x="7213931" y="2992015"/>
                <a:ext cx="578880" cy="464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CA64EE6-5643-4445-9CD7-10AFAD8664C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196291" y="2974375"/>
                  <a:ext cx="61452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9525965-B561-498F-97F7-01390C6C35E8}"/>
                    </a:ext>
                  </a:extLst>
                </p14:cNvPr>
                <p14:cNvContentPartPr/>
                <p14:nvPr/>
              </p14:nvContentPartPr>
              <p14:xfrm>
                <a:off x="7199171" y="3245815"/>
                <a:ext cx="244800" cy="98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9525965-B561-498F-97F7-01390C6C35E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181171" y="3227815"/>
                  <a:ext cx="280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E4DFDBC-5E18-4248-86B7-BB208102E998}"/>
                    </a:ext>
                  </a:extLst>
                </p14:cNvPr>
                <p14:cNvContentPartPr/>
                <p14:nvPr/>
              </p14:nvContentPartPr>
              <p14:xfrm>
                <a:off x="7938971" y="2926495"/>
                <a:ext cx="1680120" cy="709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E4DFDBC-5E18-4248-86B7-BB208102E99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920971" y="2908495"/>
                  <a:ext cx="1715760" cy="7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B394D05-D0ED-4101-A91B-4EBAE8137352}"/>
                    </a:ext>
                  </a:extLst>
                </p14:cNvPr>
                <p14:cNvContentPartPr/>
                <p14:nvPr/>
              </p14:nvContentPartPr>
              <p14:xfrm>
                <a:off x="9299411" y="3157615"/>
                <a:ext cx="14400" cy="194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B394D05-D0ED-4101-A91B-4EBAE813735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281411" y="3139975"/>
                  <a:ext cx="50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E24B485-764B-456B-B425-39C19023A9A5}"/>
                    </a:ext>
                  </a:extLst>
                </p14:cNvPr>
                <p14:cNvContentPartPr/>
                <p14:nvPr/>
              </p14:nvContentPartPr>
              <p14:xfrm>
                <a:off x="8936531" y="3107935"/>
                <a:ext cx="399600" cy="104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E24B485-764B-456B-B425-39C19023A9A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918531" y="3090295"/>
                  <a:ext cx="435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4E42AAC-30BA-4590-80FA-B2019BF40569}"/>
                    </a:ext>
                  </a:extLst>
                </p14:cNvPr>
                <p14:cNvContentPartPr/>
                <p14:nvPr/>
              </p14:nvContentPartPr>
              <p14:xfrm>
                <a:off x="717371" y="4115575"/>
                <a:ext cx="269280" cy="2286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4E42AAC-30BA-4590-80FA-B2019BF4056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9371" y="4097935"/>
                  <a:ext cx="304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BAED86B-2531-4884-83C0-11BB923D772C}"/>
                    </a:ext>
                  </a:extLst>
                </p14:cNvPr>
                <p14:cNvContentPartPr/>
                <p14:nvPr/>
              </p14:nvContentPartPr>
              <p14:xfrm>
                <a:off x="803411" y="3998575"/>
                <a:ext cx="148680" cy="4532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BAED86B-2531-4884-83C0-11BB923D772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85411" y="3980575"/>
                  <a:ext cx="18432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C651D70-76E1-42A3-ACCB-3916CBBE073F}"/>
                    </a:ext>
                  </a:extLst>
                </p14:cNvPr>
                <p14:cNvContentPartPr/>
                <p14:nvPr/>
              </p14:nvContentPartPr>
              <p14:xfrm>
                <a:off x="730331" y="3992815"/>
                <a:ext cx="254160" cy="24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C651D70-76E1-42A3-ACCB-3916CBBE073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2691" y="3974815"/>
                  <a:ext cx="289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EDAD3BA-BF6E-421D-85CE-3150F310AF02}"/>
                    </a:ext>
                  </a:extLst>
                </p14:cNvPr>
                <p14:cNvContentPartPr/>
                <p14:nvPr/>
              </p14:nvContentPartPr>
              <p14:xfrm>
                <a:off x="1053971" y="4368295"/>
                <a:ext cx="81000" cy="1404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EDAD3BA-BF6E-421D-85CE-3150F310AF0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36331" y="4350295"/>
                  <a:ext cx="116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4E8A9C4-457F-4F54-A814-583FC1DD71F6}"/>
                    </a:ext>
                  </a:extLst>
                </p14:cNvPr>
                <p14:cNvContentPartPr/>
                <p14:nvPr/>
              </p14:nvContentPartPr>
              <p14:xfrm>
                <a:off x="1338371" y="4198015"/>
                <a:ext cx="166320" cy="507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4E8A9C4-457F-4F54-A814-583FC1DD71F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320371" y="4180015"/>
                  <a:ext cx="201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87953B2-0AA2-4711-876D-3C0085AA2CC2}"/>
                    </a:ext>
                  </a:extLst>
                </p14:cNvPr>
                <p14:cNvContentPartPr/>
                <p14:nvPr/>
              </p14:nvContentPartPr>
              <p14:xfrm>
                <a:off x="1347731" y="4328335"/>
                <a:ext cx="151920" cy="72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87953B2-0AA2-4711-876D-3C0085AA2CC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330091" y="4310335"/>
                  <a:ext cx="187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F9FE3C6-538C-4678-B6E6-467966C5B5E9}"/>
                    </a:ext>
                  </a:extLst>
                </p14:cNvPr>
                <p14:cNvContentPartPr/>
                <p14:nvPr/>
              </p14:nvContentPartPr>
              <p14:xfrm>
                <a:off x="2109491" y="4034215"/>
                <a:ext cx="111960" cy="1170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F9FE3C6-538C-4678-B6E6-467966C5B5E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091851" y="4016215"/>
                  <a:ext cx="147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10CAD80-C0FB-4D47-BFC8-1B642B5484FC}"/>
                    </a:ext>
                  </a:extLst>
                </p14:cNvPr>
                <p14:cNvContentPartPr/>
                <p14:nvPr/>
              </p14:nvContentPartPr>
              <p14:xfrm>
                <a:off x="1782251" y="4264615"/>
                <a:ext cx="584280" cy="47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10CAD80-C0FB-4D47-BFC8-1B642B5484F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764611" y="4246975"/>
                  <a:ext cx="619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31AA713-A2BF-4871-A203-32BF49145181}"/>
                    </a:ext>
                  </a:extLst>
                </p14:cNvPr>
                <p14:cNvContentPartPr/>
                <p14:nvPr/>
              </p14:nvContentPartPr>
              <p14:xfrm>
                <a:off x="1911491" y="4429135"/>
                <a:ext cx="160200" cy="2005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31AA713-A2BF-4871-A203-32BF4914518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893491" y="4411135"/>
                  <a:ext cx="195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D2B99A5-AF6E-4EC8-86D1-BFE55D420944}"/>
                    </a:ext>
                  </a:extLst>
                </p14:cNvPr>
                <p14:cNvContentPartPr/>
                <p14:nvPr/>
              </p14:nvContentPartPr>
              <p14:xfrm>
                <a:off x="2113451" y="4508335"/>
                <a:ext cx="117720" cy="1170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D2B99A5-AF6E-4EC8-86D1-BFE55D42094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95811" y="4490695"/>
                  <a:ext cx="153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7460426-5E3B-4BED-8AF6-1CA5C4939389}"/>
                    </a:ext>
                  </a:extLst>
                </p14:cNvPr>
                <p14:cNvContentPartPr/>
                <p14:nvPr/>
              </p14:nvContentPartPr>
              <p14:xfrm>
                <a:off x="2669291" y="4175335"/>
                <a:ext cx="137160" cy="37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7460426-5E3B-4BED-8AF6-1CA5C493938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651651" y="4157695"/>
                  <a:ext cx="1728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01327AC-8B7A-4D2E-878B-38BD32056513}"/>
                    </a:ext>
                  </a:extLst>
                </p14:cNvPr>
                <p14:cNvContentPartPr/>
                <p14:nvPr/>
              </p14:nvContentPartPr>
              <p14:xfrm>
                <a:off x="2658491" y="4328335"/>
                <a:ext cx="144000" cy="126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01327AC-8B7A-4D2E-878B-38BD3205651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40851" y="4310335"/>
                  <a:ext cx="179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A10615F-3106-4C93-B9F1-EDF58511D51D}"/>
                    </a:ext>
                  </a:extLst>
                </p14:cNvPr>
                <p14:cNvContentPartPr/>
                <p14:nvPr/>
              </p14:nvContentPartPr>
              <p14:xfrm>
                <a:off x="3095531" y="3878695"/>
                <a:ext cx="769680" cy="5522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A10615F-3106-4C93-B9F1-EDF58511D51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77531" y="3860695"/>
                  <a:ext cx="80532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062FFD6-661C-40A0-915D-CC929EE43CFC}"/>
                    </a:ext>
                  </a:extLst>
                </p14:cNvPr>
                <p14:cNvContentPartPr/>
                <p14:nvPr/>
              </p14:nvContentPartPr>
              <p14:xfrm>
                <a:off x="3775211" y="4045735"/>
                <a:ext cx="120600" cy="1828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062FFD6-661C-40A0-915D-CC929EE43CF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757211" y="4028095"/>
                  <a:ext cx="156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3D4F52D-7354-4AB8-AF43-F11D5476F89A}"/>
                    </a:ext>
                  </a:extLst>
                </p14:cNvPr>
                <p14:cNvContentPartPr/>
                <p14:nvPr/>
              </p14:nvContentPartPr>
              <p14:xfrm>
                <a:off x="4080131" y="3718495"/>
                <a:ext cx="1618920" cy="6768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3D4F52D-7354-4AB8-AF43-F11D5476F89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062131" y="3700855"/>
                  <a:ext cx="1654560" cy="71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23CA235-B913-4858-B7C3-1FA9F78949DF}"/>
                    </a:ext>
                  </a:extLst>
                </p14:cNvPr>
                <p14:cNvContentPartPr/>
                <p14:nvPr/>
              </p14:nvContentPartPr>
              <p14:xfrm>
                <a:off x="5005331" y="3862135"/>
                <a:ext cx="197640" cy="11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23CA235-B913-4858-B7C3-1FA9F78949D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987331" y="3844135"/>
                  <a:ext cx="233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78D3868-9043-4034-B002-62F1E043F9FC}"/>
                    </a:ext>
                  </a:extLst>
                </p14:cNvPr>
                <p14:cNvContentPartPr/>
                <p14:nvPr/>
              </p14:nvContentPartPr>
              <p14:xfrm>
                <a:off x="6002891" y="3794815"/>
                <a:ext cx="168120" cy="462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78D3868-9043-4034-B002-62F1E043F9F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985251" y="3777175"/>
                  <a:ext cx="20376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544FEE7-986D-4715-8A10-9247B7DB140D}"/>
                    </a:ext>
                  </a:extLst>
                </p14:cNvPr>
                <p14:cNvContentPartPr/>
                <p14:nvPr/>
              </p14:nvContentPartPr>
              <p14:xfrm>
                <a:off x="6225371" y="3918655"/>
                <a:ext cx="124200" cy="2322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544FEE7-986D-4715-8A10-9247B7DB140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207371" y="3901015"/>
                  <a:ext cx="159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9DBE817-B411-48D8-9564-E174355F2E4B}"/>
                    </a:ext>
                  </a:extLst>
                </p14:cNvPr>
                <p14:cNvContentPartPr/>
                <p14:nvPr/>
              </p14:nvContentPartPr>
              <p14:xfrm>
                <a:off x="6415811" y="4110535"/>
                <a:ext cx="11520" cy="266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9DBE817-B411-48D8-9564-E174355F2E4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398171" y="4092895"/>
                  <a:ext cx="47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AFDE95D-ABA1-4FC5-AA04-7B30B43D4BB9}"/>
                    </a:ext>
                  </a:extLst>
                </p14:cNvPr>
                <p14:cNvContentPartPr/>
                <p14:nvPr/>
              </p14:nvContentPartPr>
              <p14:xfrm>
                <a:off x="6538931" y="3914335"/>
                <a:ext cx="158040" cy="1674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AFDE95D-ABA1-4FC5-AA04-7B30B43D4BB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520931" y="3896695"/>
                  <a:ext cx="193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93D6930-768B-4836-98B5-A062654BC182}"/>
                    </a:ext>
                  </a:extLst>
                </p14:cNvPr>
                <p14:cNvContentPartPr/>
                <p14:nvPr/>
              </p14:nvContentPartPr>
              <p14:xfrm>
                <a:off x="6813611" y="3890215"/>
                <a:ext cx="198720" cy="2390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93D6930-768B-4836-98B5-A062654BC18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795971" y="3872215"/>
                  <a:ext cx="2343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2A0A9C3-A9CB-4C7A-8D17-717D4D8FD8F4}"/>
                    </a:ext>
                  </a:extLst>
                </p14:cNvPr>
                <p14:cNvContentPartPr/>
                <p14:nvPr/>
              </p14:nvContentPartPr>
              <p14:xfrm>
                <a:off x="7205651" y="3969775"/>
                <a:ext cx="212760" cy="2646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2A0A9C3-A9CB-4C7A-8D17-717D4D8FD8F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188011" y="3951775"/>
                  <a:ext cx="2484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FECF025-C3A5-42C7-B359-D7AA913951AD}"/>
                    </a:ext>
                  </a:extLst>
                </p14:cNvPr>
                <p14:cNvContentPartPr/>
                <p14:nvPr/>
              </p14:nvContentPartPr>
              <p14:xfrm>
                <a:off x="7232291" y="4011895"/>
                <a:ext cx="132840" cy="2181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FECF025-C3A5-42C7-B359-D7AA913951A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214651" y="3994255"/>
                  <a:ext cx="168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13E525A-9CAB-4CD8-975C-CE7DB0358948}"/>
                    </a:ext>
                  </a:extLst>
                </p14:cNvPr>
                <p14:cNvContentPartPr/>
                <p14:nvPr/>
              </p14:nvContentPartPr>
              <p14:xfrm>
                <a:off x="7648811" y="3905695"/>
                <a:ext cx="30600" cy="2581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13E525A-9CAB-4CD8-975C-CE7DB035894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630811" y="3888055"/>
                  <a:ext cx="662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13BB7AF-0A70-479B-B890-4A10A68A4249}"/>
                    </a:ext>
                  </a:extLst>
                </p14:cNvPr>
                <p14:cNvContentPartPr/>
                <p14:nvPr/>
              </p14:nvContentPartPr>
              <p14:xfrm>
                <a:off x="7748891" y="3960055"/>
                <a:ext cx="160200" cy="168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13BB7AF-0A70-479B-B890-4A10A68A424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731251" y="3942415"/>
                  <a:ext cx="195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78D8802-B0E0-40FC-B399-DF45E8B8231D}"/>
                    </a:ext>
                  </a:extLst>
                </p14:cNvPr>
                <p14:cNvContentPartPr/>
                <p14:nvPr/>
              </p14:nvContentPartPr>
              <p14:xfrm>
                <a:off x="7960571" y="3901735"/>
                <a:ext cx="116640" cy="194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78D8802-B0E0-40FC-B399-DF45E8B8231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942931" y="3883735"/>
                  <a:ext cx="152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55FB7A9-B299-44AE-A87A-E2DD4497D37B}"/>
                    </a:ext>
                  </a:extLst>
                </p14:cNvPr>
                <p14:cNvContentPartPr/>
                <p14:nvPr/>
              </p14:nvContentPartPr>
              <p14:xfrm>
                <a:off x="8157131" y="3820015"/>
                <a:ext cx="188640" cy="1292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55FB7A9-B299-44AE-A87A-E2DD4497D37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39491" y="3802015"/>
                  <a:ext cx="22428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515D1E3-4DE1-45B8-BA4C-E7AD01994FA9}"/>
              </a:ext>
            </a:extLst>
          </p:cNvPr>
          <p:cNvGrpSpPr/>
          <p:nvPr/>
        </p:nvGrpSpPr>
        <p:grpSpPr>
          <a:xfrm>
            <a:off x="8557091" y="3710935"/>
            <a:ext cx="1240560" cy="597960"/>
            <a:chOff x="8557091" y="3710935"/>
            <a:chExt cx="1240560" cy="59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44DD09C-F28A-45C1-BBCE-93CB2EF0EA28}"/>
                    </a:ext>
                  </a:extLst>
                </p14:cNvPr>
                <p14:cNvContentPartPr/>
                <p14:nvPr/>
              </p14:nvContentPartPr>
              <p14:xfrm>
                <a:off x="8557091" y="3899575"/>
                <a:ext cx="254520" cy="2325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44DD09C-F28A-45C1-BBCE-93CB2EF0EA2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539451" y="3881575"/>
                  <a:ext cx="2901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A634CAF-5F42-48B8-BA3C-13851DEBAC49}"/>
                    </a:ext>
                  </a:extLst>
                </p14:cNvPr>
                <p14:cNvContentPartPr/>
                <p14:nvPr/>
              </p14:nvContentPartPr>
              <p14:xfrm>
                <a:off x="9046691" y="4036375"/>
                <a:ext cx="131760" cy="910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A634CAF-5F42-48B8-BA3C-13851DEBAC4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028691" y="4018735"/>
                  <a:ext cx="167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C227B00-4DFB-4280-B20D-B4D7F7097216}"/>
                    </a:ext>
                  </a:extLst>
                </p14:cNvPr>
                <p14:cNvContentPartPr/>
                <p14:nvPr/>
              </p14:nvContentPartPr>
              <p14:xfrm>
                <a:off x="9223451" y="4061575"/>
                <a:ext cx="216720" cy="752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C227B00-4DFB-4280-B20D-B4D7F709721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205811" y="4043935"/>
                  <a:ext cx="252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D016898-95A3-4E65-ABB1-319AD7D48EC7}"/>
                    </a:ext>
                  </a:extLst>
                </p14:cNvPr>
                <p14:cNvContentPartPr/>
                <p14:nvPr/>
              </p14:nvContentPartPr>
              <p14:xfrm>
                <a:off x="9484811" y="3885175"/>
                <a:ext cx="127800" cy="993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D016898-95A3-4E65-ABB1-319AD7D48EC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466811" y="3867175"/>
                  <a:ext cx="163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2BAC941-49C7-4C0F-94C2-08AF28D60F2A}"/>
                    </a:ext>
                  </a:extLst>
                </p14:cNvPr>
                <p14:cNvContentPartPr/>
                <p14:nvPr/>
              </p14:nvContentPartPr>
              <p14:xfrm>
                <a:off x="9614051" y="3710935"/>
                <a:ext cx="183600" cy="5979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2BAC941-49C7-4C0F-94C2-08AF28D60F2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596051" y="3692935"/>
                  <a:ext cx="219240" cy="63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207B70A-F2F1-4B56-9265-075EDE0B3EE2}"/>
              </a:ext>
            </a:extLst>
          </p:cNvPr>
          <p:cNvGrpSpPr/>
          <p:nvPr/>
        </p:nvGrpSpPr>
        <p:grpSpPr>
          <a:xfrm>
            <a:off x="894131" y="5045455"/>
            <a:ext cx="332280" cy="390240"/>
            <a:chOff x="894131" y="5045455"/>
            <a:chExt cx="33228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1930123-9E64-48CA-B86A-0C6F7BCD0CA4}"/>
                    </a:ext>
                  </a:extLst>
                </p14:cNvPr>
                <p14:cNvContentPartPr/>
                <p14:nvPr/>
              </p14:nvContentPartPr>
              <p14:xfrm>
                <a:off x="894131" y="5050855"/>
                <a:ext cx="186480" cy="2754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1930123-9E64-48CA-B86A-0C6F7BCD0CA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76131" y="5032855"/>
                  <a:ext cx="2221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9E419CC-E7D1-407E-9486-3444B632140F}"/>
                    </a:ext>
                  </a:extLst>
                </p14:cNvPr>
                <p14:cNvContentPartPr/>
                <p14:nvPr/>
              </p14:nvContentPartPr>
              <p14:xfrm>
                <a:off x="937691" y="5045455"/>
                <a:ext cx="221040" cy="183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9E419CC-E7D1-407E-9486-3444B632140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19691" y="5027815"/>
                  <a:ext cx="256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BBD5DB5-43EA-4342-A040-BD812A889D6C}"/>
                    </a:ext>
                  </a:extLst>
                </p14:cNvPr>
                <p14:cNvContentPartPr/>
                <p14:nvPr/>
              </p14:nvContentPartPr>
              <p14:xfrm>
                <a:off x="1212371" y="5305375"/>
                <a:ext cx="14040" cy="1303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BBD5DB5-43EA-4342-A040-BD812A889D6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94731" y="5287375"/>
                  <a:ext cx="4968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C7A3B041-387D-4268-AFA3-137F13B716E2}"/>
              </a:ext>
            </a:extLst>
          </p:cNvPr>
          <p:cNvGrpSpPr/>
          <p:nvPr/>
        </p:nvGrpSpPr>
        <p:grpSpPr>
          <a:xfrm>
            <a:off x="1610531" y="5078935"/>
            <a:ext cx="732240" cy="231480"/>
            <a:chOff x="1610531" y="5078935"/>
            <a:chExt cx="73224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D0FD91C-867C-4B10-A750-1A21FA5505E9}"/>
                    </a:ext>
                  </a:extLst>
                </p14:cNvPr>
                <p14:cNvContentPartPr/>
                <p14:nvPr/>
              </p14:nvContentPartPr>
              <p14:xfrm>
                <a:off x="1610531" y="5144095"/>
                <a:ext cx="461880" cy="1663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D0FD91C-867C-4B10-A750-1A21FA5505E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592531" y="5126095"/>
                  <a:ext cx="497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639987A-1BD4-4E7A-B5AD-79370B378B9F}"/>
                    </a:ext>
                  </a:extLst>
                </p14:cNvPr>
                <p14:cNvContentPartPr/>
                <p14:nvPr/>
              </p14:nvContentPartPr>
              <p14:xfrm>
                <a:off x="2151251" y="5078935"/>
                <a:ext cx="191520" cy="1861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639987A-1BD4-4E7A-B5AD-79370B378B9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133251" y="5060935"/>
                  <a:ext cx="227160" cy="22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24B83B8-1D0D-44AD-8DE2-C6AA304495AE}"/>
                  </a:ext>
                </a:extLst>
              </p14:cNvPr>
              <p14:cNvContentPartPr/>
              <p14:nvPr/>
            </p14:nvContentPartPr>
            <p14:xfrm>
              <a:off x="2862971" y="4851415"/>
              <a:ext cx="985320" cy="39996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24B83B8-1D0D-44AD-8DE2-C6AA304495AE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845331" y="4833775"/>
                <a:ext cx="1020960" cy="43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246618BC-A165-4A41-86E5-F58146230BDC}"/>
              </a:ext>
            </a:extLst>
          </p:cNvPr>
          <p:cNvGrpSpPr/>
          <p:nvPr/>
        </p:nvGrpSpPr>
        <p:grpSpPr>
          <a:xfrm>
            <a:off x="4367051" y="4790215"/>
            <a:ext cx="2585160" cy="532080"/>
            <a:chOff x="4367051" y="4790215"/>
            <a:chExt cx="2585160" cy="53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FDC8EEC-1976-4E9A-BF64-3EA8E72232C4}"/>
                    </a:ext>
                  </a:extLst>
                </p14:cNvPr>
                <p14:cNvContentPartPr/>
                <p14:nvPr/>
              </p14:nvContentPartPr>
              <p14:xfrm>
                <a:off x="4367051" y="4966255"/>
                <a:ext cx="207360" cy="1911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FDC8EEC-1976-4E9A-BF64-3EA8E72232C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349051" y="4948615"/>
                  <a:ext cx="243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1303D3D-F27B-456D-928F-B4C95C543883}"/>
                    </a:ext>
                  </a:extLst>
                </p14:cNvPr>
                <p14:cNvContentPartPr/>
                <p14:nvPr/>
              </p14:nvContentPartPr>
              <p14:xfrm>
                <a:off x="4436891" y="4870855"/>
                <a:ext cx="123480" cy="4039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1303D3D-F27B-456D-928F-B4C95C54388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419251" y="4853215"/>
                  <a:ext cx="1591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D0C5DE9-4518-4B85-931C-2C52B7B36A23}"/>
                    </a:ext>
                  </a:extLst>
                </p14:cNvPr>
                <p14:cNvContentPartPr/>
                <p14:nvPr/>
              </p14:nvContentPartPr>
              <p14:xfrm>
                <a:off x="4412771" y="4896775"/>
                <a:ext cx="128880" cy="324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D0C5DE9-4518-4B85-931C-2C52B7B36A2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395131" y="4878775"/>
                  <a:ext cx="164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B4B2565-028D-4D55-9DC9-BCD749193C18}"/>
                    </a:ext>
                  </a:extLst>
                </p14:cNvPr>
                <p14:cNvContentPartPr/>
                <p14:nvPr/>
              </p14:nvContentPartPr>
              <p14:xfrm>
                <a:off x="4802651" y="5058415"/>
                <a:ext cx="205560" cy="154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B4B2565-028D-4D55-9DC9-BCD749193C1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785011" y="5040415"/>
                  <a:ext cx="241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4CAC417-9E93-40BB-9BD1-AF44485C9A29}"/>
                    </a:ext>
                  </a:extLst>
                </p14:cNvPr>
                <p14:cNvContentPartPr/>
                <p14:nvPr/>
              </p14:nvContentPartPr>
              <p14:xfrm>
                <a:off x="4799771" y="5139775"/>
                <a:ext cx="180720" cy="493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4CAC417-9E93-40BB-9BD1-AF44485C9A2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781771" y="5122135"/>
                  <a:ext cx="216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3FE88FF-3DED-4B85-9CE9-C04A56733030}"/>
                    </a:ext>
                  </a:extLst>
                </p14:cNvPr>
                <p14:cNvContentPartPr/>
                <p14:nvPr/>
              </p14:nvContentPartPr>
              <p14:xfrm>
                <a:off x="5233211" y="4790215"/>
                <a:ext cx="1307520" cy="5320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3FE88FF-3DED-4B85-9CE9-C04A5673303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215211" y="4772215"/>
                  <a:ext cx="134316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66FE722-479B-4DFF-B8F7-3CEF41BEA94F}"/>
                    </a:ext>
                  </a:extLst>
                </p14:cNvPr>
                <p14:cNvContentPartPr/>
                <p14:nvPr/>
              </p14:nvContentPartPr>
              <p14:xfrm>
                <a:off x="5647211" y="4883815"/>
                <a:ext cx="250920" cy="442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66FE722-479B-4DFF-B8F7-3CEF41BEA94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629211" y="4866175"/>
                  <a:ext cx="286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9197CAB-1F83-415E-928D-6F6CDDDE9AA0}"/>
                    </a:ext>
                  </a:extLst>
                </p14:cNvPr>
                <p14:cNvContentPartPr/>
                <p14:nvPr/>
              </p14:nvContentPartPr>
              <p14:xfrm>
                <a:off x="5441291" y="4841695"/>
                <a:ext cx="18000" cy="32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9197CAB-1F83-415E-928D-6F6CDDDE9AA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423291" y="4824055"/>
                  <a:ext cx="53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A7CA9AC-54FF-4633-B170-5C82818ED011}"/>
                    </a:ext>
                  </a:extLst>
                </p14:cNvPr>
                <p14:cNvContentPartPr/>
                <p14:nvPr/>
              </p14:nvContentPartPr>
              <p14:xfrm>
                <a:off x="6784091" y="4983895"/>
                <a:ext cx="140400" cy="2203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A7CA9AC-54FF-4633-B170-5C82818ED01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766451" y="4966255"/>
                  <a:ext cx="176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C5ED3CF-4CBF-4EB3-9ED8-33E6076B0881}"/>
                    </a:ext>
                  </a:extLst>
                </p14:cNvPr>
                <p14:cNvContentPartPr/>
                <p14:nvPr/>
              </p14:nvContentPartPr>
              <p14:xfrm>
                <a:off x="6727931" y="5054095"/>
                <a:ext cx="218880" cy="817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C5ED3CF-4CBF-4EB3-9ED8-33E6076B088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709931" y="5036455"/>
                  <a:ext cx="254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1572069-1E1D-4722-80E3-7C35B03406A5}"/>
                    </a:ext>
                  </a:extLst>
                </p14:cNvPr>
                <p14:cNvContentPartPr/>
                <p14:nvPr/>
              </p14:nvContentPartPr>
              <p14:xfrm>
                <a:off x="6745931" y="5078935"/>
                <a:ext cx="206280" cy="79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1572069-1E1D-4722-80E3-7C35B03406A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727931" y="5060935"/>
                  <a:ext cx="241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BCF10FF-2435-4D47-A1FF-413BF2620222}"/>
                    </a:ext>
                  </a:extLst>
                </p14:cNvPr>
                <p14:cNvContentPartPr/>
                <p14:nvPr/>
              </p14:nvContentPartPr>
              <p14:xfrm>
                <a:off x="6816851" y="5009455"/>
                <a:ext cx="77760" cy="2412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BCF10FF-2435-4D47-A1FF-413BF262022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799211" y="4991455"/>
                  <a:ext cx="11340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4FA7EAB8-D64E-4399-A039-60828FEC3CC8}"/>
              </a:ext>
            </a:extLst>
          </p:cNvPr>
          <p:cNvGrpSpPr/>
          <p:nvPr/>
        </p:nvGrpSpPr>
        <p:grpSpPr>
          <a:xfrm>
            <a:off x="7387811" y="4820815"/>
            <a:ext cx="456480" cy="481320"/>
            <a:chOff x="7387811" y="4820815"/>
            <a:chExt cx="456480" cy="48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3B9D785-EBB3-4478-9F7F-5C8E707682F9}"/>
                    </a:ext>
                  </a:extLst>
                </p14:cNvPr>
                <p14:cNvContentPartPr/>
                <p14:nvPr/>
              </p14:nvContentPartPr>
              <p14:xfrm>
                <a:off x="7387811" y="4916215"/>
                <a:ext cx="285480" cy="2224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3B9D785-EBB3-4478-9F7F-5C8E707682F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369811" y="4898575"/>
                  <a:ext cx="321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EE7B79A-1DD7-4335-990C-63BEA724FC23}"/>
                    </a:ext>
                  </a:extLst>
                </p14:cNvPr>
                <p14:cNvContentPartPr/>
                <p14:nvPr/>
              </p14:nvContentPartPr>
              <p14:xfrm>
                <a:off x="7449731" y="4820815"/>
                <a:ext cx="123480" cy="4755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EE7B79A-1DD7-4335-990C-63BEA724FC2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432091" y="4803175"/>
                  <a:ext cx="15912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34A3D22-9AB6-48F5-88A6-03FF84B32072}"/>
                    </a:ext>
                  </a:extLst>
                </p14:cNvPr>
                <p14:cNvContentPartPr/>
                <p14:nvPr/>
              </p14:nvContentPartPr>
              <p14:xfrm>
                <a:off x="7413731" y="4844935"/>
                <a:ext cx="216720" cy="154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34A3D22-9AB6-48F5-88A6-03FF84B3207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396091" y="4826935"/>
                  <a:ext cx="252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7FDAACD-8242-45F5-A3EE-36D99441BCF1}"/>
                    </a:ext>
                  </a:extLst>
                </p14:cNvPr>
                <p14:cNvContentPartPr/>
                <p14:nvPr/>
              </p14:nvContentPartPr>
              <p14:xfrm>
                <a:off x="7728011" y="5207815"/>
                <a:ext cx="116280" cy="943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7FDAACD-8242-45F5-A3EE-36D99441BCF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710011" y="5190175"/>
                  <a:ext cx="15192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C5E1CD69-4B90-4A5A-8721-F2F21B470B78}"/>
              </a:ext>
            </a:extLst>
          </p:cNvPr>
          <p:cNvGrpSpPr/>
          <p:nvPr/>
        </p:nvGrpSpPr>
        <p:grpSpPr>
          <a:xfrm>
            <a:off x="7883171" y="4985695"/>
            <a:ext cx="3275640" cy="1670760"/>
            <a:chOff x="7883171" y="4985695"/>
            <a:chExt cx="3275640" cy="167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E9B2C35-C5CD-43C8-A5E6-48BD5458C329}"/>
                    </a:ext>
                  </a:extLst>
                </p14:cNvPr>
                <p14:cNvContentPartPr/>
                <p14:nvPr/>
              </p14:nvContentPartPr>
              <p14:xfrm>
                <a:off x="7883171" y="6072535"/>
                <a:ext cx="3275640" cy="1548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E9B2C35-C5CD-43C8-A5E6-48BD5458C32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865171" y="6054895"/>
                  <a:ext cx="3311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83034A2-4585-4C7F-B11A-951C8DFFEA52}"/>
                    </a:ext>
                  </a:extLst>
                </p14:cNvPr>
                <p14:cNvContentPartPr/>
                <p14:nvPr/>
              </p14:nvContentPartPr>
              <p14:xfrm>
                <a:off x="9243971" y="4985695"/>
                <a:ext cx="126720" cy="12448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83034A2-4585-4C7F-B11A-951C8DFFEA5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226331" y="4968055"/>
                  <a:ext cx="162360" cy="12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73B68BC-9C8E-425B-9657-23392581FF21}"/>
                    </a:ext>
                  </a:extLst>
                </p14:cNvPr>
                <p14:cNvContentPartPr/>
                <p14:nvPr/>
              </p14:nvContentPartPr>
              <p14:xfrm>
                <a:off x="8166851" y="6302935"/>
                <a:ext cx="1274760" cy="3146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73B68BC-9C8E-425B-9657-23392581FF2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148851" y="6285295"/>
                  <a:ext cx="13104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22C5E63-8960-436B-A805-04988A0C9658}"/>
                    </a:ext>
                  </a:extLst>
                </p14:cNvPr>
                <p14:cNvContentPartPr/>
                <p14:nvPr/>
              </p14:nvContentPartPr>
              <p14:xfrm>
                <a:off x="9511811" y="6297535"/>
                <a:ext cx="309960" cy="3589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22C5E63-8960-436B-A805-04988A0C965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494171" y="6279535"/>
                  <a:ext cx="3456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15AB0F8-12FC-4B24-A595-1193EE38A420}"/>
                    </a:ext>
                  </a:extLst>
                </p14:cNvPr>
                <p14:cNvContentPartPr/>
                <p14:nvPr/>
              </p14:nvContentPartPr>
              <p14:xfrm>
                <a:off x="9839051" y="6291775"/>
                <a:ext cx="501120" cy="3052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15AB0F8-12FC-4B24-A595-1193EE38A42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821411" y="6274135"/>
                  <a:ext cx="536760" cy="34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6E6B76CE-8603-42CD-8384-86AB28DD338C}"/>
              </a:ext>
            </a:extLst>
          </p:cNvPr>
          <p:cNvGrpSpPr/>
          <p:nvPr/>
        </p:nvGrpSpPr>
        <p:grpSpPr>
          <a:xfrm>
            <a:off x="9163691" y="4843135"/>
            <a:ext cx="590400" cy="253080"/>
            <a:chOff x="9163691" y="4843135"/>
            <a:chExt cx="590400" cy="25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02E6237-69A2-4744-8FEE-67AD13AAA8E1}"/>
                    </a:ext>
                  </a:extLst>
                </p14:cNvPr>
                <p14:cNvContentPartPr/>
                <p14:nvPr/>
              </p14:nvContentPartPr>
              <p14:xfrm>
                <a:off x="9163691" y="4974535"/>
                <a:ext cx="187920" cy="1216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02E6237-69A2-4744-8FEE-67AD13AAA8E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146051" y="4956895"/>
                  <a:ext cx="223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8C88FDE-EAAE-411E-8729-DD3C9F0FF239}"/>
                    </a:ext>
                  </a:extLst>
                </p14:cNvPr>
                <p14:cNvContentPartPr/>
                <p14:nvPr/>
              </p14:nvContentPartPr>
              <p14:xfrm>
                <a:off x="9429011" y="4843135"/>
                <a:ext cx="176400" cy="2455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8C88FDE-EAAE-411E-8729-DD3C9F0FF23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411371" y="4825135"/>
                  <a:ext cx="2120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4960F1F-4F53-4BA1-8AEB-CEBB469F7AC9}"/>
                    </a:ext>
                  </a:extLst>
                </p14:cNvPr>
                <p14:cNvContentPartPr/>
                <p14:nvPr/>
              </p14:nvContentPartPr>
              <p14:xfrm>
                <a:off x="9429731" y="4846375"/>
                <a:ext cx="198720" cy="158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4960F1F-4F53-4BA1-8AEB-CEBB469F7AC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411731" y="4828735"/>
                  <a:ext cx="234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F6C13BB-5FEC-4059-B351-809BBEB11105}"/>
                    </a:ext>
                  </a:extLst>
                </p14:cNvPr>
                <p14:cNvContentPartPr/>
                <p14:nvPr/>
              </p14:nvContentPartPr>
              <p14:xfrm>
                <a:off x="9742931" y="5001535"/>
                <a:ext cx="11160" cy="849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F6C13BB-5FEC-4059-B351-809BBEB1110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724931" y="4983895"/>
                  <a:ext cx="4680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43476DB-BD2B-40F2-9951-B800C0752262}"/>
              </a:ext>
            </a:extLst>
          </p:cNvPr>
          <p:cNvGrpSpPr/>
          <p:nvPr/>
        </p:nvGrpSpPr>
        <p:grpSpPr>
          <a:xfrm>
            <a:off x="8963531" y="5313295"/>
            <a:ext cx="825840" cy="855360"/>
            <a:chOff x="8963531" y="5313295"/>
            <a:chExt cx="825840" cy="85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EFEE6D9-A0F4-4B04-A200-C8418F88A983}"/>
                    </a:ext>
                  </a:extLst>
                </p14:cNvPr>
                <p14:cNvContentPartPr/>
                <p14:nvPr/>
              </p14:nvContentPartPr>
              <p14:xfrm>
                <a:off x="8963531" y="5313295"/>
                <a:ext cx="345600" cy="8553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EFEE6D9-A0F4-4B04-A200-C8418F88A98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945531" y="5295655"/>
                  <a:ext cx="381240" cy="89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A71CA29-6CB9-4B8F-9023-3CDB7BC28A19}"/>
                    </a:ext>
                  </a:extLst>
                </p14:cNvPr>
                <p14:cNvContentPartPr/>
                <p14:nvPr/>
              </p14:nvContentPartPr>
              <p14:xfrm>
                <a:off x="9317051" y="5337415"/>
                <a:ext cx="472320" cy="8089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A71CA29-6CB9-4B8F-9023-3CDB7BC28A1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299051" y="5319415"/>
                  <a:ext cx="507960" cy="84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C2C0938A-A9E6-49F8-8360-B0C641E85FDE}"/>
                  </a:ext>
                </a:extLst>
              </p14:cNvPr>
              <p14:cNvContentPartPr/>
              <p14:nvPr/>
            </p14:nvContentPartPr>
            <p14:xfrm>
              <a:off x="9798731" y="5790655"/>
              <a:ext cx="1074960" cy="36432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C2C0938A-A9E6-49F8-8360-B0C641E85FDE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9780731" y="5772655"/>
                <a:ext cx="111060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8DD93712-CFB1-433C-8010-808FAA283E9C}"/>
                  </a:ext>
                </a:extLst>
              </p14:cNvPr>
              <p14:cNvContentPartPr/>
              <p14:nvPr/>
            </p14:nvContentPartPr>
            <p14:xfrm>
              <a:off x="7759331" y="5866255"/>
              <a:ext cx="1137960" cy="42228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8DD93712-CFB1-433C-8010-808FAA283E9C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741331" y="5848255"/>
                <a:ext cx="1173600" cy="45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2264287D-62A3-46D4-A11B-F9AC6D30E6DD}"/>
              </a:ext>
            </a:extLst>
          </p:cNvPr>
          <p:cNvGrpSpPr/>
          <p:nvPr/>
        </p:nvGrpSpPr>
        <p:grpSpPr>
          <a:xfrm>
            <a:off x="1144691" y="5844295"/>
            <a:ext cx="1537560" cy="561240"/>
            <a:chOff x="1144691" y="5844295"/>
            <a:chExt cx="1537560" cy="56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A6BE69F-766D-4204-BE93-84F2495CEB35}"/>
                    </a:ext>
                  </a:extLst>
                </p14:cNvPr>
                <p14:cNvContentPartPr/>
                <p14:nvPr/>
              </p14:nvContentPartPr>
              <p14:xfrm>
                <a:off x="1144691" y="5844295"/>
                <a:ext cx="1026360" cy="5612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A6BE69F-766D-4204-BE93-84F2495CEB3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26691" y="5826655"/>
                  <a:ext cx="106200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00B6D06-B06D-45B2-8EE3-FEFC4B40DCC0}"/>
                    </a:ext>
                  </a:extLst>
                </p14:cNvPr>
                <p14:cNvContentPartPr/>
                <p14:nvPr/>
              </p14:nvContentPartPr>
              <p14:xfrm>
                <a:off x="2038571" y="6018535"/>
                <a:ext cx="643680" cy="1692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00B6D06-B06D-45B2-8EE3-FEFC4B40DCC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020931" y="6000535"/>
                  <a:ext cx="67932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F97B42AB-5137-49A1-8D5E-98C432C6AA74}"/>
              </a:ext>
            </a:extLst>
          </p:cNvPr>
          <p:cNvGrpSpPr/>
          <p:nvPr/>
        </p:nvGrpSpPr>
        <p:grpSpPr>
          <a:xfrm>
            <a:off x="327851" y="5991895"/>
            <a:ext cx="642960" cy="299160"/>
            <a:chOff x="327851" y="5991895"/>
            <a:chExt cx="642960" cy="29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9BE1927-2CD1-46E7-A4CA-BC181FAC34E7}"/>
                    </a:ext>
                  </a:extLst>
                </p14:cNvPr>
                <p14:cNvContentPartPr/>
                <p14:nvPr/>
              </p14:nvContentPartPr>
              <p14:xfrm>
                <a:off x="327851" y="5991895"/>
                <a:ext cx="642960" cy="2991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9BE1927-2CD1-46E7-A4CA-BC181FAC34E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09851" y="5973895"/>
                  <a:ext cx="6786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DD26C8B-4731-4BD6-B2DA-097C27548B98}"/>
                    </a:ext>
                  </a:extLst>
                </p14:cNvPr>
                <p14:cNvContentPartPr/>
                <p14:nvPr/>
              </p14:nvContentPartPr>
              <p14:xfrm>
                <a:off x="539171" y="6046255"/>
                <a:ext cx="27360" cy="72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DD26C8B-4731-4BD6-B2DA-097C27548B9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21171" y="6028615"/>
                  <a:ext cx="630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4A43F2E5-F54C-4DAF-ACBF-44EC10908C07}"/>
              </a:ext>
            </a:extLst>
          </p:cNvPr>
          <p:cNvGrpSpPr/>
          <p:nvPr/>
        </p:nvGrpSpPr>
        <p:grpSpPr>
          <a:xfrm>
            <a:off x="2845691" y="5678335"/>
            <a:ext cx="1802880" cy="580680"/>
            <a:chOff x="2845691" y="5678335"/>
            <a:chExt cx="1802880" cy="58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179CB23-CFE0-4672-9324-BA11998D673F}"/>
                    </a:ext>
                  </a:extLst>
                </p14:cNvPr>
                <p14:cNvContentPartPr/>
                <p14:nvPr/>
              </p14:nvContentPartPr>
              <p14:xfrm>
                <a:off x="2845691" y="5758615"/>
                <a:ext cx="896400" cy="5004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179CB23-CFE0-4672-9324-BA11998D673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827691" y="5740975"/>
                  <a:ext cx="93204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AEA0D34-3F69-4205-88DD-3C208D80B882}"/>
                    </a:ext>
                  </a:extLst>
                </p14:cNvPr>
                <p14:cNvContentPartPr/>
                <p14:nvPr/>
              </p14:nvContentPartPr>
              <p14:xfrm>
                <a:off x="3064211" y="5940775"/>
                <a:ext cx="11520" cy="3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AEA0D34-3F69-4205-88DD-3C208D80B88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046571" y="5922775"/>
                  <a:ext cx="47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355E850-C286-4C22-8D9C-506E5D6FD3CC}"/>
                    </a:ext>
                  </a:extLst>
                </p14:cNvPr>
                <p14:cNvContentPartPr/>
                <p14:nvPr/>
              </p14:nvContentPartPr>
              <p14:xfrm>
                <a:off x="3985811" y="5678335"/>
                <a:ext cx="662760" cy="4503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355E850-C286-4C22-8D9C-506E5D6FD3C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967811" y="5660695"/>
                  <a:ext cx="69840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0F766FC-AB31-4841-B81C-B452B204C300}"/>
                    </a:ext>
                  </a:extLst>
                </p14:cNvPr>
                <p14:cNvContentPartPr/>
                <p14:nvPr/>
              </p14:nvContentPartPr>
              <p14:xfrm>
                <a:off x="4465331" y="5817655"/>
                <a:ext cx="86760" cy="324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0F766FC-AB31-4841-B81C-B452B204C30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447691" y="5799655"/>
                  <a:ext cx="1224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9B900F9-5BF3-4E7D-A66C-24AD8C0420E9}"/>
                    </a:ext>
                  </a:extLst>
                </p14:cNvPr>
                <p14:cNvContentPartPr/>
                <p14:nvPr/>
              </p14:nvContentPartPr>
              <p14:xfrm>
                <a:off x="4349771" y="5848615"/>
                <a:ext cx="16200" cy="43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9B900F9-5BF3-4E7D-A66C-24AD8C0420E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332131" y="5830615"/>
                  <a:ext cx="518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C8332A0-1A0C-43B5-97E5-055376AB0B7C}"/>
              </a:ext>
            </a:extLst>
          </p:cNvPr>
          <p:cNvGrpSpPr/>
          <p:nvPr/>
        </p:nvGrpSpPr>
        <p:grpSpPr>
          <a:xfrm>
            <a:off x="473291" y="6379255"/>
            <a:ext cx="1771560" cy="472320"/>
            <a:chOff x="473291" y="6379255"/>
            <a:chExt cx="1771560" cy="47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BACFC5B-10FF-42C3-8D34-F02BB09E9A72}"/>
                    </a:ext>
                  </a:extLst>
                </p14:cNvPr>
                <p14:cNvContentPartPr/>
                <p14:nvPr/>
              </p14:nvContentPartPr>
              <p14:xfrm>
                <a:off x="473291" y="6379255"/>
                <a:ext cx="1771560" cy="4723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BACFC5B-10FF-42C3-8D34-F02BB09E9A7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55291" y="6361615"/>
                  <a:ext cx="180720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0DDD0FC-6D71-4082-AB6B-8EE2406E22E1}"/>
                    </a:ext>
                  </a:extLst>
                </p14:cNvPr>
                <p14:cNvContentPartPr/>
                <p14:nvPr/>
              </p14:nvContentPartPr>
              <p14:xfrm>
                <a:off x="710171" y="6469975"/>
                <a:ext cx="19080" cy="273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0DDD0FC-6D71-4082-AB6B-8EE2406E22E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92171" y="6452335"/>
                  <a:ext cx="54720" cy="6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717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F3693B-AE31-4C50-9671-EAAB595152FC}"/>
                  </a:ext>
                </a:extLst>
              </p14:cNvPr>
              <p14:cNvContentPartPr/>
              <p14:nvPr/>
            </p14:nvContentPartPr>
            <p14:xfrm>
              <a:off x="563291" y="279775"/>
              <a:ext cx="94680" cy="237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F3693B-AE31-4C50-9671-EAAB595152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5291" y="261775"/>
                <a:ext cx="1303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0EAA4B-720D-4467-96D1-DF093308E183}"/>
                  </a:ext>
                </a:extLst>
              </p14:cNvPr>
              <p14:cNvContentPartPr/>
              <p14:nvPr/>
            </p14:nvContentPartPr>
            <p14:xfrm>
              <a:off x="518651" y="206695"/>
              <a:ext cx="335520" cy="113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0EAA4B-720D-4467-96D1-DF093308E1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011" y="188695"/>
                <a:ext cx="3711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A1F0684-DB4A-4375-B3A0-9ABB69DB2089}"/>
                  </a:ext>
                </a:extLst>
              </p14:cNvPr>
              <p14:cNvContentPartPr/>
              <p14:nvPr/>
            </p14:nvContentPartPr>
            <p14:xfrm>
              <a:off x="806651" y="360415"/>
              <a:ext cx="573120" cy="164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A1F0684-DB4A-4375-B3A0-9ABB69DB20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8651" y="342415"/>
                <a:ext cx="6087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1BD4B14-B11E-4A8F-A5F6-52C74F9DFA74}"/>
                  </a:ext>
                </a:extLst>
              </p14:cNvPr>
              <p14:cNvContentPartPr/>
              <p14:nvPr/>
            </p14:nvContentPartPr>
            <p14:xfrm>
              <a:off x="1786571" y="150895"/>
              <a:ext cx="1541880" cy="576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1BD4B14-B11E-4A8F-A5F6-52C74F9DFA7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68931" y="132895"/>
                <a:ext cx="1577520" cy="6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50EDC8-E604-4498-BD88-22EBD3B901E5}"/>
                  </a:ext>
                </a:extLst>
              </p14:cNvPr>
              <p14:cNvContentPartPr/>
              <p14:nvPr/>
            </p14:nvContentPartPr>
            <p14:xfrm>
              <a:off x="3584771" y="165295"/>
              <a:ext cx="781200" cy="334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50EDC8-E604-4498-BD88-22EBD3B901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66771" y="147655"/>
                <a:ext cx="8168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4615D16-9EF2-4A2C-9F8B-186350A096E4}"/>
                  </a:ext>
                </a:extLst>
              </p14:cNvPr>
              <p14:cNvContentPartPr/>
              <p14:nvPr/>
            </p14:nvContentPartPr>
            <p14:xfrm>
              <a:off x="4549211" y="147295"/>
              <a:ext cx="948960" cy="365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4615D16-9EF2-4A2C-9F8B-186350A096E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31211" y="129655"/>
                <a:ext cx="9846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078A349-CB48-4540-986B-EB972C8990D5}"/>
                  </a:ext>
                </a:extLst>
              </p14:cNvPr>
              <p14:cNvContentPartPr/>
              <p14:nvPr/>
            </p14:nvContentPartPr>
            <p14:xfrm>
              <a:off x="4924691" y="221095"/>
              <a:ext cx="19440" cy="15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078A349-CB48-4540-986B-EB972C8990D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07051" y="203095"/>
                <a:ext cx="550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BFE2443-F881-4298-A227-B1BFA1114775}"/>
                  </a:ext>
                </a:extLst>
              </p14:cNvPr>
              <p14:cNvContentPartPr/>
              <p14:nvPr/>
            </p14:nvContentPartPr>
            <p14:xfrm>
              <a:off x="5811371" y="192295"/>
              <a:ext cx="1608480" cy="336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BFE2443-F881-4298-A227-B1BFA111477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93731" y="174295"/>
                <a:ext cx="164412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E00327E-0FCB-4D22-9090-C34CBD9DA7BC}"/>
                  </a:ext>
                </a:extLst>
              </p14:cNvPr>
              <p14:cNvContentPartPr/>
              <p14:nvPr/>
            </p14:nvContentPartPr>
            <p14:xfrm>
              <a:off x="3292451" y="704575"/>
              <a:ext cx="2901240" cy="542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E00327E-0FCB-4D22-9090-C34CBD9DA7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74451" y="686575"/>
                <a:ext cx="293688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82C04F7-6ECA-499D-A290-EEBC500D7AA0}"/>
                  </a:ext>
                </a:extLst>
              </p14:cNvPr>
              <p14:cNvContentPartPr/>
              <p14:nvPr/>
            </p14:nvContentPartPr>
            <p14:xfrm>
              <a:off x="6034931" y="749935"/>
              <a:ext cx="21240" cy="133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82C04F7-6ECA-499D-A290-EEBC500D7AA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16931" y="731935"/>
                <a:ext cx="568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3D0D227-F500-4617-8B8F-A90CB6EC2249}"/>
                  </a:ext>
                </a:extLst>
              </p14:cNvPr>
              <p14:cNvContentPartPr/>
              <p14:nvPr/>
            </p14:nvContentPartPr>
            <p14:xfrm>
              <a:off x="6396731" y="551215"/>
              <a:ext cx="889560" cy="6519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3D0D227-F500-4617-8B8F-A90CB6EC224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79091" y="533215"/>
                <a:ext cx="92520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EB97DF1-FE64-41A2-8BFF-87752BA1BA25}"/>
                  </a:ext>
                </a:extLst>
              </p14:cNvPr>
              <p14:cNvContentPartPr/>
              <p14:nvPr/>
            </p14:nvContentPartPr>
            <p14:xfrm>
              <a:off x="6835571" y="714655"/>
              <a:ext cx="247320" cy="34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EB97DF1-FE64-41A2-8BFF-87752BA1BA2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17571" y="697015"/>
                <a:ext cx="28296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53CE11D-FD43-4BD3-8986-07A83DA3C960}"/>
              </a:ext>
            </a:extLst>
          </p:cNvPr>
          <p:cNvGrpSpPr/>
          <p:nvPr/>
        </p:nvGrpSpPr>
        <p:grpSpPr>
          <a:xfrm>
            <a:off x="370331" y="732295"/>
            <a:ext cx="4390920" cy="1195560"/>
            <a:chOff x="370331" y="732295"/>
            <a:chExt cx="4390920" cy="11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5680353-EF54-4FFF-BA37-5108CB3133BD}"/>
                    </a:ext>
                  </a:extLst>
                </p14:cNvPr>
                <p14:cNvContentPartPr/>
                <p14:nvPr/>
              </p14:nvContentPartPr>
              <p14:xfrm>
                <a:off x="370331" y="864055"/>
                <a:ext cx="351360" cy="163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680353-EF54-4FFF-BA37-5108CB3133B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2331" y="846415"/>
                  <a:ext cx="387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29A87A-9183-4D73-9EF8-29D6113E8902}"/>
                    </a:ext>
                  </a:extLst>
                </p14:cNvPr>
                <p14:cNvContentPartPr/>
                <p14:nvPr/>
              </p14:nvContentPartPr>
              <p14:xfrm>
                <a:off x="504611" y="762535"/>
                <a:ext cx="47520" cy="35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29A87A-9183-4D73-9EF8-29D6113E890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6611" y="744895"/>
                  <a:ext cx="83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DC35C1D-300A-4986-9202-1A171BDC5B71}"/>
                    </a:ext>
                  </a:extLst>
                </p14:cNvPr>
                <p14:cNvContentPartPr/>
                <p14:nvPr/>
              </p14:nvContentPartPr>
              <p14:xfrm>
                <a:off x="901331" y="732295"/>
                <a:ext cx="1282680" cy="438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DC35C1D-300A-4986-9202-1A171BDC5B7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3331" y="714295"/>
                  <a:ext cx="131832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D790B18-D3CE-4382-8DA5-8834BDC4B87E}"/>
                    </a:ext>
                  </a:extLst>
                </p14:cNvPr>
                <p14:cNvContentPartPr/>
                <p14:nvPr/>
              </p14:nvContentPartPr>
              <p14:xfrm>
                <a:off x="2547611" y="743455"/>
                <a:ext cx="452160" cy="556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D790B18-D3CE-4382-8DA5-8834BDC4B87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29971" y="725455"/>
                  <a:ext cx="48780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F58222D-F30C-4AA7-9490-D5910A4B3542}"/>
                    </a:ext>
                  </a:extLst>
                </p14:cNvPr>
                <p14:cNvContentPartPr/>
                <p14:nvPr/>
              </p14:nvContentPartPr>
              <p14:xfrm>
                <a:off x="578771" y="1529335"/>
                <a:ext cx="619560" cy="365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F58222D-F30C-4AA7-9490-D5910A4B354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1131" y="1511695"/>
                  <a:ext cx="6552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B2217DD-55FE-4B91-B457-76145E0D60D3}"/>
                    </a:ext>
                  </a:extLst>
                </p14:cNvPr>
                <p14:cNvContentPartPr/>
                <p14:nvPr/>
              </p14:nvContentPartPr>
              <p14:xfrm>
                <a:off x="869291" y="1441855"/>
                <a:ext cx="30240" cy="23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B2217DD-55FE-4B91-B457-76145E0D60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1651" y="1424215"/>
                  <a:ext cx="65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A9BCAE1-B7C8-45A0-B85C-1F643CDB861A}"/>
                    </a:ext>
                  </a:extLst>
                </p14:cNvPr>
                <p14:cNvContentPartPr/>
                <p14:nvPr/>
              </p14:nvContentPartPr>
              <p14:xfrm>
                <a:off x="1397771" y="1303615"/>
                <a:ext cx="1910160" cy="520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A9BCAE1-B7C8-45A0-B85C-1F643CDB861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79771" y="1285615"/>
                  <a:ext cx="194580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F971B8A-81A7-41BD-B1A5-4D4E9D28320A}"/>
                    </a:ext>
                  </a:extLst>
                </p14:cNvPr>
                <p14:cNvContentPartPr/>
                <p14:nvPr/>
              </p14:nvContentPartPr>
              <p14:xfrm>
                <a:off x="1709891" y="1437895"/>
                <a:ext cx="317160" cy="34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F971B8A-81A7-41BD-B1A5-4D4E9D2832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91891" y="1419895"/>
                  <a:ext cx="352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981C235-8413-4519-ABFE-09F4A3A65D75}"/>
                    </a:ext>
                  </a:extLst>
                </p14:cNvPr>
                <p14:cNvContentPartPr/>
                <p14:nvPr/>
              </p14:nvContentPartPr>
              <p14:xfrm>
                <a:off x="1450691" y="1458775"/>
                <a:ext cx="38160" cy="9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981C235-8413-4519-ABFE-09F4A3A65D7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32691" y="1441135"/>
                  <a:ext cx="73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F35480C-3F03-4C5C-8031-08FE373C9CE8}"/>
                    </a:ext>
                  </a:extLst>
                </p14:cNvPr>
                <p14:cNvContentPartPr/>
                <p14:nvPr/>
              </p14:nvContentPartPr>
              <p14:xfrm>
                <a:off x="3577571" y="1297135"/>
                <a:ext cx="1183680" cy="630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F35480C-3F03-4C5C-8031-08FE373C9CE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59571" y="1279135"/>
                  <a:ext cx="121932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4DC08FC-2BB4-486E-9ACA-F982EA4EF7BE}"/>
                    </a:ext>
                  </a:extLst>
                </p14:cNvPr>
                <p14:cNvContentPartPr/>
                <p14:nvPr/>
              </p14:nvContentPartPr>
              <p14:xfrm>
                <a:off x="4323131" y="1338175"/>
                <a:ext cx="384480" cy="59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4DC08FC-2BB4-486E-9ACA-F982EA4EF7B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05131" y="1320175"/>
                  <a:ext cx="42012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7E66F6E-02AA-4DA9-B188-5D6A9C618F84}"/>
              </a:ext>
            </a:extLst>
          </p:cNvPr>
          <p:cNvGrpSpPr/>
          <p:nvPr/>
        </p:nvGrpSpPr>
        <p:grpSpPr>
          <a:xfrm>
            <a:off x="1119491" y="1957015"/>
            <a:ext cx="6169680" cy="1297080"/>
            <a:chOff x="1119491" y="1957015"/>
            <a:chExt cx="6169680" cy="12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8B6DB6A-ADFF-44F1-BE8B-34F0519D66CD}"/>
                    </a:ext>
                  </a:extLst>
                </p14:cNvPr>
                <p14:cNvContentPartPr/>
                <p14:nvPr/>
              </p14:nvContentPartPr>
              <p14:xfrm>
                <a:off x="2187251" y="1995175"/>
                <a:ext cx="1833120" cy="675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8B6DB6A-ADFF-44F1-BE8B-34F0519D66C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69611" y="1977175"/>
                  <a:ext cx="1868760" cy="71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E62E19A-27FB-49D9-B5C8-BDC955B59688}"/>
                    </a:ext>
                  </a:extLst>
                </p14:cNvPr>
                <p14:cNvContentPartPr/>
                <p14:nvPr/>
              </p14:nvContentPartPr>
              <p14:xfrm>
                <a:off x="4113611" y="1957015"/>
                <a:ext cx="925200" cy="699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E62E19A-27FB-49D9-B5C8-BDC955B5968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95971" y="1939015"/>
                  <a:ext cx="96084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AD8DEE7-752C-4BE5-BB42-2DBBECD08F77}"/>
                    </a:ext>
                  </a:extLst>
                </p14:cNvPr>
                <p14:cNvContentPartPr/>
                <p14:nvPr/>
              </p14:nvContentPartPr>
              <p14:xfrm>
                <a:off x="4868171" y="2222695"/>
                <a:ext cx="218160" cy="2052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AD8DEE7-752C-4BE5-BB42-2DBBECD08F7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50171" y="2205055"/>
                  <a:ext cx="253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3D03124-4D82-452A-826C-03C30E451C58}"/>
                    </a:ext>
                  </a:extLst>
                </p14:cNvPr>
                <p14:cNvContentPartPr/>
                <p14:nvPr/>
              </p14:nvContentPartPr>
              <p14:xfrm>
                <a:off x="5455331" y="2062495"/>
                <a:ext cx="1281600" cy="384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3D03124-4D82-452A-826C-03C30E451C5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37691" y="2044855"/>
                  <a:ext cx="13172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275A102-AC31-4701-AED3-2A62804E9C9B}"/>
                    </a:ext>
                  </a:extLst>
                </p14:cNvPr>
                <p14:cNvContentPartPr/>
                <p14:nvPr/>
              </p14:nvContentPartPr>
              <p14:xfrm>
                <a:off x="1119491" y="2261215"/>
                <a:ext cx="264600" cy="212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275A102-AC31-4701-AED3-2A62804E9C9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1491" y="2243215"/>
                  <a:ext cx="300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0F6466A-C4D7-4E0E-BBBF-9B626213166A}"/>
                    </a:ext>
                  </a:extLst>
                </p14:cNvPr>
                <p14:cNvContentPartPr/>
                <p14:nvPr/>
              </p14:nvContentPartPr>
              <p14:xfrm>
                <a:off x="1210931" y="2168695"/>
                <a:ext cx="198360" cy="437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0F6466A-C4D7-4E0E-BBBF-9B626213166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93291" y="2151055"/>
                  <a:ext cx="23400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D0C6649-5731-43A4-B188-7842629E23DA}"/>
                    </a:ext>
                  </a:extLst>
                </p14:cNvPr>
                <p14:cNvContentPartPr/>
                <p14:nvPr/>
              </p14:nvContentPartPr>
              <p14:xfrm>
                <a:off x="1166291" y="2198935"/>
                <a:ext cx="200520" cy="29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D0C6649-5731-43A4-B188-7842629E23D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48651" y="2180935"/>
                  <a:ext cx="236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16DDB0F-9BCC-46F0-B369-0A4181D2C5DE}"/>
                    </a:ext>
                  </a:extLst>
                </p14:cNvPr>
                <p14:cNvContentPartPr/>
                <p14:nvPr/>
              </p14:nvContentPartPr>
              <p14:xfrm>
                <a:off x="1529171" y="2531935"/>
                <a:ext cx="122040" cy="130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16DDB0F-9BCC-46F0-B369-0A4181D2C5D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11171" y="2513935"/>
                  <a:ext cx="157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ED6C7B5-353F-4543-8983-DB172E4A446E}"/>
                    </a:ext>
                  </a:extLst>
                </p14:cNvPr>
                <p14:cNvContentPartPr/>
                <p14:nvPr/>
              </p14:nvContentPartPr>
              <p14:xfrm>
                <a:off x="1871891" y="2397655"/>
                <a:ext cx="159840" cy="29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ED6C7B5-353F-4543-8983-DB172E4A446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54251" y="2380015"/>
                  <a:ext cx="195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8399A34-A711-4898-83E6-9CB0B5450D03}"/>
                    </a:ext>
                  </a:extLst>
                </p14:cNvPr>
                <p14:cNvContentPartPr/>
                <p14:nvPr/>
              </p14:nvContentPartPr>
              <p14:xfrm>
                <a:off x="1875491" y="2480815"/>
                <a:ext cx="141120" cy="31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8399A34-A711-4898-83E6-9CB0B5450D0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57491" y="2462815"/>
                  <a:ext cx="176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39EF07D-EEDB-4F80-AEF0-32126674D316}"/>
                    </a:ext>
                  </a:extLst>
                </p14:cNvPr>
                <p14:cNvContentPartPr/>
                <p14:nvPr/>
              </p14:nvContentPartPr>
              <p14:xfrm>
                <a:off x="2202371" y="2706895"/>
                <a:ext cx="396720" cy="523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39EF07D-EEDB-4F80-AEF0-32126674D31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84371" y="2688895"/>
                  <a:ext cx="43236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EC6C906-F767-45EE-BE8C-865C774F244E}"/>
                    </a:ext>
                  </a:extLst>
                </p14:cNvPr>
                <p14:cNvContentPartPr/>
                <p14:nvPr/>
              </p14:nvContentPartPr>
              <p14:xfrm>
                <a:off x="2849291" y="2640655"/>
                <a:ext cx="498240" cy="371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EC6C906-F767-45EE-BE8C-865C774F244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31651" y="2622655"/>
                  <a:ext cx="5338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3C7CB76-3671-4A43-8C2A-151828C8B68F}"/>
                    </a:ext>
                  </a:extLst>
                </p14:cNvPr>
                <p14:cNvContentPartPr/>
                <p14:nvPr/>
              </p14:nvContentPartPr>
              <p14:xfrm>
                <a:off x="2903291" y="2771335"/>
                <a:ext cx="240840" cy="55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3C7CB76-3671-4A43-8C2A-151828C8B68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85291" y="2753335"/>
                  <a:ext cx="276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CA81E9B-2E12-4416-B1D7-00B6862F796C}"/>
                    </a:ext>
                  </a:extLst>
                </p14:cNvPr>
                <p14:cNvContentPartPr/>
                <p14:nvPr/>
              </p14:nvContentPartPr>
              <p14:xfrm>
                <a:off x="3652451" y="2796535"/>
                <a:ext cx="1140120" cy="457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CA81E9B-2E12-4416-B1D7-00B6862F796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34811" y="2778535"/>
                  <a:ext cx="117576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7609136-C9A4-4030-87E1-42875D5596D1}"/>
                    </a:ext>
                  </a:extLst>
                </p14:cNvPr>
                <p14:cNvContentPartPr/>
                <p14:nvPr/>
              </p14:nvContentPartPr>
              <p14:xfrm>
                <a:off x="4863131" y="2597095"/>
                <a:ext cx="1626840" cy="563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7609136-C9A4-4030-87E1-42875D5596D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845131" y="2579095"/>
                  <a:ext cx="166248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8802355-6E7A-4BAD-9963-35D53CE308D9}"/>
                    </a:ext>
                  </a:extLst>
                </p14:cNvPr>
                <p14:cNvContentPartPr/>
                <p14:nvPr/>
              </p14:nvContentPartPr>
              <p14:xfrm>
                <a:off x="6589331" y="2490175"/>
                <a:ext cx="699840" cy="437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8802355-6E7A-4BAD-9963-35D53CE308D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71331" y="2472535"/>
                  <a:ext cx="735480" cy="47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966DFF8-C0DC-478F-8CFC-3FD8EE17BF8F}"/>
              </a:ext>
            </a:extLst>
          </p:cNvPr>
          <p:cNvGrpSpPr/>
          <p:nvPr/>
        </p:nvGrpSpPr>
        <p:grpSpPr>
          <a:xfrm>
            <a:off x="8819531" y="275455"/>
            <a:ext cx="1808640" cy="1936080"/>
            <a:chOff x="8819531" y="275455"/>
            <a:chExt cx="1808640" cy="19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C19F7A2-AD52-4398-8952-649013F41016}"/>
                    </a:ext>
                  </a:extLst>
                </p14:cNvPr>
                <p14:cNvContentPartPr/>
                <p14:nvPr/>
              </p14:nvContentPartPr>
              <p14:xfrm>
                <a:off x="9616211" y="275455"/>
                <a:ext cx="225360" cy="449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C19F7A2-AD52-4398-8952-649013F4101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98211" y="257455"/>
                  <a:ext cx="26100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0B626EE-28A9-4AC0-A6FA-E51761B7D080}"/>
                    </a:ext>
                  </a:extLst>
                </p14:cNvPr>
                <p14:cNvContentPartPr/>
                <p14:nvPr/>
              </p14:nvContentPartPr>
              <p14:xfrm>
                <a:off x="9088811" y="786295"/>
                <a:ext cx="1251720" cy="24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0B626EE-28A9-4AC0-A6FA-E51761B7D08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70811" y="768655"/>
                  <a:ext cx="1287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E035FC5-F477-4AA3-9DF2-B50C65BBB0AD}"/>
                    </a:ext>
                  </a:extLst>
                </p14:cNvPr>
                <p14:cNvContentPartPr/>
                <p14:nvPr/>
              </p14:nvContentPartPr>
              <p14:xfrm>
                <a:off x="9125531" y="830575"/>
                <a:ext cx="208800" cy="877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E035FC5-F477-4AA3-9DF2-B50C65BBB0A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07531" y="812935"/>
                  <a:ext cx="244440" cy="9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9BA8F1D-3701-4BE5-8B74-006B943B6E5B}"/>
                    </a:ext>
                  </a:extLst>
                </p14:cNvPr>
                <p14:cNvContentPartPr/>
                <p14:nvPr/>
              </p14:nvContentPartPr>
              <p14:xfrm>
                <a:off x="10265291" y="823375"/>
                <a:ext cx="36720" cy="835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9BA8F1D-3701-4BE5-8B74-006B943B6E5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47651" y="805375"/>
                  <a:ext cx="72360" cy="87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6E7D53B-61B9-4242-930D-6DAF09AC7DF9}"/>
                    </a:ext>
                  </a:extLst>
                </p14:cNvPr>
                <p14:cNvContentPartPr/>
                <p14:nvPr/>
              </p14:nvContentPartPr>
              <p14:xfrm>
                <a:off x="9262691" y="1698535"/>
                <a:ext cx="1036800" cy="80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6E7D53B-61B9-4242-930D-6DAF09AC7DF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45051" y="1680535"/>
                  <a:ext cx="1072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29492BC-5928-4A63-91B4-F5DA7C36F270}"/>
                    </a:ext>
                  </a:extLst>
                </p14:cNvPr>
                <p14:cNvContentPartPr/>
                <p14:nvPr/>
              </p14:nvContentPartPr>
              <p14:xfrm>
                <a:off x="9772811" y="1747495"/>
                <a:ext cx="34200" cy="464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29492BC-5928-4A63-91B4-F5DA7C36F27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54811" y="1729495"/>
                  <a:ext cx="6984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61BB286-68DE-4EF3-94EE-6691F1329B6C}"/>
                    </a:ext>
                  </a:extLst>
                </p14:cNvPr>
                <p14:cNvContentPartPr/>
                <p14:nvPr/>
              </p14:nvContentPartPr>
              <p14:xfrm>
                <a:off x="9717371" y="1953775"/>
                <a:ext cx="201600" cy="192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61BB286-68DE-4EF3-94EE-6691F1329B6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99371" y="1936135"/>
                  <a:ext cx="2372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A7E2648-60F6-4FEA-918A-3B32A9AD9172}"/>
                    </a:ext>
                  </a:extLst>
                </p14:cNvPr>
                <p14:cNvContentPartPr/>
                <p14:nvPr/>
              </p14:nvContentPartPr>
              <p14:xfrm>
                <a:off x="9119051" y="1168615"/>
                <a:ext cx="200520" cy="161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A7E2648-60F6-4FEA-918A-3B32A9AD917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101411" y="1150975"/>
                  <a:ext cx="236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00DA38B-8EB1-4197-BAE9-889896D2376E}"/>
                    </a:ext>
                  </a:extLst>
                </p14:cNvPr>
                <p14:cNvContentPartPr/>
                <p14:nvPr/>
              </p14:nvContentPartPr>
              <p14:xfrm>
                <a:off x="9092771" y="1163215"/>
                <a:ext cx="201600" cy="218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00DA38B-8EB1-4197-BAE9-889896D2376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075131" y="1145575"/>
                  <a:ext cx="2372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8182E27-498C-4827-ABE9-0D8AEC84232C}"/>
                    </a:ext>
                  </a:extLst>
                </p14:cNvPr>
                <p14:cNvContentPartPr/>
                <p14:nvPr/>
              </p14:nvContentPartPr>
              <p14:xfrm>
                <a:off x="8819531" y="1179775"/>
                <a:ext cx="145440" cy="206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8182E27-498C-4827-ABE9-0D8AEC84232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01531" y="1162135"/>
                  <a:ext cx="181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BDC71B4-3224-4FDA-B432-B3FD98BD281F}"/>
                    </a:ext>
                  </a:extLst>
                </p14:cNvPr>
                <p14:cNvContentPartPr/>
                <p14:nvPr/>
              </p14:nvContentPartPr>
              <p14:xfrm>
                <a:off x="10150091" y="1199935"/>
                <a:ext cx="183960" cy="235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BDC71B4-3224-4FDA-B432-B3FD98BD281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132091" y="1182295"/>
                  <a:ext cx="2196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1A5DD68-35B5-4B20-945C-9182AD4E6852}"/>
                    </a:ext>
                  </a:extLst>
                </p14:cNvPr>
                <p14:cNvContentPartPr/>
                <p14:nvPr/>
              </p14:nvContentPartPr>
              <p14:xfrm>
                <a:off x="10114091" y="1249975"/>
                <a:ext cx="199440" cy="164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1A5DD68-35B5-4B20-945C-9182AD4E685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96451" y="1232335"/>
                  <a:ext cx="235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0154D62-80B5-45AE-95EC-93823DB9B831}"/>
                    </a:ext>
                  </a:extLst>
                </p14:cNvPr>
                <p14:cNvContentPartPr/>
                <p14:nvPr/>
              </p14:nvContentPartPr>
              <p14:xfrm>
                <a:off x="10509371" y="1206775"/>
                <a:ext cx="118800" cy="192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0154D62-80B5-45AE-95EC-93823DB9B83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91371" y="1188775"/>
                  <a:ext cx="1544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7809D34-88CF-42EF-9136-6725CB3B1B66}"/>
                    </a:ext>
                  </a:extLst>
                </p14:cNvPr>
                <p14:cNvContentPartPr/>
                <p14:nvPr/>
              </p14:nvContentPartPr>
              <p14:xfrm>
                <a:off x="9690011" y="1270855"/>
                <a:ext cx="51480" cy="172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7809D34-88CF-42EF-9136-6725CB3B1B6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72371" y="1253215"/>
                  <a:ext cx="87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2A77CC3-0DFD-4E62-9B54-ECDABEFC9429}"/>
                    </a:ext>
                  </a:extLst>
                </p14:cNvPr>
                <p14:cNvContentPartPr/>
                <p14:nvPr/>
              </p14:nvContentPartPr>
              <p14:xfrm>
                <a:off x="9603251" y="1145575"/>
                <a:ext cx="242640" cy="2840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2A77CC3-0DFD-4E62-9B54-ECDABEFC942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585611" y="1127935"/>
                  <a:ext cx="2782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93E26F2-E552-4D3B-A349-EB4F5D53DF0A}"/>
                    </a:ext>
                  </a:extLst>
                </p14:cNvPr>
                <p14:cNvContentPartPr/>
                <p14:nvPr/>
              </p14:nvContentPartPr>
              <p14:xfrm>
                <a:off x="9871091" y="980335"/>
                <a:ext cx="22320" cy="247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93E26F2-E552-4D3B-A349-EB4F5D53DF0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53091" y="962695"/>
                  <a:ext cx="579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5FCDB85-F0B9-4341-B087-2D24C408F2C3}"/>
                    </a:ext>
                  </a:extLst>
                </p14:cNvPr>
                <p14:cNvContentPartPr/>
                <p14:nvPr/>
              </p14:nvContentPartPr>
              <p14:xfrm>
                <a:off x="9969371" y="988975"/>
                <a:ext cx="7920" cy="237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5FCDB85-F0B9-4341-B087-2D24C408F2C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51371" y="971335"/>
                  <a:ext cx="435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2873C98-D1DB-4A9E-B825-643909DC8BA0}"/>
                    </a:ext>
                  </a:extLst>
                </p14:cNvPr>
                <p14:cNvContentPartPr/>
                <p14:nvPr/>
              </p14:nvContentPartPr>
              <p14:xfrm>
                <a:off x="9874331" y="1096255"/>
                <a:ext cx="76320" cy="19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2873C98-D1DB-4A9E-B825-643909DC8BA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856331" y="1078615"/>
                  <a:ext cx="11196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E9309DE-CEA6-4B09-A564-96EF83A730FD}"/>
              </a:ext>
            </a:extLst>
          </p:cNvPr>
          <p:cNvGrpSpPr/>
          <p:nvPr/>
        </p:nvGrpSpPr>
        <p:grpSpPr>
          <a:xfrm>
            <a:off x="1029131" y="3474415"/>
            <a:ext cx="3674160" cy="1008360"/>
            <a:chOff x="1029131" y="3474415"/>
            <a:chExt cx="3674160" cy="100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11DDE52-2AB9-41CC-BF95-B0B143CB3EE9}"/>
                    </a:ext>
                  </a:extLst>
                </p14:cNvPr>
                <p14:cNvContentPartPr/>
                <p14:nvPr/>
              </p14:nvContentPartPr>
              <p14:xfrm>
                <a:off x="1029131" y="3744775"/>
                <a:ext cx="156240" cy="325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11DDE52-2AB9-41CC-BF95-B0B143CB3EE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1131" y="3726775"/>
                  <a:ext cx="1918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A978720-CD52-4BC8-868A-DC35A3D91526}"/>
                    </a:ext>
                  </a:extLst>
                </p14:cNvPr>
                <p14:cNvContentPartPr/>
                <p14:nvPr/>
              </p14:nvContentPartPr>
              <p14:xfrm>
                <a:off x="1048931" y="3699055"/>
                <a:ext cx="193680" cy="13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A978720-CD52-4BC8-868A-DC35A3D9152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31291" y="3681415"/>
                  <a:ext cx="229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A986BE1-65A4-471F-9D33-3D6A32F91BE1}"/>
                    </a:ext>
                  </a:extLst>
                </p14:cNvPr>
                <p14:cNvContentPartPr/>
                <p14:nvPr/>
              </p14:nvContentPartPr>
              <p14:xfrm>
                <a:off x="1391651" y="3843415"/>
                <a:ext cx="144720" cy="15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A986BE1-65A4-471F-9D33-3D6A32F91BE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73651" y="3825415"/>
                  <a:ext cx="180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BCA3C61-D78D-4747-9971-666B72BACFE7}"/>
                    </a:ext>
                  </a:extLst>
                </p14:cNvPr>
                <p14:cNvContentPartPr/>
                <p14:nvPr/>
              </p14:nvContentPartPr>
              <p14:xfrm>
                <a:off x="1395251" y="3890215"/>
                <a:ext cx="134640" cy="133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BCA3C61-D78D-4747-9971-666B72BACFE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77251" y="3872215"/>
                  <a:ext cx="170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8D2E051-7DBF-493E-964B-5ECEC0B02674}"/>
                    </a:ext>
                  </a:extLst>
                </p14:cNvPr>
                <p14:cNvContentPartPr/>
                <p14:nvPr/>
              </p14:nvContentPartPr>
              <p14:xfrm>
                <a:off x="1872971" y="3710935"/>
                <a:ext cx="189360" cy="3204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8D2E051-7DBF-493E-964B-5ECEC0B0267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54971" y="3693295"/>
                  <a:ext cx="2250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62DCEFC-43CC-4594-A53F-CEFFC2A8547F}"/>
                    </a:ext>
                  </a:extLst>
                </p14:cNvPr>
                <p14:cNvContentPartPr/>
                <p14:nvPr/>
              </p14:nvContentPartPr>
              <p14:xfrm>
                <a:off x="2215691" y="3744415"/>
                <a:ext cx="228600" cy="3031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62DCEFC-43CC-4594-A53F-CEFFC2A8547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97691" y="3726415"/>
                  <a:ext cx="2642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55E5A06-B033-49C5-ABAC-005F85CA2ABC}"/>
                    </a:ext>
                  </a:extLst>
                </p14:cNvPr>
                <p14:cNvContentPartPr/>
                <p14:nvPr/>
              </p14:nvContentPartPr>
              <p14:xfrm>
                <a:off x="2243051" y="3700495"/>
                <a:ext cx="183600" cy="33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55E5A06-B033-49C5-ABAC-005F85CA2AB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25411" y="3682495"/>
                  <a:ext cx="219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28278D0-7B3E-425E-9983-BF1AEEC6B9FB}"/>
                    </a:ext>
                  </a:extLst>
                </p14:cNvPr>
                <p14:cNvContentPartPr/>
                <p14:nvPr/>
              </p14:nvContentPartPr>
              <p14:xfrm>
                <a:off x="2554091" y="3999655"/>
                <a:ext cx="8640" cy="115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28278D0-7B3E-425E-9983-BF1AEEC6B9F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36451" y="3982015"/>
                  <a:ext cx="44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DC84B18-3A9E-4CAB-9E82-988655F7287C}"/>
                    </a:ext>
                  </a:extLst>
                </p14:cNvPr>
                <p14:cNvContentPartPr/>
                <p14:nvPr/>
              </p14:nvContentPartPr>
              <p14:xfrm>
                <a:off x="2731211" y="3474415"/>
                <a:ext cx="31680" cy="8550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DC84B18-3A9E-4CAB-9E82-988655F7287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13211" y="3456775"/>
                  <a:ext cx="67320" cy="89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3B053C8-1D9E-49B3-8D15-57E0F62BFB9A}"/>
                    </a:ext>
                  </a:extLst>
                </p14:cNvPr>
                <p14:cNvContentPartPr/>
                <p14:nvPr/>
              </p14:nvContentPartPr>
              <p14:xfrm>
                <a:off x="2920571" y="3873295"/>
                <a:ext cx="441000" cy="2037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3B053C8-1D9E-49B3-8D15-57E0F62BFB9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02931" y="3855295"/>
                  <a:ext cx="476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879367F-9297-4BCC-8676-2C2193E146AA}"/>
                    </a:ext>
                  </a:extLst>
                </p14:cNvPr>
                <p14:cNvContentPartPr/>
                <p14:nvPr/>
              </p14:nvContentPartPr>
              <p14:xfrm>
                <a:off x="3585131" y="3881935"/>
                <a:ext cx="3960" cy="143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879367F-9297-4BCC-8676-2C2193E146A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67491" y="3863935"/>
                  <a:ext cx="39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893728A-CDD9-4395-AAFB-4921250169C0}"/>
                    </a:ext>
                  </a:extLst>
                </p14:cNvPr>
                <p14:cNvContentPartPr/>
                <p14:nvPr/>
              </p14:nvContentPartPr>
              <p14:xfrm>
                <a:off x="3674051" y="3847735"/>
                <a:ext cx="12240" cy="1634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893728A-CDD9-4395-AAFB-4921250169C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56411" y="3829735"/>
                  <a:ext cx="47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DE4F97F-10CC-4897-AC6C-2ACE2CC896EF}"/>
                    </a:ext>
                  </a:extLst>
                </p14:cNvPr>
                <p14:cNvContentPartPr/>
                <p14:nvPr/>
              </p14:nvContentPartPr>
              <p14:xfrm>
                <a:off x="3541571" y="3800215"/>
                <a:ext cx="228960" cy="691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DE4F97F-10CC-4897-AC6C-2ACE2CC896E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23931" y="3782215"/>
                  <a:ext cx="264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1AC138E-D317-4D4B-BE3E-B554069F241F}"/>
                    </a:ext>
                  </a:extLst>
                </p14:cNvPr>
                <p14:cNvContentPartPr/>
                <p14:nvPr/>
              </p14:nvContentPartPr>
              <p14:xfrm>
                <a:off x="4030451" y="3519055"/>
                <a:ext cx="222480" cy="354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1AC138E-D317-4D4B-BE3E-B554069F241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12811" y="3501415"/>
                  <a:ext cx="2581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25C492E-8917-42FC-9424-2C08533F82B2}"/>
                    </a:ext>
                  </a:extLst>
                </p14:cNvPr>
                <p14:cNvContentPartPr/>
                <p14:nvPr/>
              </p14:nvContentPartPr>
              <p14:xfrm>
                <a:off x="4048091" y="3530575"/>
                <a:ext cx="187200" cy="38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25C492E-8917-42FC-9424-2C08533F82B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30451" y="3512575"/>
                  <a:ext cx="222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826F2F5-95E5-49FB-A1EA-65835D3C9D1D}"/>
                    </a:ext>
                  </a:extLst>
                </p14:cNvPr>
                <p14:cNvContentPartPr/>
                <p14:nvPr/>
              </p14:nvContentPartPr>
              <p14:xfrm>
                <a:off x="4294691" y="3757375"/>
                <a:ext cx="159840" cy="107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826F2F5-95E5-49FB-A1EA-65835D3C9D1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77051" y="3739375"/>
                  <a:ext cx="195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BB2C4DC-C831-449C-A92F-EEBC11C88353}"/>
                    </a:ext>
                  </a:extLst>
                </p14:cNvPr>
                <p14:cNvContentPartPr/>
                <p14:nvPr/>
              </p14:nvContentPartPr>
              <p14:xfrm>
                <a:off x="3898331" y="3962215"/>
                <a:ext cx="626040" cy="82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BB2C4DC-C831-449C-A92F-EEBC11C8835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880691" y="3944575"/>
                  <a:ext cx="661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8D18FEB-EE7B-40E9-B04D-17375456EDF8}"/>
                    </a:ext>
                  </a:extLst>
                </p14:cNvPr>
                <p14:cNvContentPartPr/>
                <p14:nvPr/>
              </p14:nvContentPartPr>
              <p14:xfrm>
                <a:off x="4059251" y="4133575"/>
                <a:ext cx="199800" cy="213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8D18FEB-EE7B-40E9-B04D-17375456EDF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041611" y="4115935"/>
                  <a:ext cx="2354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A956D45-6196-4D2E-BD59-689F2D0DB266}"/>
                    </a:ext>
                  </a:extLst>
                </p14:cNvPr>
                <p14:cNvContentPartPr/>
                <p14:nvPr/>
              </p14:nvContentPartPr>
              <p14:xfrm>
                <a:off x="4074011" y="4094695"/>
                <a:ext cx="181800" cy="312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A956D45-6196-4D2E-BD59-689F2D0DB26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56011" y="4076695"/>
                  <a:ext cx="2174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7E78AB9-7911-44D4-A4E8-4FBE41B7F9DA}"/>
                    </a:ext>
                  </a:extLst>
                </p14:cNvPr>
                <p14:cNvContentPartPr/>
                <p14:nvPr/>
              </p14:nvContentPartPr>
              <p14:xfrm>
                <a:off x="4059251" y="4101895"/>
                <a:ext cx="194760" cy="13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7E78AB9-7911-44D4-A4E8-4FBE41B7F9D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41611" y="4083895"/>
                  <a:ext cx="2304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ADFC525-DB0D-42AD-8361-A9ED15614ADB}"/>
                    </a:ext>
                  </a:extLst>
                </p14:cNvPr>
                <p14:cNvContentPartPr/>
                <p14:nvPr/>
              </p14:nvContentPartPr>
              <p14:xfrm>
                <a:off x="4334291" y="4319695"/>
                <a:ext cx="98640" cy="972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ADFC525-DB0D-42AD-8361-A9ED15614AD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16291" y="4302055"/>
                  <a:ext cx="134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C90F74F-2E30-448E-8DA2-ACF87BC963C8}"/>
                    </a:ext>
                  </a:extLst>
                </p14:cNvPr>
                <p14:cNvContentPartPr/>
                <p14:nvPr/>
              </p14:nvContentPartPr>
              <p14:xfrm>
                <a:off x="4658291" y="3530935"/>
                <a:ext cx="45000" cy="951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C90F74F-2E30-448E-8DA2-ACF87BC963C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40291" y="3513295"/>
                  <a:ext cx="80640" cy="9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3D5BC8D-A213-4F2B-B59B-131A9242C2AD}"/>
                  </a:ext>
                </a:extLst>
              </p14:cNvPr>
              <p14:cNvContentPartPr/>
              <p14:nvPr/>
            </p14:nvContentPartPr>
            <p14:xfrm>
              <a:off x="5754491" y="3785095"/>
              <a:ext cx="1912320" cy="39888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3D5BC8D-A213-4F2B-B59B-131A9242C2A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736851" y="3767095"/>
                <a:ext cx="1947960" cy="43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334967B-00A1-4668-80B3-6EFD0B054F0E}"/>
              </a:ext>
            </a:extLst>
          </p:cNvPr>
          <p:cNvGrpSpPr/>
          <p:nvPr/>
        </p:nvGrpSpPr>
        <p:grpSpPr>
          <a:xfrm>
            <a:off x="7982891" y="3739015"/>
            <a:ext cx="1114920" cy="656280"/>
            <a:chOff x="7982891" y="3739015"/>
            <a:chExt cx="1114920" cy="65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75E07B6-FBD8-4557-86D5-A2F592FDF4B8}"/>
                    </a:ext>
                  </a:extLst>
                </p14:cNvPr>
                <p14:cNvContentPartPr/>
                <p14:nvPr/>
              </p14:nvContentPartPr>
              <p14:xfrm>
                <a:off x="7982891" y="3739015"/>
                <a:ext cx="1012680" cy="6562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75E07B6-FBD8-4557-86D5-A2F592FDF4B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64891" y="3721375"/>
                  <a:ext cx="104832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B093D48-E9F6-4029-8175-CE19509022EF}"/>
                    </a:ext>
                  </a:extLst>
                </p14:cNvPr>
                <p14:cNvContentPartPr/>
                <p14:nvPr/>
              </p14:nvContentPartPr>
              <p14:xfrm>
                <a:off x="8745011" y="3877615"/>
                <a:ext cx="352800" cy="22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B093D48-E9F6-4029-8175-CE19509022E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727011" y="3859975"/>
                  <a:ext cx="38844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89CD973-B4E5-4402-97E2-3D5ECDEAAF4E}"/>
              </a:ext>
            </a:extLst>
          </p:cNvPr>
          <p:cNvGrpSpPr/>
          <p:nvPr/>
        </p:nvGrpSpPr>
        <p:grpSpPr>
          <a:xfrm>
            <a:off x="7314011" y="4671055"/>
            <a:ext cx="441720" cy="1569240"/>
            <a:chOff x="7314011" y="4671055"/>
            <a:chExt cx="441720" cy="156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0E8D3EC-190C-4DB9-A4D4-F21A6698C76B}"/>
                    </a:ext>
                  </a:extLst>
                </p14:cNvPr>
                <p14:cNvContentPartPr/>
                <p14:nvPr/>
              </p14:nvContentPartPr>
              <p14:xfrm>
                <a:off x="7314011" y="4830535"/>
                <a:ext cx="159120" cy="1409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0E8D3EC-190C-4DB9-A4D4-F21A6698C76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296011" y="4812895"/>
                  <a:ext cx="194760" cy="14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13E586E-823C-474A-9240-C86B583A822D}"/>
                    </a:ext>
                  </a:extLst>
                </p14:cNvPr>
                <p14:cNvContentPartPr/>
                <p14:nvPr/>
              </p14:nvContentPartPr>
              <p14:xfrm>
                <a:off x="7474211" y="4716055"/>
                <a:ext cx="186480" cy="168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13E586E-823C-474A-9240-C86B583A822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56211" y="4698415"/>
                  <a:ext cx="222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BAD5343-D517-440A-BA50-0186379A46A3}"/>
                    </a:ext>
                  </a:extLst>
                </p14:cNvPr>
                <p14:cNvContentPartPr/>
                <p14:nvPr/>
              </p14:nvContentPartPr>
              <p14:xfrm>
                <a:off x="7453691" y="4671055"/>
                <a:ext cx="246240" cy="88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BAD5343-D517-440A-BA50-0186379A46A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36051" y="4653415"/>
                  <a:ext cx="281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A036284-D1FA-4571-B71F-62CC2FAE0E36}"/>
                    </a:ext>
                  </a:extLst>
                </p14:cNvPr>
                <p14:cNvContentPartPr/>
                <p14:nvPr/>
              </p14:nvContentPartPr>
              <p14:xfrm>
                <a:off x="7748891" y="4817935"/>
                <a:ext cx="6840" cy="1332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A036284-D1FA-4571-B71F-62CC2FAE0E3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30891" y="4800295"/>
                  <a:ext cx="42480" cy="16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2C145B1-A99D-46CE-BB43-C892CB4E9E78}"/>
                  </a:ext>
                </a:extLst>
              </p14:cNvPr>
              <p14:cNvContentPartPr/>
              <p14:nvPr/>
            </p14:nvContentPartPr>
            <p14:xfrm>
              <a:off x="6025211" y="5974615"/>
              <a:ext cx="3209760" cy="17136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2C145B1-A99D-46CE-BB43-C892CB4E9E7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007571" y="5956615"/>
                <a:ext cx="324540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CF4C8A3-C012-4563-9918-D196EABE694D}"/>
              </a:ext>
            </a:extLst>
          </p:cNvPr>
          <p:cNvGrpSpPr/>
          <p:nvPr/>
        </p:nvGrpSpPr>
        <p:grpSpPr>
          <a:xfrm>
            <a:off x="6472331" y="5121775"/>
            <a:ext cx="1985760" cy="958680"/>
            <a:chOff x="6472331" y="5121775"/>
            <a:chExt cx="1985760" cy="95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DDE57A3-6F9C-4305-ACE6-2FDF5D95081C}"/>
                    </a:ext>
                  </a:extLst>
                </p14:cNvPr>
                <p14:cNvContentPartPr/>
                <p14:nvPr/>
              </p14:nvContentPartPr>
              <p14:xfrm>
                <a:off x="6472331" y="5121775"/>
                <a:ext cx="902160" cy="9586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DDE57A3-6F9C-4305-ACE6-2FDF5D95081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54691" y="5104135"/>
                  <a:ext cx="937800" cy="9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38B0175-6214-407E-BCC9-E8BF9D92B2B1}"/>
                    </a:ext>
                  </a:extLst>
                </p14:cNvPr>
                <p14:cNvContentPartPr/>
                <p14:nvPr/>
              </p14:nvContentPartPr>
              <p14:xfrm>
                <a:off x="7393211" y="5149495"/>
                <a:ext cx="1064880" cy="870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38B0175-6214-407E-BCC9-E8BF9D92B2B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75571" y="5131855"/>
                  <a:ext cx="1100520" cy="90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4EDFBDA-7DCA-4E4F-9695-2784C016DE48}"/>
              </a:ext>
            </a:extLst>
          </p:cNvPr>
          <p:cNvGrpSpPr/>
          <p:nvPr/>
        </p:nvGrpSpPr>
        <p:grpSpPr>
          <a:xfrm>
            <a:off x="8529371" y="5630815"/>
            <a:ext cx="737280" cy="349200"/>
            <a:chOff x="8529371" y="5630815"/>
            <a:chExt cx="73728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4E1DF5F-AEAA-4837-85A8-96A62637988B}"/>
                    </a:ext>
                  </a:extLst>
                </p14:cNvPr>
                <p14:cNvContentPartPr/>
                <p14:nvPr/>
              </p14:nvContentPartPr>
              <p14:xfrm>
                <a:off x="8561051" y="5630815"/>
                <a:ext cx="705600" cy="3150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4E1DF5F-AEAA-4837-85A8-96A62637988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43051" y="5613175"/>
                  <a:ext cx="7412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07573CC-C70B-4372-9879-B4F7D7A52840}"/>
                    </a:ext>
                  </a:extLst>
                </p14:cNvPr>
                <p14:cNvContentPartPr/>
                <p14:nvPr/>
              </p14:nvContentPartPr>
              <p14:xfrm>
                <a:off x="8529371" y="5797855"/>
                <a:ext cx="126360" cy="182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07573CC-C70B-4372-9879-B4F7D7A5284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11371" y="5779855"/>
                  <a:ext cx="16200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E4A26CA-0AC5-4FC6-B07C-80431C690CC6}"/>
              </a:ext>
            </a:extLst>
          </p:cNvPr>
          <p:cNvGrpSpPr/>
          <p:nvPr/>
        </p:nvGrpSpPr>
        <p:grpSpPr>
          <a:xfrm>
            <a:off x="9385451" y="4919815"/>
            <a:ext cx="2183760" cy="1178280"/>
            <a:chOff x="9385451" y="4919815"/>
            <a:chExt cx="2183760" cy="11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B598C2E-E7D7-4D47-9710-562E5C1E8932}"/>
                    </a:ext>
                  </a:extLst>
                </p14:cNvPr>
                <p14:cNvContentPartPr/>
                <p14:nvPr/>
              </p14:nvContentPartPr>
              <p14:xfrm>
                <a:off x="9385451" y="5132575"/>
                <a:ext cx="824040" cy="5353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B598C2E-E7D7-4D47-9710-562E5C1E893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367451" y="5114575"/>
                  <a:ext cx="85968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04D3B1B-77BD-4954-BF15-1215D5E6C5DD}"/>
                    </a:ext>
                  </a:extLst>
                </p14:cNvPr>
                <p14:cNvContentPartPr/>
                <p14:nvPr/>
              </p14:nvContentPartPr>
              <p14:xfrm>
                <a:off x="9640331" y="5270095"/>
                <a:ext cx="27360" cy="5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04D3B1B-77BD-4954-BF15-1215D5E6C5D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622331" y="5252455"/>
                  <a:ext cx="63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B4DD30F-C520-4793-8710-E36356D4A96D}"/>
                    </a:ext>
                  </a:extLst>
                </p14:cNvPr>
                <p14:cNvContentPartPr/>
                <p14:nvPr/>
              </p14:nvContentPartPr>
              <p14:xfrm>
                <a:off x="10362491" y="4919815"/>
                <a:ext cx="849600" cy="6447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B4DD30F-C520-4793-8710-E36356D4A96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344491" y="4902175"/>
                  <a:ext cx="885240" cy="68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8D64E5D-44B6-4F2E-9C3C-704F50303CCA}"/>
                    </a:ext>
                  </a:extLst>
                </p14:cNvPr>
                <p14:cNvContentPartPr/>
                <p14:nvPr/>
              </p14:nvContentPartPr>
              <p14:xfrm>
                <a:off x="11044331" y="5096935"/>
                <a:ext cx="524880" cy="134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8D64E5D-44B6-4F2E-9C3C-704F50303CC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026691" y="5079295"/>
                  <a:ext cx="560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4498894-0C4F-4AFF-9792-9EA31EEA03A6}"/>
                    </a:ext>
                  </a:extLst>
                </p14:cNvPr>
                <p14:cNvContentPartPr/>
                <p14:nvPr/>
              </p14:nvContentPartPr>
              <p14:xfrm>
                <a:off x="11268611" y="5046535"/>
                <a:ext cx="21240" cy="32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4498894-0C4F-4AFF-9792-9EA31EEA03A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250611" y="5028895"/>
                  <a:ext cx="56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718D2C3-6CAF-41F6-9285-F663F421456B}"/>
                    </a:ext>
                  </a:extLst>
                </p14:cNvPr>
                <p14:cNvContentPartPr/>
                <p14:nvPr/>
              </p14:nvContentPartPr>
              <p14:xfrm>
                <a:off x="9834731" y="5587255"/>
                <a:ext cx="393840" cy="5108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718D2C3-6CAF-41F6-9285-F663F421456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816731" y="5569615"/>
                  <a:ext cx="42948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2C83BFC-98CD-431D-A665-6B1792EA0C0B}"/>
                    </a:ext>
                  </a:extLst>
                </p14:cNvPr>
                <p14:cNvContentPartPr/>
                <p14:nvPr/>
              </p14:nvContentPartPr>
              <p14:xfrm>
                <a:off x="10319651" y="5867695"/>
                <a:ext cx="9720" cy="144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2C83BFC-98CD-431D-A665-6B1792EA0C0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301651" y="5850055"/>
                  <a:ext cx="45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4B38965-0A6E-45D2-92DC-EF4A6D85557B}"/>
                    </a:ext>
                  </a:extLst>
                </p14:cNvPr>
                <p14:cNvContentPartPr/>
                <p14:nvPr/>
              </p14:nvContentPartPr>
              <p14:xfrm>
                <a:off x="10460771" y="5458735"/>
                <a:ext cx="1080360" cy="547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4B38965-0A6E-45D2-92DC-EF4A6D85557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43131" y="5440735"/>
                  <a:ext cx="111600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0215896-3015-4E04-88D1-1FC6BB2B04D6}"/>
                    </a:ext>
                  </a:extLst>
                </p14:cNvPr>
                <p14:cNvContentPartPr/>
                <p14:nvPr/>
              </p14:nvContentPartPr>
              <p14:xfrm>
                <a:off x="10730411" y="5546215"/>
                <a:ext cx="328320" cy="849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0215896-3015-4E04-88D1-1FC6BB2B04D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712411" y="5528575"/>
                  <a:ext cx="363960" cy="12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2F8908F8-C01D-4999-A1B7-A88FAC98E947}"/>
                  </a:ext>
                </a:extLst>
              </p14:cNvPr>
              <p14:cNvContentPartPr/>
              <p14:nvPr/>
            </p14:nvContentPartPr>
            <p14:xfrm>
              <a:off x="8597771" y="4523815"/>
              <a:ext cx="789840" cy="34920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2F8908F8-C01D-4999-A1B7-A88FAC98E94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580131" y="4505815"/>
                <a:ext cx="825480" cy="38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9BCC50C-6B9D-46C1-9C55-0F3AAA352B86}"/>
              </a:ext>
            </a:extLst>
          </p:cNvPr>
          <p:cNvGrpSpPr/>
          <p:nvPr/>
        </p:nvGrpSpPr>
        <p:grpSpPr>
          <a:xfrm>
            <a:off x="9465011" y="3654775"/>
            <a:ext cx="2607840" cy="916200"/>
            <a:chOff x="9465011" y="3654775"/>
            <a:chExt cx="2607840" cy="91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062DA27-336B-4238-85DC-7F85CB138F67}"/>
                    </a:ext>
                  </a:extLst>
                </p14:cNvPr>
                <p14:cNvContentPartPr/>
                <p14:nvPr/>
              </p14:nvContentPartPr>
              <p14:xfrm>
                <a:off x="9477971" y="3928015"/>
                <a:ext cx="931680" cy="6429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062DA27-336B-4238-85DC-7F85CB138F6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459971" y="3910015"/>
                  <a:ext cx="967320" cy="6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1D8531E-A70A-4492-8E9E-EFDE18E20E82}"/>
                    </a:ext>
                  </a:extLst>
                </p14:cNvPr>
                <p14:cNvContentPartPr/>
                <p14:nvPr/>
              </p14:nvContentPartPr>
              <p14:xfrm>
                <a:off x="9465011" y="4187575"/>
                <a:ext cx="56880" cy="115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1D8531E-A70A-4492-8E9E-EFDE18E20E8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447371" y="4169935"/>
                  <a:ext cx="92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FCEE338-AF15-4635-88E5-202D804B8EB7}"/>
                    </a:ext>
                  </a:extLst>
                </p14:cNvPr>
                <p14:cNvContentPartPr/>
                <p14:nvPr/>
              </p14:nvContentPartPr>
              <p14:xfrm>
                <a:off x="10574891" y="4061935"/>
                <a:ext cx="425160" cy="185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FCEE338-AF15-4635-88E5-202D804B8EB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556891" y="4043935"/>
                  <a:ext cx="460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A75C1F8-62D2-432E-84B3-901A8E0E46D0}"/>
                    </a:ext>
                  </a:extLst>
                </p14:cNvPr>
                <p14:cNvContentPartPr/>
                <p14:nvPr/>
              </p14:nvContentPartPr>
              <p14:xfrm>
                <a:off x="10725011" y="3934855"/>
                <a:ext cx="22680" cy="45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A75C1F8-62D2-432E-84B3-901A8E0E46D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707371" y="3917215"/>
                  <a:ext cx="58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1CE8643-FC30-4B5E-95C5-F271302C0DC9}"/>
                    </a:ext>
                  </a:extLst>
                </p14:cNvPr>
                <p14:cNvContentPartPr/>
                <p14:nvPr/>
              </p14:nvContentPartPr>
              <p14:xfrm>
                <a:off x="10994291" y="3700495"/>
                <a:ext cx="401040" cy="399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1CE8643-FC30-4B5E-95C5-F271302C0DC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976291" y="3682855"/>
                  <a:ext cx="43668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D82A2BC-D88E-4F3C-9168-4799C4ACB01D}"/>
                    </a:ext>
                  </a:extLst>
                </p14:cNvPr>
                <p14:cNvContentPartPr/>
                <p14:nvPr/>
              </p14:nvContentPartPr>
              <p14:xfrm>
                <a:off x="11042531" y="3828295"/>
                <a:ext cx="136440" cy="522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D82A2BC-D88E-4F3C-9168-4799C4ACB01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24891" y="3810295"/>
                  <a:ext cx="172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34850FD-15D2-4F20-BF92-20180304713F}"/>
                    </a:ext>
                  </a:extLst>
                </p14:cNvPr>
                <p14:cNvContentPartPr/>
                <p14:nvPr/>
              </p14:nvContentPartPr>
              <p14:xfrm>
                <a:off x="11367251" y="3654775"/>
                <a:ext cx="705600" cy="4377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34850FD-15D2-4F20-BF92-20180304713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349611" y="3637135"/>
                  <a:ext cx="741240" cy="47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4F2301D-09BA-480B-8C41-303DBF3EA5E1}"/>
              </a:ext>
            </a:extLst>
          </p:cNvPr>
          <p:cNvGrpSpPr/>
          <p:nvPr/>
        </p:nvGrpSpPr>
        <p:grpSpPr>
          <a:xfrm>
            <a:off x="565811" y="5158855"/>
            <a:ext cx="4155840" cy="649800"/>
            <a:chOff x="565811" y="5158855"/>
            <a:chExt cx="4155840" cy="64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D29A1B5-268F-41CC-BB84-139F3709F13C}"/>
                    </a:ext>
                  </a:extLst>
                </p14:cNvPr>
                <p14:cNvContentPartPr/>
                <p14:nvPr/>
              </p14:nvContentPartPr>
              <p14:xfrm>
                <a:off x="565811" y="5406175"/>
                <a:ext cx="579960" cy="4024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D29A1B5-268F-41CC-BB84-139F3709F13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48171" y="5388175"/>
                  <a:ext cx="6156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C74F2CB-D41E-4EA7-A1D2-033D19BAF4E4}"/>
                    </a:ext>
                  </a:extLst>
                </p14:cNvPr>
                <p14:cNvContentPartPr/>
                <p14:nvPr/>
              </p14:nvContentPartPr>
              <p14:xfrm>
                <a:off x="801611" y="5587255"/>
                <a:ext cx="21960" cy="43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C74F2CB-D41E-4EA7-A1D2-033D19BAF4E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3971" y="5569255"/>
                  <a:ext cx="57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3D7D24F-FC32-4A91-925F-AA977D499DDB}"/>
                    </a:ext>
                  </a:extLst>
                </p14:cNvPr>
                <p14:cNvContentPartPr/>
                <p14:nvPr/>
              </p14:nvContentPartPr>
              <p14:xfrm>
                <a:off x="1296971" y="5507695"/>
                <a:ext cx="589680" cy="2880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3D7D24F-FC32-4A91-925F-AA977D499DD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279331" y="5490055"/>
                  <a:ext cx="6253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FCCE504-BBF0-4CD3-BE4C-D29842DD0C48}"/>
                    </a:ext>
                  </a:extLst>
                </p14:cNvPr>
                <p14:cNvContentPartPr/>
                <p14:nvPr/>
              </p14:nvContentPartPr>
              <p14:xfrm>
                <a:off x="1363571" y="5559175"/>
                <a:ext cx="112320" cy="6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FCCE504-BBF0-4CD3-BE4C-D29842DD0C4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45931" y="5541175"/>
                  <a:ext cx="147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9BE90E9-1798-462E-9E6B-83A026356C90}"/>
                    </a:ext>
                  </a:extLst>
                </p14:cNvPr>
                <p14:cNvContentPartPr/>
                <p14:nvPr/>
              </p14:nvContentPartPr>
              <p14:xfrm>
                <a:off x="2030291" y="5636215"/>
                <a:ext cx="99720" cy="162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9BE90E9-1798-462E-9E6B-83A026356C9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012291" y="5618215"/>
                  <a:ext cx="135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6998F4D-49E9-4083-B1D5-B05B5B819363}"/>
                    </a:ext>
                  </a:extLst>
                </p14:cNvPr>
                <p14:cNvContentPartPr/>
                <p14:nvPr/>
              </p14:nvContentPartPr>
              <p14:xfrm>
                <a:off x="2667851" y="5476375"/>
                <a:ext cx="6840" cy="43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6998F4D-49E9-4083-B1D5-B05B5B81936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650211" y="5458375"/>
                  <a:ext cx="42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88C3093-3C5B-4B4A-940D-B01086A12710}"/>
                    </a:ext>
                  </a:extLst>
                </p14:cNvPr>
                <p14:cNvContentPartPr/>
                <p14:nvPr/>
              </p14:nvContentPartPr>
              <p14:xfrm>
                <a:off x="2289131" y="5285575"/>
                <a:ext cx="516960" cy="4294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88C3093-3C5B-4B4A-940D-B01086A1271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71491" y="5267935"/>
                  <a:ext cx="55260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36060FC-E252-43DB-916A-C101321567BD}"/>
                    </a:ext>
                  </a:extLst>
                </p14:cNvPr>
                <p14:cNvContentPartPr/>
                <p14:nvPr/>
              </p14:nvContentPartPr>
              <p14:xfrm>
                <a:off x="2625011" y="5458375"/>
                <a:ext cx="213480" cy="478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36060FC-E252-43DB-916A-C101321567B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07371" y="5440735"/>
                  <a:ext cx="249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1F01950-A136-4811-B16B-B6972DE45B69}"/>
                    </a:ext>
                  </a:extLst>
                </p14:cNvPr>
                <p14:cNvContentPartPr/>
                <p14:nvPr/>
              </p14:nvContentPartPr>
              <p14:xfrm>
                <a:off x="2979611" y="5224375"/>
                <a:ext cx="897120" cy="3826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1F01950-A136-4811-B16B-B6972DE45B6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961611" y="5206735"/>
                  <a:ext cx="9327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9EF68E9-7B0A-492B-97F8-5AA292B365E9}"/>
                    </a:ext>
                  </a:extLst>
                </p14:cNvPr>
                <p14:cNvContentPartPr/>
                <p14:nvPr/>
              </p14:nvContentPartPr>
              <p14:xfrm>
                <a:off x="3700691" y="5158855"/>
                <a:ext cx="1020960" cy="4806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9EF68E9-7B0A-492B-97F8-5AA292B365E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682691" y="5141215"/>
                  <a:ext cx="105660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74FCFB6-33B8-4905-979E-29FB13841BAD}"/>
                    </a:ext>
                  </a:extLst>
                </p14:cNvPr>
                <p14:cNvContentPartPr/>
                <p14:nvPr/>
              </p14:nvContentPartPr>
              <p14:xfrm>
                <a:off x="3265091" y="5289535"/>
                <a:ext cx="243720" cy="1159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74FCFB6-33B8-4905-979E-29FB13841BA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247091" y="5271535"/>
                  <a:ext cx="27936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3F6CCE4-6F1F-4A4F-95C4-9701095F9691}"/>
              </a:ext>
            </a:extLst>
          </p:cNvPr>
          <p:cNvGrpSpPr/>
          <p:nvPr/>
        </p:nvGrpSpPr>
        <p:grpSpPr>
          <a:xfrm>
            <a:off x="6676451" y="4804255"/>
            <a:ext cx="1771920" cy="1266480"/>
            <a:chOff x="6676451" y="4804255"/>
            <a:chExt cx="1771920" cy="126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0469994-C099-4235-AA39-527972BE8EBE}"/>
                    </a:ext>
                  </a:extLst>
                </p14:cNvPr>
                <p14:cNvContentPartPr/>
                <p14:nvPr/>
              </p14:nvContentPartPr>
              <p14:xfrm>
                <a:off x="7307531" y="5197375"/>
                <a:ext cx="84600" cy="8384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0469994-C099-4235-AA39-527972BE8EB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289531" y="5179375"/>
                  <a:ext cx="120240" cy="87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F310E8A-B7BA-4113-B7C1-C50A771E5874}"/>
                    </a:ext>
                  </a:extLst>
                </p14:cNvPr>
                <p14:cNvContentPartPr/>
                <p14:nvPr/>
              </p14:nvContentPartPr>
              <p14:xfrm>
                <a:off x="6676451" y="5863015"/>
                <a:ext cx="254520" cy="2005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F310E8A-B7BA-4113-B7C1-C50A771E587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658451" y="5845375"/>
                  <a:ext cx="290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69D2B82-91F1-4A67-8969-296437CA2E81}"/>
                    </a:ext>
                  </a:extLst>
                </p14:cNvPr>
                <p14:cNvContentPartPr/>
                <p14:nvPr/>
              </p14:nvContentPartPr>
              <p14:xfrm>
                <a:off x="7939691" y="5901895"/>
                <a:ext cx="485280" cy="1350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69D2B82-91F1-4A67-8969-296437CA2E8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921691" y="5883895"/>
                  <a:ext cx="520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B9CF815-59A1-469B-9A9E-75BDAFEEBC2F}"/>
                    </a:ext>
                  </a:extLst>
                </p14:cNvPr>
                <p14:cNvContentPartPr/>
                <p14:nvPr/>
              </p14:nvContentPartPr>
              <p14:xfrm>
                <a:off x="7732331" y="4804255"/>
                <a:ext cx="716040" cy="388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B9CF815-59A1-469B-9A9E-75BDAFEEBC2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714691" y="4786255"/>
                  <a:ext cx="7516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E55EEA0-9AF1-4D44-B5E4-55719A20F67F}"/>
                    </a:ext>
                  </a:extLst>
                </p14:cNvPr>
                <p14:cNvContentPartPr/>
                <p14:nvPr/>
              </p14:nvContentPartPr>
              <p14:xfrm>
                <a:off x="7701731" y="5077495"/>
                <a:ext cx="144000" cy="143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E55EEA0-9AF1-4D44-B5E4-55719A20F67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684091" y="5059495"/>
                  <a:ext cx="179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8E054D6-F760-465E-A0CA-E84F65C5A97E}"/>
                    </a:ext>
                  </a:extLst>
                </p14:cNvPr>
                <p14:cNvContentPartPr/>
                <p14:nvPr/>
              </p14:nvContentPartPr>
              <p14:xfrm>
                <a:off x="7394651" y="5195575"/>
                <a:ext cx="510480" cy="8751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8E054D6-F760-465E-A0CA-E84F65C5A97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376651" y="5177575"/>
                  <a:ext cx="546120" cy="9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78F9576-D056-4F03-9C98-68DA8E73C226}"/>
                    </a:ext>
                  </a:extLst>
                </p14:cNvPr>
                <p14:cNvContentPartPr/>
                <p14:nvPr/>
              </p14:nvContentPartPr>
              <p14:xfrm>
                <a:off x="7069211" y="5341015"/>
                <a:ext cx="222840" cy="7196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78F9576-D056-4F03-9C98-68DA8E73C22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051211" y="5323375"/>
                  <a:ext cx="258480" cy="75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97926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JJ Magnetic field effects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JJ Magnetic field effects</dc:title>
  <dc:creator>Robert Peale</dc:creator>
  <cp:lastModifiedBy>Robert Peale</cp:lastModifiedBy>
  <cp:revision>4</cp:revision>
  <dcterms:created xsi:type="dcterms:W3CDTF">2022-04-22T18:46:31Z</dcterms:created>
  <dcterms:modified xsi:type="dcterms:W3CDTF">2022-04-24T19:34:12Z</dcterms:modified>
</cp:coreProperties>
</file>